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36312475" cy="36018788"/>
  <p:notesSz cx="6858000" cy="9144000"/>
  <p:defaultTextStyle>
    <a:defPPr>
      <a:defRPr lang="he-IL"/>
    </a:defPPr>
    <a:lvl1pPr marL="0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1pPr>
    <a:lvl2pPr marL="1735943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2pPr>
    <a:lvl3pPr marL="3471885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3pPr>
    <a:lvl4pPr marL="5207828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4pPr>
    <a:lvl5pPr marL="6943771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5pPr>
    <a:lvl6pPr marL="8679713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6pPr>
    <a:lvl7pPr marL="10415656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7pPr>
    <a:lvl8pPr marL="12151599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8pPr>
    <a:lvl9pPr marL="13887541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3" autoAdjust="0"/>
    <p:restoredTop sz="94660"/>
  </p:normalViewPr>
  <p:slideViewPr>
    <p:cSldViewPr snapToGrid="0">
      <p:cViewPr>
        <p:scale>
          <a:sx n="100" d="100"/>
          <a:sy n="100" d="100"/>
        </p:scale>
        <p:origin x="-7344" y="-9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77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4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8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4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6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6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2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37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591-B1FC-4832-BF0E-EB24DC105685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3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1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r" defTabSz="3631265" rtl="1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12522990" y="13473113"/>
            <a:ext cx="1019175" cy="5048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תרשים זרימה: נתונים 5"/>
          <p:cNvSpPr/>
          <p:nvPr/>
        </p:nvSpPr>
        <p:spPr>
          <a:xfrm>
            <a:off x="16759237" y="13424099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cora.cites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תרשים זרימה: נתונים 6"/>
          <p:cNvSpPr/>
          <p:nvPr/>
        </p:nvSpPr>
        <p:spPr>
          <a:xfrm>
            <a:off x="14373222" y="13482638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cora.conent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9264312" y="13363462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graph object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9264312" y="14858887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alias graph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4573248" y="16406586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random walks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תרשים זרימה: החלטה 11"/>
          <p:cNvSpPr/>
          <p:nvPr/>
        </p:nvSpPr>
        <p:spPr>
          <a:xfrm>
            <a:off x="16759237" y="14618437"/>
            <a:ext cx="2000250" cy="1085850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</a:t>
            </a:r>
            <a:r>
              <a:rPr lang="en-US" sz="1400" dirty="0" err="1">
                <a:solidFill>
                  <a:schemeClr val="tx1"/>
                </a:solidFill>
              </a:rPr>
              <a:t>deepwalk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14573249" y="15011287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alias with p=1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17087849" y="16426911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alias with p=5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11972923" y="16426911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Word2Vec model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7" name="תרשים זרימה: נתונים 16"/>
          <p:cNvSpPr/>
          <p:nvPr/>
        </p:nvSpPr>
        <p:spPr>
          <a:xfrm>
            <a:off x="11772897" y="17854499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model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14573248" y="17854499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train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7159287" y="17854499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test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19264312" y="178544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LogisticRegression Classifier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19264311" y="191879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Fit train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16347280" y="191879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 test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5" name="תרשים זרימה: נתונים 24"/>
          <p:cNvSpPr/>
          <p:nvPr/>
        </p:nvSpPr>
        <p:spPr>
          <a:xfrm>
            <a:off x="13542166" y="19247585"/>
            <a:ext cx="1902620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Print accuracy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6" name="מלבן מעוגל 25"/>
          <p:cNvSpPr/>
          <p:nvPr/>
        </p:nvSpPr>
        <p:spPr>
          <a:xfrm>
            <a:off x="11972923" y="19238060"/>
            <a:ext cx="1019175" cy="5048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30" name="מחבר חץ ישר 29"/>
          <p:cNvCxnSpPr>
            <a:stCxn id="5" idx="3"/>
            <a:endCxn id="7" idx="2"/>
          </p:cNvCxnSpPr>
          <p:nvPr/>
        </p:nvCxnSpPr>
        <p:spPr>
          <a:xfrm>
            <a:off x="13542165" y="13725525"/>
            <a:ext cx="10053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7" idx="5"/>
            <a:endCxn id="6" idx="2"/>
          </p:cNvCxnSpPr>
          <p:nvPr/>
        </p:nvCxnSpPr>
        <p:spPr>
          <a:xfrm flipV="1">
            <a:off x="15941990" y="13666987"/>
            <a:ext cx="991555" cy="5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stCxn id="6" idx="5"/>
            <a:endCxn id="9" idx="1"/>
          </p:cNvCxnSpPr>
          <p:nvPr/>
        </p:nvCxnSpPr>
        <p:spPr>
          <a:xfrm flipV="1">
            <a:off x="18328005" y="13665938"/>
            <a:ext cx="936307" cy="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stCxn id="9" idx="2"/>
            <a:endCxn id="10" idx="0"/>
          </p:cNvCxnSpPr>
          <p:nvPr/>
        </p:nvCxnSpPr>
        <p:spPr>
          <a:xfrm>
            <a:off x="19935825" y="13968413"/>
            <a:ext cx="0" cy="890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/>
          <p:cNvCxnSpPr>
            <a:stCxn id="10" idx="1"/>
            <a:endCxn id="12" idx="3"/>
          </p:cNvCxnSpPr>
          <p:nvPr/>
        </p:nvCxnSpPr>
        <p:spPr>
          <a:xfrm flipH="1" flipV="1">
            <a:off x="18759487" y="15161362"/>
            <a:ext cx="5048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>
            <a:stCxn id="12" idx="1"/>
            <a:endCxn id="13" idx="3"/>
          </p:cNvCxnSpPr>
          <p:nvPr/>
        </p:nvCxnSpPr>
        <p:spPr>
          <a:xfrm flipH="1">
            <a:off x="15916274" y="15161362"/>
            <a:ext cx="842963" cy="152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stCxn id="12" idx="2"/>
            <a:endCxn id="14" idx="0"/>
          </p:cNvCxnSpPr>
          <p:nvPr/>
        </p:nvCxnSpPr>
        <p:spPr>
          <a:xfrm>
            <a:off x="17759362" y="15704287"/>
            <a:ext cx="0" cy="72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98191" y="14947825"/>
            <a:ext cx="38959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yes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7830799" y="15877093"/>
            <a:ext cx="3465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no</a:t>
            </a:r>
            <a:endParaRPr lang="he-IL" sz="1200" dirty="0"/>
          </a:p>
        </p:txBody>
      </p:sp>
      <p:cxnSp>
        <p:nvCxnSpPr>
          <p:cNvPr id="54" name="מחבר חץ ישר 53"/>
          <p:cNvCxnSpPr>
            <a:stCxn id="14" idx="1"/>
            <a:endCxn id="11" idx="3"/>
          </p:cNvCxnSpPr>
          <p:nvPr/>
        </p:nvCxnSpPr>
        <p:spPr>
          <a:xfrm flipH="1" flipV="1">
            <a:off x="15916273" y="16709062"/>
            <a:ext cx="1171576" cy="20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>
            <a:stCxn id="13" idx="2"/>
            <a:endCxn id="11" idx="0"/>
          </p:cNvCxnSpPr>
          <p:nvPr/>
        </p:nvCxnSpPr>
        <p:spPr>
          <a:xfrm flipH="1">
            <a:off x="15244761" y="15616238"/>
            <a:ext cx="1" cy="790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>
            <a:stCxn id="11" idx="1"/>
            <a:endCxn id="15" idx="3"/>
          </p:cNvCxnSpPr>
          <p:nvPr/>
        </p:nvCxnSpPr>
        <p:spPr>
          <a:xfrm flipH="1">
            <a:off x="13315948" y="16709062"/>
            <a:ext cx="1257300" cy="20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62"/>
          <p:cNvCxnSpPr>
            <a:stCxn id="15" idx="2"/>
            <a:endCxn id="17" idx="1"/>
          </p:cNvCxnSpPr>
          <p:nvPr/>
        </p:nvCxnSpPr>
        <p:spPr>
          <a:xfrm flipH="1">
            <a:off x="12644435" y="17031862"/>
            <a:ext cx="1" cy="822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>
            <a:stCxn id="17" idx="5"/>
            <a:endCxn id="19" idx="1"/>
          </p:cNvCxnSpPr>
          <p:nvPr/>
        </p:nvCxnSpPr>
        <p:spPr>
          <a:xfrm>
            <a:off x="13341665" y="18097387"/>
            <a:ext cx="1231583" cy="59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>
            <a:stCxn id="19" idx="3"/>
            <a:endCxn id="20" idx="1"/>
          </p:cNvCxnSpPr>
          <p:nvPr/>
        </p:nvCxnSpPr>
        <p:spPr>
          <a:xfrm>
            <a:off x="15916273" y="18156975"/>
            <a:ext cx="1243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>
            <a:stCxn id="20" idx="3"/>
            <a:endCxn id="21" idx="1"/>
          </p:cNvCxnSpPr>
          <p:nvPr/>
        </p:nvCxnSpPr>
        <p:spPr>
          <a:xfrm flipV="1">
            <a:off x="18502312" y="18156974"/>
            <a:ext cx="762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/>
          <p:cNvCxnSpPr>
            <a:stCxn id="21" idx="2"/>
            <a:endCxn id="22" idx="0"/>
          </p:cNvCxnSpPr>
          <p:nvPr/>
        </p:nvCxnSpPr>
        <p:spPr>
          <a:xfrm flipH="1">
            <a:off x="20076318" y="18459449"/>
            <a:ext cx="1" cy="728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77"/>
          <p:cNvCxnSpPr>
            <a:stCxn id="22" idx="1"/>
            <a:endCxn id="23" idx="3"/>
          </p:cNvCxnSpPr>
          <p:nvPr/>
        </p:nvCxnSpPr>
        <p:spPr>
          <a:xfrm flipH="1">
            <a:off x="17971293" y="19490474"/>
            <a:ext cx="1293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>
            <a:stCxn id="23" idx="1"/>
            <a:endCxn id="25" idx="5"/>
          </p:cNvCxnSpPr>
          <p:nvPr/>
        </p:nvCxnSpPr>
        <p:spPr>
          <a:xfrm flipH="1" flipV="1">
            <a:off x="15254524" y="19490473"/>
            <a:ext cx="10927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>
            <a:stCxn id="25" idx="2"/>
            <a:endCxn id="26" idx="3"/>
          </p:cNvCxnSpPr>
          <p:nvPr/>
        </p:nvCxnSpPr>
        <p:spPr>
          <a:xfrm flipH="1" flipV="1">
            <a:off x="12992098" y="19490472"/>
            <a:ext cx="740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2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2944476" y="13068300"/>
            <a:ext cx="2057400" cy="942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Cora Content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(Nodes)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16973551" y="13068299"/>
            <a:ext cx="2057400" cy="942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Cora Cites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(Edges)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3850" y="14151903"/>
            <a:ext cx="225818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2,709 x 1435 Matrix</a:t>
            </a:r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249023" y="14151903"/>
            <a:ext cx="186865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5,429 x 2 Matrix</a:t>
            </a:r>
            <a:endParaRPr lang="he-IL" sz="2000" dirty="0"/>
          </a:p>
        </p:txBody>
      </p:sp>
      <p:sp>
        <p:nvSpPr>
          <p:cNvPr id="8" name="מלבן 7"/>
          <p:cNvSpPr/>
          <p:nvPr/>
        </p:nvSpPr>
        <p:spPr>
          <a:xfrm>
            <a:off x="11753850" y="14897100"/>
            <a:ext cx="8820150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load_graph()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12" name="מחבר חץ ישר 11"/>
          <p:cNvCxnSpPr>
            <a:stCxn id="4" idx="2"/>
          </p:cNvCxnSpPr>
          <p:nvPr/>
        </p:nvCxnSpPr>
        <p:spPr>
          <a:xfrm flipH="1">
            <a:off x="13973175" y="14011275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>
            <a:off x="18078450" y="14011275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>
            <a:off x="16163925" y="15878175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9589" y="16068645"/>
            <a:ext cx="15479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1 Cora Graph</a:t>
            </a:r>
            <a:endParaRPr lang="he-IL" sz="2000" dirty="0"/>
          </a:p>
        </p:txBody>
      </p:sp>
      <p:sp>
        <p:nvSpPr>
          <p:cNvPr id="17" name="מלבן 16"/>
          <p:cNvSpPr/>
          <p:nvPr/>
        </p:nvSpPr>
        <p:spPr>
          <a:xfrm>
            <a:off x="11753850" y="16678275"/>
            <a:ext cx="8820150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preprocess_transition_probs()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18" name="מחבר חץ ישר 17"/>
          <p:cNvCxnSpPr/>
          <p:nvPr/>
        </p:nvCxnSpPr>
        <p:spPr>
          <a:xfrm flipH="1">
            <a:off x="16163925" y="17678400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55901" y="17868900"/>
            <a:ext cx="156119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1 Alias Graph</a:t>
            </a:r>
            <a:endParaRPr lang="he-IL" sz="2000" dirty="0"/>
          </a:p>
        </p:txBody>
      </p:sp>
      <p:sp>
        <p:nvSpPr>
          <p:cNvPr id="27" name="מלבן 26"/>
          <p:cNvSpPr/>
          <p:nvPr/>
        </p:nvSpPr>
        <p:spPr>
          <a:xfrm>
            <a:off x="11753850" y="18478500"/>
            <a:ext cx="8820150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node2vec_walk()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/>
          <p:nvPr/>
        </p:nvCxnSpPr>
        <p:spPr>
          <a:xfrm flipH="1">
            <a:off x="16163924" y="19497675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355901" y="19688145"/>
            <a:ext cx="326999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1000 </a:t>
            </a:r>
            <a:r>
              <a:rPr lang="en-US" sz="2000"/>
              <a:t>Random </a:t>
            </a:r>
            <a:r>
              <a:rPr lang="en-US" sz="2000" dirty="0"/>
              <a:t>w</a:t>
            </a:r>
            <a:r>
              <a:rPr lang="en-US" sz="2000"/>
              <a:t>alks </a:t>
            </a:r>
            <a:r>
              <a:rPr lang="en-US" sz="2000" dirty="0"/>
              <a:t>per node</a:t>
            </a:r>
            <a:endParaRPr lang="he-IL" sz="2000" dirty="0"/>
          </a:p>
        </p:txBody>
      </p:sp>
      <p:sp>
        <p:nvSpPr>
          <p:cNvPr id="30" name="מלבן 29"/>
          <p:cNvSpPr/>
          <p:nvPr/>
        </p:nvSpPr>
        <p:spPr>
          <a:xfrm>
            <a:off x="11753849" y="20278725"/>
            <a:ext cx="8820150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Word2Vec()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/>
          <p:cNvCxnSpPr/>
          <p:nvPr/>
        </p:nvCxnSpPr>
        <p:spPr>
          <a:xfrm flipH="1">
            <a:off x="16163923" y="21297900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55901" y="21404832"/>
            <a:ext cx="8611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Model</a:t>
            </a:r>
            <a:endParaRPr lang="he-IL" sz="2000" dirty="0"/>
          </a:p>
        </p:txBody>
      </p:sp>
      <p:sp>
        <p:nvSpPr>
          <p:cNvPr id="33" name="מלבן 32"/>
          <p:cNvSpPr/>
          <p:nvPr/>
        </p:nvSpPr>
        <p:spPr>
          <a:xfrm>
            <a:off x="13073060" y="22081108"/>
            <a:ext cx="6181725" cy="114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16573500" y="23014647"/>
            <a:ext cx="4036164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 TrainSet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35" name="מחבר חץ ישר 34"/>
          <p:cNvCxnSpPr/>
          <p:nvPr/>
        </p:nvCxnSpPr>
        <p:spPr>
          <a:xfrm flipH="1">
            <a:off x="18591582" y="22235726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752782" y="22405002"/>
            <a:ext cx="99392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Context</a:t>
            </a:r>
            <a:endParaRPr lang="he-IL" sz="2000" dirty="0"/>
          </a:p>
        </p:txBody>
      </p:sp>
      <p:cxnSp>
        <p:nvCxnSpPr>
          <p:cNvPr id="37" name="מחבר חץ ישר 36"/>
          <p:cNvCxnSpPr/>
          <p:nvPr/>
        </p:nvCxnSpPr>
        <p:spPr>
          <a:xfrm flipH="1">
            <a:off x="18591582" y="24033822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752782" y="24188513"/>
            <a:ext cx="221317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500 x_train, y_train</a:t>
            </a:r>
            <a:endParaRPr lang="he-IL" sz="2000" dirty="0"/>
          </a:p>
        </p:txBody>
      </p:sp>
      <p:sp>
        <p:nvSpPr>
          <p:cNvPr id="39" name="מלבן 38"/>
          <p:cNvSpPr/>
          <p:nvPr/>
        </p:nvSpPr>
        <p:spPr>
          <a:xfrm>
            <a:off x="12319737" y="23014647"/>
            <a:ext cx="4036164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 TestSet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/>
          <p:cNvCxnSpPr/>
          <p:nvPr/>
        </p:nvCxnSpPr>
        <p:spPr>
          <a:xfrm flipH="1">
            <a:off x="14337819" y="22235726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99019" y="22405002"/>
            <a:ext cx="99392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Context</a:t>
            </a:r>
            <a:endParaRPr lang="he-IL" sz="2000" dirty="0"/>
          </a:p>
        </p:txBody>
      </p:sp>
      <p:cxnSp>
        <p:nvCxnSpPr>
          <p:cNvPr id="42" name="מחבר חץ ישר 41"/>
          <p:cNvCxnSpPr/>
          <p:nvPr/>
        </p:nvCxnSpPr>
        <p:spPr>
          <a:xfrm flipH="1">
            <a:off x="14337819" y="24033822"/>
            <a:ext cx="2" cy="265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305200" y="24224292"/>
            <a:ext cx="215950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1000 x_test, y_test</a:t>
            </a:r>
            <a:endParaRPr lang="he-IL" sz="2000" dirty="0"/>
          </a:p>
        </p:txBody>
      </p:sp>
      <p:sp>
        <p:nvSpPr>
          <p:cNvPr id="45" name="מלבן 44"/>
          <p:cNvSpPr/>
          <p:nvPr/>
        </p:nvSpPr>
        <p:spPr>
          <a:xfrm>
            <a:off x="16602649" y="24850025"/>
            <a:ext cx="4036164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800" dirty="0">
                <a:solidFill>
                  <a:schemeClr val="tx1"/>
                </a:solidFill>
              </a:rPr>
              <a:t>classifier.fit() (LogisticRegression)</a:t>
            </a:r>
          </a:p>
        </p:txBody>
      </p:sp>
      <p:sp>
        <p:nvSpPr>
          <p:cNvPr id="47" name="מלבן 46"/>
          <p:cNvSpPr/>
          <p:nvPr/>
        </p:nvSpPr>
        <p:spPr>
          <a:xfrm>
            <a:off x="11818663" y="26685403"/>
            <a:ext cx="8820150" cy="98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classifier.predict()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48" name="מחבר חץ ישר 47"/>
          <p:cNvCxnSpPr/>
          <p:nvPr/>
        </p:nvCxnSpPr>
        <p:spPr>
          <a:xfrm flipH="1">
            <a:off x="18620731" y="25866253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מחבר חץ ישר 49"/>
          <p:cNvCxnSpPr/>
          <p:nvPr/>
        </p:nvCxnSpPr>
        <p:spPr>
          <a:xfrm flipH="1">
            <a:off x="16355901" y="27704578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680171" y="28541304"/>
            <a:ext cx="135146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Predictions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9101937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a:spPr>
      <a:bodyPr rtlCol="1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136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שלומי פרידמן</cp:lastModifiedBy>
  <cp:revision>15</cp:revision>
  <dcterms:created xsi:type="dcterms:W3CDTF">2025-01-18T07:25:15Z</dcterms:created>
  <dcterms:modified xsi:type="dcterms:W3CDTF">2025-01-28T11:38:07Z</dcterms:modified>
</cp:coreProperties>
</file>