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36312475" cy="36018788"/>
  <p:notesSz cx="6858000" cy="9144000"/>
  <p:defaultTextStyle>
    <a:defPPr>
      <a:defRPr lang="he-IL"/>
    </a:defPPr>
    <a:lvl1pPr marL="0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1pPr>
    <a:lvl2pPr marL="1735943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2pPr>
    <a:lvl3pPr marL="3471885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3pPr>
    <a:lvl4pPr marL="5207828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4pPr>
    <a:lvl5pPr marL="6943771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5pPr>
    <a:lvl6pPr marL="8679713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6pPr>
    <a:lvl7pPr marL="10415656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7pPr>
    <a:lvl8pPr marL="12151599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8pPr>
    <a:lvl9pPr marL="13887541" algn="r" defTabSz="3471885" rtl="1" eaLnBrk="1" latinLnBrk="0" hangingPunct="1">
      <a:defRPr sz="68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93" autoAdjust="0"/>
    <p:restoredTop sz="94660"/>
  </p:normalViewPr>
  <p:slideViewPr>
    <p:cSldViewPr snapToGrid="0">
      <p:cViewPr>
        <p:scale>
          <a:sx n="100" d="100"/>
          <a:sy n="100" d="100"/>
        </p:scale>
        <p:origin x="-4584" y="-7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436" y="5894744"/>
            <a:ext cx="30865604" cy="12539874"/>
          </a:xfrm>
        </p:spPr>
        <p:txBody>
          <a:bodyPr anchor="b"/>
          <a:lstStyle>
            <a:lvl1pPr algn="ctr">
              <a:defRPr sz="2382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18918204"/>
            <a:ext cx="27234356" cy="8696200"/>
          </a:xfrm>
        </p:spPr>
        <p:txBody>
          <a:bodyPr/>
          <a:lstStyle>
            <a:lvl1pPr marL="0" indent="0" algn="ctr">
              <a:buNone/>
              <a:defRPr sz="9531"/>
            </a:lvl1pPr>
            <a:lvl2pPr marL="1815633" indent="0" algn="ctr">
              <a:buNone/>
              <a:defRPr sz="7942"/>
            </a:lvl2pPr>
            <a:lvl3pPr marL="3631265" indent="0" algn="ctr">
              <a:buNone/>
              <a:defRPr sz="7148"/>
            </a:lvl3pPr>
            <a:lvl4pPr marL="5446898" indent="0" algn="ctr">
              <a:buNone/>
              <a:defRPr sz="6354"/>
            </a:lvl4pPr>
            <a:lvl5pPr marL="7262531" indent="0" algn="ctr">
              <a:buNone/>
              <a:defRPr sz="6354"/>
            </a:lvl5pPr>
            <a:lvl6pPr marL="9078163" indent="0" algn="ctr">
              <a:buNone/>
              <a:defRPr sz="6354"/>
            </a:lvl6pPr>
            <a:lvl7pPr marL="10893796" indent="0" algn="ctr">
              <a:buNone/>
              <a:defRPr sz="6354"/>
            </a:lvl7pPr>
            <a:lvl8pPr marL="12709428" indent="0" algn="ctr">
              <a:buNone/>
              <a:defRPr sz="6354"/>
            </a:lvl8pPr>
            <a:lvl9pPr marL="14525061" indent="0" algn="ctr">
              <a:buNone/>
              <a:defRPr sz="6354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י"ט/טבת/תשפ"ה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877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י"ט/טבת/תשפ"ה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48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7" y="1917667"/>
            <a:ext cx="7829877" cy="3052425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5" y="1917667"/>
            <a:ext cx="23035726" cy="3052425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י"ט/טבת/תשפ"ה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48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י"ט/טבת/תשפ"ה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4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2" y="8979694"/>
            <a:ext cx="31319510" cy="14982813"/>
          </a:xfrm>
        </p:spPr>
        <p:txBody>
          <a:bodyPr anchor="b"/>
          <a:lstStyle>
            <a:lvl1pPr>
              <a:defRPr sz="2382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2" y="24104250"/>
            <a:ext cx="31319510" cy="7879107"/>
          </a:xfrm>
        </p:spPr>
        <p:txBody>
          <a:bodyPr/>
          <a:lstStyle>
            <a:lvl1pPr marL="0" indent="0">
              <a:buNone/>
              <a:defRPr sz="9531">
                <a:solidFill>
                  <a:schemeClr val="tx1"/>
                </a:solidFill>
              </a:defRPr>
            </a:lvl1pPr>
            <a:lvl2pPr marL="1815633" indent="0">
              <a:buNone/>
              <a:defRPr sz="7942">
                <a:solidFill>
                  <a:schemeClr val="tx1">
                    <a:tint val="75000"/>
                  </a:schemeClr>
                </a:solidFill>
              </a:defRPr>
            </a:lvl2pPr>
            <a:lvl3pPr marL="3631265" indent="0">
              <a:buNone/>
              <a:defRPr sz="7148">
                <a:solidFill>
                  <a:schemeClr val="tx1">
                    <a:tint val="75000"/>
                  </a:schemeClr>
                </a:solidFill>
              </a:defRPr>
            </a:lvl3pPr>
            <a:lvl4pPr marL="544689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4pPr>
            <a:lvl5pPr marL="726253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5pPr>
            <a:lvl6pPr marL="9078163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6pPr>
            <a:lvl7pPr marL="10893796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7pPr>
            <a:lvl8pPr marL="1270942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8pPr>
            <a:lvl9pPr marL="1452506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י"ט/טבת/תשפ"ה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766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9588335"/>
            <a:ext cx="15432802" cy="2285359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9588335"/>
            <a:ext cx="15432802" cy="2285359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י"ט/טבת/תשפ"ה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560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917675"/>
            <a:ext cx="31319510" cy="69619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6" y="8829608"/>
            <a:ext cx="15361877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6" y="13156863"/>
            <a:ext cx="15361877" cy="1935176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2" y="8829608"/>
            <a:ext cx="15437532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2" y="13156863"/>
            <a:ext cx="15437532" cy="1935176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י"ט/טבת/תשפ"ה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425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י"ט/טבת/תשפ"ה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5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י"ט/טבת/תשפ"ה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52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5186046"/>
            <a:ext cx="18383190" cy="25596685"/>
          </a:xfrm>
        </p:spPr>
        <p:txBody>
          <a:bodyPr/>
          <a:lstStyle>
            <a:lvl1pPr>
              <a:defRPr sz="12708"/>
            </a:lvl1pPr>
            <a:lvl2pPr>
              <a:defRPr sz="11119"/>
            </a:lvl2pPr>
            <a:lvl3pPr>
              <a:defRPr sz="9531"/>
            </a:lvl3pPr>
            <a:lvl4pPr>
              <a:defRPr sz="7942"/>
            </a:lvl4pPr>
            <a:lvl5pPr>
              <a:defRPr sz="7942"/>
            </a:lvl5pPr>
            <a:lvl6pPr>
              <a:defRPr sz="7942"/>
            </a:lvl6pPr>
            <a:lvl7pPr>
              <a:defRPr sz="7942"/>
            </a:lvl7pPr>
            <a:lvl8pPr>
              <a:defRPr sz="7942"/>
            </a:lvl8pPr>
            <a:lvl9pPr>
              <a:defRPr sz="7942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י"ט/טבת/תשפ"ה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5186046"/>
            <a:ext cx="18383190" cy="25596685"/>
          </a:xfrm>
        </p:spPr>
        <p:txBody>
          <a:bodyPr anchor="t"/>
          <a:lstStyle>
            <a:lvl1pPr marL="0" indent="0">
              <a:buNone/>
              <a:defRPr sz="12708"/>
            </a:lvl1pPr>
            <a:lvl2pPr marL="1815633" indent="0">
              <a:buNone/>
              <a:defRPr sz="11119"/>
            </a:lvl2pPr>
            <a:lvl3pPr marL="3631265" indent="0">
              <a:buNone/>
              <a:defRPr sz="9531"/>
            </a:lvl3pPr>
            <a:lvl4pPr marL="5446898" indent="0">
              <a:buNone/>
              <a:defRPr sz="7942"/>
            </a:lvl4pPr>
            <a:lvl5pPr marL="7262531" indent="0">
              <a:buNone/>
              <a:defRPr sz="7942"/>
            </a:lvl5pPr>
            <a:lvl6pPr marL="9078163" indent="0">
              <a:buNone/>
              <a:defRPr sz="7942"/>
            </a:lvl6pPr>
            <a:lvl7pPr marL="10893796" indent="0">
              <a:buNone/>
              <a:defRPr sz="7942"/>
            </a:lvl7pPr>
            <a:lvl8pPr marL="12709428" indent="0">
              <a:buNone/>
              <a:defRPr sz="7942"/>
            </a:lvl8pPr>
            <a:lvl9pPr marL="14525061" indent="0">
              <a:buNone/>
              <a:defRPr sz="794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591-B1FC-4832-BF0E-EB24DC105685}" type="datetimeFigureOut">
              <a:rPr lang="he-IL" smtClean="0"/>
              <a:t>י"ט/טבת/תשפ"ה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437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1917675"/>
            <a:ext cx="3131951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9588335"/>
            <a:ext cx="3131951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7591-B1FC-4832-BF0E-EB24DC105685}" type="datetimeFigureOut">
              <a:rPr lang="he-IL" smtClean="0"/>
              <a:t>י"ט/טבת/תשפ"ה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33384088"/>
            <a:ext cx="1225546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5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3CDD-D7A6-4394-A5A1-16B38E8A8C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433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31265" rtl="1" eaLnBrk="1" latinLnBrk="0" hangingPunct="1">
        <a:lnSpc>
          <a:spcPct val="90000"/>
        </a:lnSpc>
        <a:spcBef>
          <a:spcPct val="0"/>
        </a:spcBef>
        <a:buNone/>
        <a:defRPr sz="17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7816" indent="-907816" algn="r" defTabSz="3631265" rtl="1" eaLnBrk="1" latinLnBrk="0" hangingPunct="1">
        <a:lnSpc>
          <a:spcPct val="90000"/>
        </a:lnSpc>
        <a:spcBef>
          <a:spcPts val="3971"/>
        </a:spcBef>
        <a:buFont typeface="Arial" panose="020B0604020202020204" pitchFamily="34" charset="0"/>
        <a:buChar char="•"/>
        <a:defRPr sz="11119" kern="1200">
          <a:solidFill>
            <a:schemeClr val="tx1"/>
          </a:solidFill>
          <a:latin typeface="+mn-lt"/>
          <a:ea typeface="+mn-ea"/>
          <a:cs typeface="+mn-cs"/>
        </a:defRPr>
      </a:lvl1pPr>
      <a:lvl2pPr marL="2723449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9531" kern="1200">
          <a:solidFill>
            <a:schemeClr val="tx1"/>
          </a:solidFill>
          <a:latin typeface="+mn-lt"/>
          <a:ea typeface="+mn-ea"/>
          <a:cs typeface="+mn-cs"/>
        </a:defRPr>
      </a:lvl2pPr>
      <a:lvl3pPr marL="4539082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942" kern="1200">
          <a:solidFill>
            <a:schemeClr val="tx1"/>
          </a:solidFill>
          <a:latin typeface="+mn-lt"/>
          <a:ea typeface="+mn-ea"/>
          <a:cs typeface="+mn-cs"/>
        </a:defRPr>
      </a:lvl3pPr>
      <a:lvl4pPr marL="6354714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8170347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985980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1801612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3617245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5432877" indent="-907816" algn="r" defTabSz="3631265" rtl="1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1pPr>
      <a:lvl2pPr marL="1815633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2pPr>
      <a:lvl3pPr marL="3631265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3pPr>
      <a:lvl4pPr marL="5446898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7262531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078163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0893796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2709428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4525061" algn="r" defTabSz="3631265" rtl="1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12522990" y="13473113"/>
            <a:ext cx="1019175" cy="5048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6" name="תרשים זרימה: נתונים 5"/>
          <p:cNvSpPr/>
          <p:nvPr/>
        </p:nvSpPr>
        <p:spPr>
          <a:xfrm>
            <a:off x="16759237" y="13424099"/>
            <a:ext cx="1743075" cy="485775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</a:t>
            </a:r>
            <a:r>
              <a:rPr lang="en-US" sz="1400" dirty="0" err="1">
                <a:solidFill>
                  <a:schemeClr val="tx1"/>
                </a:solidFill>
              </a:rPr>
              <a:t>cora.cites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" name="תרשים זרימה: נתונים 6"/>
          <p:cNvSpPr/>
          <p:nvPr/>
        </p:nvSpPr>
        <p:spPr>
          <a:xfrm>
            <a:off x="14373222" y="13482638"/>
            <a:ext cx="1743075" cy="485775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</a:t>
            </a:r>
            <a:r>
              <a:rPr lang="en-US" sz="1400" dirty="0" err="1">
                <a:solidFill>
                  <a:schemeClr val="tx1"/>
                </a:solidFill>
              </a:rPr>
              <a:t>cora.conent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9264312" y="13363462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graph object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9264312" y="14858887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alias graph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14573248" y="16406586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random walks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2" name="תרשים זרימה: החלטה 11"/>
          <p:cNvSpPr/>
          <p:nvPr/>
        </p:nvSpPr>
        <p:spPr>
          <a:xfrm>
            <a:off x="16759237" y="14618437"/>
            <a:ext cx="2000250" cy="1085850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</a:t>
            </a:r>
            <a:r>
              <a:rPr lang="en-US" sz="1400" dirty="0" err="1">
                <a:solidFill>
                  <a:schemeClr val="tx1"/>
                </a:solidFill>
              </a:rPr>
              <a:t>deepwalk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14573249" y="15011287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alias with p=1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17087849" y="16426911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alias with p=5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11972923" y="16426911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Word2Vec model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7" name="תרשים זרימה: נתונים 16"/>
          <p:cNvSpPr/>
          <p:nvPr/>
        </p:nvSpPr>
        <p:spPr>
          <a:xfrm>
            <a:off x="11772897" y="17854499"/>
            <a:ext cx="1743075" cy="485775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 model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14573248" y="17854499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train set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7159287" y="17854499"/>
            <a:ext cx="1343025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test set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19264312" y="17854498"/>
            <a:ext cx="1624013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</a:t>
            </a:r>
            <a:r>
              <a:rPr lang="en-US" sz="1400" dirty="0" err="1">
                <a:solidFill>
                  <a:schemeClr val="tx1"/>
                </a:solidFill>
              </a:rPr>
              <a:t>LogisticRegression</a:t>
            </a:r>
            <a:r>
              <a:rPr lang="en-US" sz="1400" dirty="0">
                <a:solidFill>
                  <a:schemeClr val="tx1"/>
                </a:solidFill>
              </a:rPr>
              <a:t> Classifier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19264311" y="19187998"/>
            <a:ext cx="1624013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Fit train set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16347280" y="19187998"/>
            <a:ext cx="1624013" cy="604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 test set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5" name="תרשים זרימה: נתונים 24"/>
          <p:cNvSpPr/>
          <p:nvPr/>
        </p:nvSpPr>
        <p:spPr>
          <a:xfrm>
            <a:off x="13542166" y="19247585"/>
            <a:ext cx="1902620" cy="485775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Print accuracy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6" name="מלבן מעוגל 25"/>
          <p:cNvSpPr/>
          <p:nvPr/>
        </p:nvSpPr>
        <p:spPr>
          <a:xfrm>
            <a:off x="11972923" y="19238060"/>
            <a:ext cx="1019175" cy="5048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30" name="מחבר חץ ישר 29"/>
          <p:cNvCxnSpPr>
            <a:stCxn id="5" idx="3"/>
            <a:endCxn id="7" idx="2"/>
          </p:cNvCxnSpPr>
          <p:nvPr/>
        </p:nvCxnSpPr>
        <p:spPr>
          <a:xfrm>
            <a:off x="13542165" y="13725525"/>
            <a:ext cx="10053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stCxn id="7" idx="5"/>
            <a:endCxn id="6" idx="2"/>
          </p:cNvCxnSpPr>
          <p:nvPr/>
        </p:nvCxnSpPr>
        <p:spPr>
          <a:xfrm flipV="1">
            <a:off x="15941990" y="13666987"/>
            <a:ext cx="991555" cy="58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/>
          <p:cNvCxnSpPr>
            <a:stCxn id="6" idx="5"/>
            <a:endCxn id="9" idx="1"/>
          </p:cNvCxnSpPr>
          <p:nvPr/>
        </p:nvCxnSpPr>
        <p:spPr>
          <a:xfrm flipV="1">
            <a:off x="18328005" y="13665938"/>
            <a:ext cx="936307" cy="1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>
            <a:stCxn id="9" idx="2"/>
            <a:endCxn id="10" idx="0"/>
          </p:cNvCxnSpPr>
          <p:nvPr/>
        </p:nvCxnSpPr>
        <p:spPr>
          <a:xfrm>
            <a:off x="19935825" y="13968413"/>
            <a:ext cx="0" cy="890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/>
          <p:cNvCxnSpPr>
            <a:stCxn id="10" idx="1"/>
            <a:endCxn id="12" idx="3"/>
          </p:cNvCxnSpPr>
          <p:nvPr/>
        </p:nvCxnSpPr>
        <p:spPr>
          <a:xfrm flipH="1" flipV="1">
            <a:off x="18759487" y="15161362"/>
            <a:ext cx="5048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42"/>
          <p:cNvCxnSpPr>
            <a:stCxn id="12" idx="1"/>
            <a:endCxn id="13" idx="3"/>
          </p:cNvCxnSpPr>
          <p:nvPr/>
        </p:nvCxnSpPr>
        <p:spPr>
          <a:xfrm flipH="1">
            <a:off x="15916274" y="15161362"/>
            <a:ext cx="842963" cy="152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חץ ישר 45"/>
          <p:cNvCxnSpPr>
            <a:stCxn id="12" idx="2"/>
            <a:endCxn id="14" idx="0"/>
          </p:cNvCxnSpPr>
          <p:nvPr/>
        </p:nvCxnSpPr>
        <p:spPr>
          <a:xfrm>
            <a:off x="17759362" y="15704287"/>
            <a:ext cx="0" cy="722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198191" y="14947825"/>
            <a:ext cx="38959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yes</a:t>
            </a:r>
            <a:endParaRPr lang="he-I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7830799" y="15877093"/>
            <a:ext cx="3465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no</a:t>
            </a:r>
            <a:endParaRPr lang="he-IL" sz="1200" dirty="0"/>
          </a:p>
        </p:txBody>
      </p:sp>
      <p:cxnSp>
        <p:nvCxnSpPr>
          <p:cNvPr id="54" name="מחבר חץ ישר 53"/>
          <p:cNvCxnSpPr>
            <a:stCxn id="14" idx="1"/>
            <a:endCxn id="11" idx="3"/>
          </p:cNvCxnSpPr>
          <p:nvPr/>
        </p:nvCxnSpPr>
        <p:spPr>
          <a:xfrm flipH="1" flipV="1">
            <a:off x="15916273" y="16709062"/>
            <a:ext cx="1171576" cy="20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>
            <a:stCxn id="13" idx="2"/>
            <a:endCxn id="11" idx="0"/>
          </p:cNvCxnSpPr>
          <p:nvPr/>
        </p:nvCxnSpPr>
        <p:spPr>
          <a:xfrm flipH="1">
            <a:off x="15244761" y="15616238"/>
            <a:ext cx="1" cy="790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>
            <a:stCxn id="11" idx="1"/>
            <a:endCxn id="15" idx="3"/>
          </p:cNvCxnSpPr>
          <p:nvPr/>
        </p:nvCxnSpPr>
        <p:spPr>
          <a:xfrm flipH="1">
            <a:off x="13315948" y="16709062"/>
            <a:ext cx="1257300" cy="20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חץ ישר 62"/>
          <p:cNvCxnSpPr>
            <a:stCxn id="15" idx="2"/>
            <a:endCxn id="17" idx="1"/>
          </p:cNvCxnSpPr>
          <p:nvPr/>
        </p:nvCxnSpPr>
        <p:spPr>
          <a:xfrm flipH="1">
            <a:off x="12644435" y="17031862"/>
            <a:ext cx="1" cy="822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חץ ישר 65"/>
          <p:cNvCxnSpPr>
            <a:stCxn id="17" idx="5"/>
            <a:endCxn id="19" idx="1"/>
          </p:cNvCxnSpPr>
          <p:nvPr/>
        </p:nvCxnSpPr>
        <p:spPr>
          <a:xfrm>
            <a:off x="13341665" y="18097387"/>
            <a:ext cx="1231583" cy="59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חץ ישר 68"/>
          <p:cNvCxnSpPr>
            <a:stCxn id="19" idx="3"/>
            <a:endCxn id="20" idx="1"/>
          </p:cNvCxnSpPr>
          <p:nvPr/>
        </p:nvCxnSpPr>
        <p:spPr>
          <a:xfrm>
            <a:off x="15916273" y="18156975"/>
            <a:ext cx="1243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>
            <a:stCxn id="20" idx="3"/>
            <a:endCxn id="21" idx="1"/>
          </p:cNvCxnSpPr>
          <p:nvPr/>
        </p:nvCxnSpPr>
        <p:spPr>
          <a:xfrm flipV="1">
            <a:off x="18502312" y="18156974"/>
            <a:ext cx="7620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חץ ישר 74"/>
          <p:cNvCxnSpPr>
            <a:stCxn id="21" idx="2"/>
            <a:endCxn id="22" idx="0"/>
          </p:cNvCxnSpPr>
          <p:nvPr/>
        </p:nvCxnSpPr>
        <p:spPr>
          <a:xfrm flipH="1">
            <a:off x="20076318" y="18459449"/>
            <a:ext cx="1" cy="728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חץ ישר 77"/>
          <p:cNvCxnSpPr>
            <a:stCxn id="22" idx="1"/>
            <a:endCxn id="23" idx="3"/>
          </p:cNvCxnSpPr>
          <p:nvPr/>
        </p:nvCxnSpPr>
        <p:spPr>
          <a:xfrm flipH="1">
            <a:off x="17971293" y="19490474"/>
            <a:ext cx="12930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>
            <a:stCxn id="23" idx="1"/>
            <a:endCxn id="25" idx="5"/>
          </p:cNvCxnSpPr>
          <p:nvPr/>
        </p:nvCxnSpPr>
        <p:spPr>
          <a:xfrm flipH="1" flipV="1">
            <a:off x="15254524" y="19490473"/>
            <a:ext cx="10927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>
            <a:stCxn id="25" idx="2"/>
            <a:endCxn id="26" idx="3"/>
          </p:cNvCxnSpPr>
          <p:nvPr/>
        </p:nvCxnSpPr>
        <p:spPr>
          <a:xfrm flipH="1" flipV="1">
            <a:off x="12992098" y="19490472"/>
            <a:ext cx="74033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282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a:spPr>
      <a:bodyPr rtlCol="1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56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Shlomi</dc:creator>
  <cp:lastModifiedBy>שחר ברנסון</cp:lastModifiedBy>
  <cp:revision>8</cp:revision>
  <dcterms:created xsi:type="dcterms:W3CDTF">2025-01-18T07:25:15Z</dcterms:created>
  <dcterms:modified xsi:type="dcterms:W3CDTF">2025-01-19T13:42:42Z</dcterms:modified>
</cp:coreProperties>
</file>