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1/24/2025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1/24/2025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from the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sp>
        <p:nvSpPr>
          <p:cNvPr id="9" name="Rectangle 8">
            <a:extLst>
              <a:ext uri="{FF2B5EF4-FFF2-40B4-BE49-F238E27FC236}">
                <a16:creationId xmlns:a16="http://schemas.microsoft.com/office/drawing/2014/main" id="{3FC3D4ED-F141-A7F3-9F6E-89D54E57E725}"/>
              </a:ext>
            </a:extLst>
          </p:cNvPr>
          <p:cNvSpPr/>
          <p:nvPr/>
        </p:nvSpPr>
        <p:spPr>
          <a:xfrm>
            <a:off x="9213435" y="5661878"/>
            <a:ext cx="2886490" cy="1077218"/>
          </a:xfrm>
          <a:prstGeom prst="rect">
            <a:avLst/>
          </a:prstGeom>
          <a:noFill/>
        </p:spPr>
        <p:txBody>
          <a:bodyPr wrap="square" lIns="91440" tIns="45720" rIns="91440" bIns="45720">
            <a:spAutoFit/>
          </a:bodyPr>
          <a:lstStyle/>
          <a:p>
            <a:pPr algn="ctr"/>
            <a:r>
              <a:rPr lang="en-US" sz="1600" dirty="0"/>
              <a:t> Skip-Gram - 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5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4" name="Picture 3" descr="A diagram of a program&#10;&#10;Description automatically generated">
            <a:extLst>
              <a:ext uri="{FF2B5EF4-FFF2-40B4-BE49-F238E27FC236}">
                <a16:creationId xmlns:a16="http://schemas.microsoft.com/office/drawing/2014/main" id="{6543A864-BBBE-6CBB-E5C9-791084471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099" y="276224"/>
            <a:ext cx="3813003" cy="6426325"/>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a:t>
            </a:r>
            <a:r>
              <a:rPr lang="en-US" dirty="0" err="1"/>
              <a:t>DeepWalk</a:t>
            </a:r>
            <a:r>
              <a:rPr lang="en-US" dirty="0"/>
              <a:t>/Node2Vec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normAutofit/>
          </a:bodyPr>
          <a:lstStyle/>
          <a:p>
            <a:r>
              <a:rPr lang="en-US" dirty="0"/>
              <a:t>Each context is taken from the word2Vec object.</a:t>
            </a:r>
          </a:p>
          <a:p>
            <a:r>
              <a:rPr lang="en-US" dirty="0"/>
              <a:t>The model splits the data to train and test datasets. </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classifier is called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slight better scores than </a:t>
            </a:r>
            <a:r>
              <a:rPr lang="en-US" dirty="0" err="1"/>
              <a:t>DeepWalk</a:t>
            </a:r>
            <a:r>
              <a:rPr lang="en-US" dirty="0"/>
              <a:t>.                </a:t>
            </a:r>
            <a:r>
              <a:rPr lang="en-US" sz="2000" dirty="0"/>
              <a:t>(</a:t>
            </a:r>
            <a:r>
              <a:rPr lang="en-US" sz="2000" b="0" i="0" dirty="0">
                <a:effectLst/>
                <a:latin typeface="gg sans"/>
              </a:rPr>
              <a:t>Specifically, in F1 and AUC scores)</a:t>
            </a:r>
          </a:p>
          <a:p>
            <a:pPr lvl="1"/>
            <a:r>
              <a:rPr lang="en-US" dirty="0">
                <a:latin typeface="gg sans"/>
              </a:rPr>
              <a:t>Due to a wider exploration area in the graph</a:t>
            </a:r>
            <a:endParaRPr lang="en-US" dirty="0"/>
          </a:p>
          <a:p>
            <a:r>
              <a:rPr lang="en-US" dirty="0"/>
              <a:t>Scores in range of 60-70%</a:t>
            </a:r>
          </a:p>
          <a:p>
            <a:pPr lvl="1"/>
            <a:r>
              <a:rPr lang="en-US" dirty="0"/>
              <a:t>Scores low compared to other algorithms GAT or GCN. </a:t>
            </a:r>
          </a:p>
          <a:p>
            <a:pPr lvl="1"/>
            <a:r>
              <a:rPr lang="en-US" dirty="0"/>
              <a:t>This might be because of implementation of the algorithms and the used dataset in the given project</a:t>
            </a:r>
          </a:p>
        </p:txBody>
      </p:sp>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r>
              <a:rPr lang="en-US" b="0" i="0" dirty="0" err="1">
                <a:solidFill>
                  <a:srgbClr val="1F2328"/>
                </a:solidFill>
                <a:effectLst/>
                <a:latin typeface="-apple-system"/>
              </a:rPr>
              <a:t>DeepWalk</a:t>
            </a:r>
            <a:r>
              <a:rPr lang="en-US" b="0" i="0" dirty="0">
                <a:solidFill>
                  <a:srgbClr val="1F2328"/>
                </a:solidFill>
                <a:effectLst/>
                <a:latin typeface="-apple-system"/>
              </a:rPr>
              <a:t>: Online Learning of Social Representations. Bryan </a:t>
            </a:r>
            <a:r>
              <a:rPr lang="en-US" b="0" i="0" dirty="0" err="1">
                <a:solidFill>
                  <a:srgbClr val="1F2328"/>
                </a:solidFill>
                <a:effectLst/>
                <a:latin typeface="-apple-system"/>
              </a:rPr>
              <a:t>Perozzi</a:t>
            </a:r>
            <a:r>
              <a:rPr lang="en-US" b="0" i="0" dirty="0">
                <a:solidFill>
                  <a:srgbClr val="1F2328"/>
                </a:solidFill>
                <a:effectLst/>
                <a:latin typeface="-apple-system"/>
              </a:rPr>
              <a:t>, Rami Al-</a:t>
            </a:r>
            <a:r>
              <a:rPr lang="en-US" b="0" i="0" dirty="0" err="1">
                <a:solidFill>
                  <a:srgbClr val="1F2328"/>
                </a:solidFill>
                <a:effectLst/>
                <a:latin typeface="-apple-system"/>
              </a:rPr>
              <a:t>Rfou</a:t>
            </a:r>
            <a:r>
              <a:rPr lang="en-US" b="0" i="0" dirty="0">
                <a:solidFill>
                  <a:srgbClr val="1F2328"/>
                </a:solidFill>
                <a:effectLst/>
                <a:latin typeface="-apple-system"/>
              </a:rPr>
              <a:t>, Steven </a:t>
            </a:r>
            <a:r>
              <a:rPr lang="en-US" b="0" i="0" dirty="0" err="1">
                <a:solidFill>
                  <a:srgbClr val="1F2328"/>
                </a:solidFill>
                <a:effectLst/>
                <a:latin typeface="-apple-system"/>
              </a:rPr>
              <a:t>Skiena</a:t>
            </a:r>
            <a:r>
              <a:rPr lang="en-US" b="0" i="0" dirty="0">
                <a:solidFill>
                  <a:srgbClr val="1F2328"/>
                </a:solidFill>
                <a:effectLst/>
                <a:latin typeface="-apple-system"/>
              </a:rPr>
              <a:t>. KDD 2014.</a:t>
            </a:r>
          </a:p>
          <a:p>
            <a:r>
              <a:rPr lang="en-US" b="0" i="0" dirty="0">
                <a:solidFill>
                  <a:srgbClr val="1F2328"/>
                </a:solidFill>
                <a:effectLst/>
                <a:latin typeface="-apple-system"/>
              </a:rPr>
              <a:t>node2vec: Scalable Feature Learning for Networks. Aditya Grover, Jure </a:t>
            </a:r>
            <a:r>
              <a:rPr lang="en-US" b="0" i="0" dirty="0" err="1">
                <a:solidFill>
                  <a:srgbClr val="1F2328"/>
                </a:solidFill>
                <a:effectLst/>
                <a:latin typeface="-apple-system"/>
              </a:rPr>
              <a:t>Leskovec</a:t>
            </a:r>
            <a:r>
              <a:rPr lang="en-US" b="0" i="0" dirty="0">
                <a:solidFill>
                  <a:srgbClr val="1F2328"/>
                </a:solidFill>
                <a:effectLst/>
                <a:latin typeface="-apple-system"/>
              </a:rPr>
              <a:t>. KDD 2016</a:t>
            </a:r>
          </a:p>
          <a:p>
            <a:pPr marL="0" indent="0">
              <a:buNone/>
            </a:pP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397999315"/>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r>
                        <a:rPr lang="en-US" dirty="0" err="1"/>
                        <a:t>Paper_id</a:t>
                      </a:r>
                      <a:endParaRPr lang="en-US" dirty="0"/>
                    </a:p>
                  </a:txBody>
                  <a:tcPr/>
                </a:tc>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W1433</a:t>
                      </a:r>
                    </a:p>
                  </a:txBody>
                  <a:tcPr/>
                </a:tc>
                <a:tc>
                  <a:txBody>
                    <a:bodyPr/>
                    <a:lstStyle/>
                    <a:p>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r>
                        <a:rPr lang="en-US" dirty="0"/>
                        <a:t>950052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622</TotalTime>
  <Words>1157</Words>
  <Application>Microsoft Office PowerPoint</Application>
  <PresentationFormat>Widescreen</PresentationFormat>
  <Paragraphs>153</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43</cp:revision>
  <dcterms:created xsi:type="dcterms:W3CDTF">2025-01-10T06:38:55Z</dcterms:created>
  <dcterms:modified xsi:type="dcterms:W3CDTF">2025-01-24T13:35:19Z</dcterms:modified>
</cp:coreProperties>
</file>