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79" r:id="rId3"/>
    <p:sldId id="285" r:id="rId4"/>
    <p:sldId id="261" r:id="rId5"/>
    <p:sldId id="281" r:id="rId6"/>
    <p:sldId id="282" r:id="rId7"/>
    <p:sldId id="283" r:id="rId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ED7014-1EE8-4381-B0D4-DADC019C03BB}" v="30" dt="2021-07-11T09:15:12.4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90"/>
  </p:normalViewPr>
  <p:slideViewPr>
    <p:cSldViewPr snapToGrid="0" snapToObjects="1">
      <p:cViewPr varScale="1">
        <p:scale>
          <a:sx n="86" d="100"/>
          <a:sy n="86" d="100"/>
        </p:scale>
        <p:origin x="53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r Bar-shay" userId="e45a051f0a7ae9c5" providerId="LiveId" clId="{33ED7014-1EE8-4381-B0D4-DADC019C03BB}"/>
    <pc:docChg chg="undo redo custSel addSld delSld modSld">
      <pc:chgData name="Dor Bar-shay" userId="e45a051f0a7ae9c5" providerId="LiveId" clId="{33ED7014-1EE8-4381-B0D4-DADC019C03BB}" dt="2021-07-11T09:49:21.316" v="1879" actId="20577"/>
      <pc:docMkLst>
        <pc:docMk/>
      </pc:docMkLst>
      <pc:sldChg chg="modSp mod">
        <pc:chgData name="Dor Bar-shay" userId="e45a051f0a7ae9c5" providerId="LiveId" clId="{33ED7014-1EE8-4381-B0D4-DADC019C03BB}" dt="2021-07-06T11:25:17.414" v="28" actId="1076"/>
        <pc:sldMkLst>
          <pc:docMk/>
          <pc:sldMk cId="2093964935" sldId="257"/>
        </pc:sldMkLst>
        <pc:spChg chg="mod">
          <ac:chgData name="Dor Bar-shay" userId="e45a051f0a7ae9c5" providerId="LiveId" clId="{33ED7014-1EE8-4381-B0D4-DADC019C03BB}" dt="2021-07-06T11:25:07.156" v="26"/>
          <ac:spMkLst>
            <pc:docMk/>
            <pc:sldMk cId="2093964935" sldId="257"/>
            <ac:spMk id="2" creationId="{2402C7AD-8966-C742-8655-2CC59793A4D6}"/>
          </ac:spMkLst>
        </pc:spChg>
        <pc:spChg chg="mod">
          <ac:chgData name="Dor Bar-shay" userId="e45a051f0a7ae9c5" providerId="LiveId" clId="{33ED7014-1EE8-4381-B0D4-DADC019C03BB}" dt="2021-07-06T11:25:17.414" v="28" actId="1076"/>
          <ac:spMkLst>
            <pc:docMk/>
            <pc:sldMk cId="2093964935" sldId="257"/>
            <ac:spMk id="9" creationId="{E691483A-E2C1-5141-8BD9-8A7281C793D9}"/>
          </ac:spMkLst>
        </pc:spChg>
      </pc:sldChg>
      <pc:sldChg chg="addSp modSp add mod">
        <pc:chgData name="Dor Bar-shay" userId="e45a051f0a7ae9c5" providerId="LiveId" clId="{33ED7014-1EE8-4381-B0D4-DADC019C03BB}" dt="2021-07-11T09:17:01.828" v="1157" actId="20577"/>
        <pc:sldMkLst>
          <pc:docMk/>
          <pc:sldMk cId="2609312091" sldId="261"/>
        </pc:sldMkLst>
        <pc:spChg chg="add mod">
          <ac:chgData name="Dor Bar-shay" userId="e45a051f0a7ae9c5" providerId="LiveId" clId="{33ED7014-1EE8-4381-B0D4-DADC019C03BB}" dt="2021-07-11T09:17:01.828" v="1157" actId="20577"/>
          <ac:spMkLst>
            <pc:docMk/>
            <pc:sldMk cId="2609312091" sldId="261"/>
            <ac:spMk id="84" creationId="{CF1BA972-EDB6-4048-8CE9-4B28B9F55BB4}"/>
          </ac:spMkLst>
        </pc:spChg>
        <pc:spChg chg="mod">
          <ac:chgData name="Dor Bar-shay" userId="e45a051f0a7ae9c5" providerId="LiveId" clId="{33ED7014-1EE8-4381-B0D4-DADC019C03BB}" dt="2021-07-11T09:15:52.339" v="1128" actId="1076"/>
          <ac:spMkLst>
            <pc:docMk/>
            <pc:sldMk cId="2609312091" sldId="261"/>
            <ac:spMk id="341" creationId="{8804229F-B3B1-4231-86A5-64C572EB48EA}"/>
          </ac:spMkLst>
        </pc:spChg>
        <pc:spChg chg="mod">
          <ac:chgData name="Dor Bar-shay" userId="e45a051f0a7ae9c5" providerId="LiveId" clId="{33ED7014-1EE8-4381-B0D4-DADC019C03BB}" dt="2021-07-11T09:15:29.641" v="1125" actId="20577"/>
          <ac:spMkLst>
            <pc:docMk/>
            <pc:sldMk cId="2609312091" sldId="261"/>
            <ac:spMk id="342" creationId="{95F495E0-3697-49C2-AF8C-490CCFB1B8BB}"/>
          </ac:spMkLst>
        </pc:spChg>
        <pc:spChg chg="mod">
          <ac:chgData name="Dor Bar-shay" userId="e45a051f0a7ae9c5" providerId="LiveId" clId="{33ED7014-1EE8-4381-B0D4-DADC019C03BB}" dt="2021-07-11T09:16:36.277" v="1140" actId="1076"/>
          <ac:spMkLst>
            <pc:docMk/>
            <pc:sldMk cId="2609312091" sldId="261"/>
            <ac:spMk id="356" creationId="{568DB221-740B-4994-B7C4-0F4C165B42C2}"/>
          </ac:spMkLst>
        </pc:spChg>
        <pc:spChg chg="mod">
          <ac:chgData name="Dor Bar-shay" userId="e45a051f0a7ae9c5" providerId="LiveId" clId="{33ED7014-1EE8-4381-B0D4-DADC019C03BB}" dt="2021-07-11T09:16:28.578" v="1139"/>
          <ac:spMkLst>
            <pc:docMk/>
            <pc:sldMk cId="2609312091" sldId="261"/>
            <ac:spMk id="357" creationId="{F7EB7D88-507B-42B5-A2DD-7820207DF805}"/>
          </ac:spMkLst>
        </pc:spChg>
        <pc:spChg chg="mod">
          <ac:chgData name="Dor Bar-shay" userId="e45a051f0a7ae9c5" providerId="LiveId" clId="{33ED7014-1EE8-4381-B0D4-DADC019C03BB}" dt="2021-07-11T09:16:26.433" v="1138"/>
          <ac:spMkLst>
            <pc:docMk/>
            <pc:sldMk cId="2609312091" sldId="261"/>
            <ac:spMk id="358" creationId="{0EEF039C-0436-4840-9723-D0FBEFBFBD57}"/>
          </ac:spMkLst>
        </pc:spChg>
        <pc:spChg chg="mod">
          <ac:chgData name="Dor Bar-shay" userId="e45a051f0a7ae9c5" providerId="LiveId" clId="{33ED7014-1EE8-4381-B0D4-DADC019C03BB}" dt="2021-07-11T09:16:21.969" v="1137" actId="14100"/>
          <ac:spMkLst>
            <pc:docMk/>
            <pc:sldMk cId="2609312091" sldId="261"/>
            <ac:spMk id="359" creationId="{0800F90C-BE27-427A-B9E5-C93D870043F6}"/>
          </ac:spMkLst>
        </pc:spChg>
        <pc:cxnChg chg="mod">
          <ac:chgData name="Dor Bar-shay" userId="e45a051f0a7ae9c5" providerId="LiveId" clId="{33ED7014-1EE8-4381-B0D4-DADC019C03BB}" dt="2021-07-11T09:16:17.494" v="1135" actId="14100"/>
          <ac:cxnSpMkLst>
            <pc:docMk/>
            <pc:sldMk cId="2609312091" sldId="261"/>
            <ac:cxnSpMk id="194" creationId="{0CFAAB8F-8DBC-444E-91EE-5B0DA250A1CF}"/>
          </ac:cxnSpMkLst>
        </pc:cxnChg>
      </pc:sldChg>
      <pc:sldChg chg="addSp delSp modSp mod">
        <pc:chgData name="Dor Bar-shay" userId="e45a051f0a7ae9c5" providerId="LiveId" clId="{33ED7014-1EE8-4381-B0D4-DADC019C03BB}" dt="2021-07-06T11:26:33.147" v="44" actId="404"/>
        <pc:sldMkLst>
          <pc:docMk/>
          <pc:sldMk cId="3205666068" sldId="279"/>
        </pc:sldMkLst>
        <pc:spChg chg="add del mod">
          <ac:chgData name="Dor Bar-shay" userId="e45a051f0a7ae9c5" providerId="LiveId" clId="{33ED7014-1EE8-4381-B0D4-DADC019C03BB}" dt="2021-07-06T11:26:33.147" v="44" actId="404"/>
          <ac:spMkLst>
            <pc:docMk/>
            <pc:sldMk cId="3205666068" sldId="279"/>
            <ac:spMk id="3" creationId="{B384B9FE-C418-4441-9604-91AF690F5565}"/>
          </ac:spMkLst>
        </pc:spChg>
        <pc:spChg chg="add del mod">
          <ac:chgData name="Dor Bar-shay" userId="e45a051f0a7ae9c5" providerId="LiveId" clId="{33ED7014-1EE8-4381-B0D4-DADC019C03BB}" dt="2021-07-06T11:25:45.098" v="30" actId="478"/>
          <ac:spMkLst>
            <pc:docMk/>
            <pc:sldMk cId="3205666068" sldId="279"/>
            <ac:spMk id="5" creationId="{F470BBC9-60F8-4E50-A452-C3DF65B9A5B2}"/>
          </ac:spMkLst>
        </pc:spChg>
      </pc:sldChg>
      <pc:sldChg chg="modSp del mod">
        <pc:chgData name="Dor Bar-shay" userId="e45a051f0a7ae9c5" providerId="LiveId" clId="{33ED7014-1EE8-4381-B0D4-DADC019C03BB}" dt="2021-07-11T09:17:25.878" v="1158" actId="47"/>
        <pc:sldMkLst>
          <pc:docMk/>
          <pc:sldMk cId="3872388176" sldId="280"/>
        </pc:sldMkLst>
        <pc:spChg chg="mod">
          <ac:chgData name="Dor Bar-shay" userId="e45a051f0a7ae9c5" providerId="LiveId" clId="{33ED7014-1EE8-4381-B0D4-DADC019C03BB}" dt="2021-07-06T11:28:48.719" v="208" actId="20577"/>
          <ac:spMkLst>
            <pc:docMk/>
            <pc:sldMk cId="3872388176" sldId="280"/>
            <ac:spMk id="3" creationId="{A84DECC8-FFFC-394E-9F94-687F1E0A0972}"/>
          </ac:spMkLst>
        </pc:spChg>
      </pc:sldChg>
      <pc:sldChg chg="modSp mod">
        <pc:chgData name="Dor Bar-shay" userId="e45a051f0a7ae9c5" providerId="LiveId" clId="{33ED7014-1EE8-4381-B0D4-DADC019C03BB}" dt="2021-07-11T09:37:33.402" v="1838" actId="20577"/>
        <pc:sldMkLst>
          <pc:docMk/>
          <pc:sldMk cId="561769358" sldId="281"/>
        </pc:sldMkLst>
        <pc:spChg chg="mod">
          <ac:chgData name="Dor Bar-shay" userId="e45a051f0a7ae9c5" providerId="LiveId" clId="{33ED7014-1EE8-4381-B0D4-DADC019C03BB}" dt="2021-07-11T09:32:03.609" v="1556" actId="14100"/>
          <ac:spMkLst>
            <pc:docMk/>
            <pc:sldMk cId="561769358" sldId="281"/>
            <ac:spMk id="2" creationId="{C2D223FF-2767-5E42-9A1B-6A6378775427}"/>
          </ac:spMkLst>
        </pc:spChg>
        <pc:spChg chg="mod">
          <ac:chgData name="Dor Bar-shay" userId="e45a051f0a7ae9c5" providerId="LiveId" clId="{33ED7014-1EE8-4381-B0D4-DADC019C03BB}" dt="2021-07-11T09:37:33.402" v="1838" actId="20577"/>
          <ac:spMkLst>
            <pc:docMk/>
            <pc:sldMk cId="561769358" sldId="281"/>
            <ac:spMk id="3" creationId="{A84DECC8-FFFC-394E-9F94-687F1E0A0972}"/>
          </ac:spMkLst>
        </pc:spChg>
      </pc:sldChg>
      <pc:sldChg chg="modSp mod">
        <pc:chgData name="Dor Bar-shay" userId="e45a051f0a7ae9c5" providerId="LiveId" clId="{33ED7014-1EE8-4381-B0D4-DADC019C03BB}" dt="2021-07-11T09:49:21.316" v="1879" actId="20577"/>
        <pc:sldMkLst>
          <pc:docMk/>
          <pc:sldMk cId="1878886865" sldId="283"/>
        </pc:sldMkLst>
        <pc:spChg chg="mod">
          <ac:chgData name="Dor Bar-shay" userId="e45a051f0a7ae9c5" providerId="LiveId" clId="{33ED7014-1EE8-4381-B0D4-DADC019C03BB}" dt="2021-07-11T09:48:22.185" v="1866" actId="14100"/>
          <ac:spMkLst>
            <pc:docMk/>
            <pc:sldMk cId="1878886865" sldId="283"/>
            <ac:spMk id="2" creationId="{494A9C6D-A707-A346-A638-788B8033CC83}"/>
          </ac:spMkLst>
        </pc:spChg>
        <pc:spChg chg="mod">
          <ac:chgData name="Dor Bar-shay" userId="e45a051f0a7ae9c5" providerId="LiveId" clId="{33ED7014-1EE8-4381-B0D4-DADC019C03BB}" dt="2021-07-11T09:49:21.316" v="1879" actId="20577"/>
          <ac:spMkLst>
            <pc:docMk/>
            <pc:sldMk cId="1878886865" sldId="283"/>
            <ac:spMk id="3" creationId="{8D089751-DAF9-BB43-8747-6E4E7384665D}"/>
          </ac:spMkLst>
        </pc:spChg>
      </pc:sldChg>
      <pc:sldChg chg="del">
        <pc:chgData name="Dor Bar-shay" userId="e45a051f0a7ae9c5" providerId="LiveId" clId="{33ED7014-1EE8-4381-B0D4-DADC019C03BB}" dt="2021-07-11T09:19:33.740" v="1159" actId="47"/>
        <pc:sldMkLst>
          <pc:docMk/>
          <pc:sldMk cId="1447678443" sldId="284"/>
        </pc:sldMkLst>
      </pc:sldChg>
      <pc:sldChg chg="addSp delSp modSp add mod">
        <pc:chgData name="Dor Bar-shay" userId="e45a051f0a7ae9c5" providerId="LiveId" clId="{33ED7014-1EE8-4381-B0D4-DADC019C03BB}" dt="2021-07-11T09:15:02.023" v="1116" actId="1076"/>
        <pc:sldMkLst>
          <pc:docMk/>
          <pc:sldMk cId="3524917455" sldId="285"/>
        </pc:sldMkLst>
        <pc:spChg chg="mod">
          <ac:chgData name="Dor Bar-shay" userId="e45a051f0a7ae9c5" providerId="LiveId" clId="{33ED7014-1EE8-4381-B0D4-DADC019C03BB}" dt="2021-07-11T09:12:12.059" v="951" actId="1076"/>
          <ac:spMkLst>
            <pc:docMk/>
            <pc:sldMk cId="3524917455" sldId="285"/>
            <ac:spMk id="2" creationId="{C2D223FF-2767-5E42-9A1B-6A6378775427}"/>
          </ac:spMkLst>
        </pc:spChg>
        <pc:spChg chg="del mod">
          <ac:chgData name="Dor Bar-shay" userId="e45a051f0a7ae9c5" providerId="LiveId" clId="{33ED7014-1EE8-4381-B0D4-DADC019C03BB}" dt="2021-07-11T08:57:44.133" v="731" actId="478"/>
          <ac:spMkLst>
            <pc:docMk/>
            <pc:sldMk cId="3524917455" sldId="285"/>
            <ac:spMk id="3" creationId="{A84DECC8-FFFC-394E-9F94-687F1E0A0972}"/>
          </ac:spMkLst>
        </pc:spChg>
        <pc:spChg chg="mod">
          <ac:chgData name="Dor Bar-shay" userId="e45a051f0a7ae9c5" providerId="LiveId" clId="{33ED7014-1EE8-4381-B0D4-DADC019C03BB}" dt="2021-07-11T08:52:30.697" v="636" actId="14100"/>
          <ac:spMkLst>
            <pc:docMk/>
            <pc:sldMk cId="3524917455" sldId="285"/>
            <ac:spMk id="7" creationId="{6901470C-1F0C-467F-9191-9A2C3C97FBF2}"/>
          </ac:spMkLst>
        </pc:spChg>
        <pc:spChg chg="mod">
          <ac:chgData name="Dor Bar-shay" userId="e45a051f0a7ae9c5" providerId="LiveId" clId="{33ED7014-1EE8-4381-B0D4-DADC019C03BB}" dt="2021-07-11T08:44:40.834" v="415" actId="404"/>
          <ac:spMkLst>
            <pc:docMk/>
            <pc:sldMk cId="3524917455" sldId="285"/>
            <ac:spMk id="8" creationId="{CEA15026-1F49-401A-A78B-9AA83A3A179F}"/>
          </ac:spMkLst>
        </pc:spChg>
        <pc:spChg chg="mod">
          <ac:chgData name="Dor Bar-shay" userId="e45a051f0a7ae9c5" providerId="LiveId" clId="{33ED7014-1EE8-4381-B0D4-DADC019C03BB}" dt="2021-07-11T08:44:40.834" v="415" actId="404"/>
          <ac:spMkLst>
            <pc:docMk/>
            <pc:sldMk cId="3524917455" sldId="285"/>
            <ac:spMk id="9" creationId="{F53115BD-F93C-479E-AF6E-0A5D8DC136B8}"/>
          </ac:spMkLst>
        </pc:spChg>
        <pc:spChg chg="mod">
          <ac:chgData name="Dor Bar-shay" userId="e45a051f0a7ae9c5" providerId="LiveId" clId="{33ED7014-1EE8-4381-B0D4-DADC019C03BB}" dt="2021-07-11T08:52:09.851" v="629" actId="14100"/>
          <ac:spMkLst>
            <pc:docMk/>
            <pc:sldMk cId="3524917455" sldId="285"/>
            <ac:spMk id="14" creationId="{9288782F-71AD-4B52-81CE-DFB0F8DBF74B}"/>
          </ac:spMkLst>
        </pc:spChg>
        <pc:spChg chg="mod">
          <ac:chgData name="Dor Bar-shay" userId="e45a051f0a7ae9c5" providerId="LiveId" clId="{33ED7014-1EE8-4381-B0D4-DADC019C03BB}" dt="2021-07-11T08:52:25.324" v="634" actId="14100"/>
          <ac:spMkLst>
            <pc:docMk/>
            <pc:sldMk cId="3524917455" sldId="285"/>
            <ac:spMk id="15" creationId="{028B48A3-1C55-4FB1-8512-51C413204460}"/>
          </ac:spMkLst>
        </pc:spChg>
        <pc:spChg chg="mod">
          <ac:chgData name="Dor Bar-shay" userId="e45a051f0a7ae9c5" providerId="LiveId" clId="{33ED7014-1EE8-4381-B0D4-DADC019C03BB}" dt="2021-07-11T08:52:39.545" v="638" actId="14100"/>
          <ac:spMkLst>
            <pc:docMk/>
            <pc:sldMk cId="3524917455" sldId="285"/>
            <ac:spMk id="16" creationId="{96FFB359-310F-4D22-BFEA-6DBB4B4C9103}"/>
          </ac:spMkLst>
        </pc:spChg>
        <pc:spChg chg="mod">
          <ac:chgData name="Dor Bar-shay" userId="e45a051f0a7ae9c5" providerId="LiveId" clId="{33ED7014-1EE8-4381-B0D4-DADC019C03BB}" dt="2021-07-11T08:52:21.099" v="632" actId="14100"/>
          <ac:spMkLst>
            <pc:docMk/>
            <pc:sldMk cId="3524917455" sldId="285"/>
            <ac:spMk id="17" creationId="{19EB7B4D-B200-4B34-AD72-B234A057309E}"/>
          </ac:spMkLst>
        </pc:spChg>
        <pc:spChg chg="mod">
          <ac:chgData name="Dor Bar-shay" userId="e45a051f0a7ae9c5" providerId="LiveId" clId="{33ED7014-1EE8-4381-B0D4-DADC019C03BB}" dt="2021-07-11T08:45:49.664" v="431" actId="14100"/>
          <ac:spMkLst>
            <pc:docMk/>
            <pc:sldMk cId="3524917455" sldId="285"/>
            <ac:spMk id="21" creationId="{7C0EA857-0667-462D-940D-C0ECBF26ACAD}"/>
          </ac:spMkLst>
        </pc:spChg>
        <pc:spChg chg="mod">
          <ac:chgData name="Dor Bar-shay" userId="e45a051f0a7ae9c5" providerId="LiveId" clId="{33ED7014-1EE8-4381-B0D4-DADC019C03BB}" dt="2021-07-11T08:45:18.974" v="423" actId="404"/>
          <ac:spMkLst>
            <pc:docMk/>
            <pc:sldMk cId="3524917455" sldId="285"/>
            <ac:spMk id="22" creationId="{829CC11B-B192-4D21-8A76-054F183F0590}"/>
          </ac:spMkLst>
        </pc:spChg>
        <pc:spChg chg="mod">
          <ac:chgData name="Dor Bar-shay" userId="e45a051f0a7ae9c5" providerId="LiveId" clId="{33ED7014-1EE8-4381-B0D4-DADC019C03BB}" dt="2021-07-11T08:45:18.974" v="423" actId="404"/>
          <ac:spMkLst>
            <pc:docMk/>
            <pc:sldMk cId="3524917455" sldId="285"/>
            <ac:spMk id="23" creationId="{1BB6F7B9-5C15-4D13-B0DF-2A5DE765971A}"/>
          </ac:spMkLst>
        </pc:spChg>
        <pc:spChg chg="mod">
          <ac:chgData name="Dor Bar-shay" userId="e45a051f0a7ae9c5" providerId="LiveId" clId="{33ED7014-1EE8-4381-B0D4-DADC019C03BB}" dt="2021-07-11T08:45:22.046" v="424" actId="1076"/>
          <ac:spMkLst>
            <pc:docMk/>
            <pc:sldMk cId="3524917455" sldId="285"/>
            <ac:spMk id="27" creationId="{15DD1117-26D2-4C52-A852-5CE5EF35E0B6}"/>
          </ac:spMkLst>
        </pc:spChg>
        <pc:spChg chg="mod">
          <ac:chgData name="Dor Bar-shay" userId="e45a051f0a7ae9c5" providerId="LiveId" clId="{33ED7014-1EE8-4381-B0D4-DADC019C03BB}" dt="2021-07-11T08:45:26.264" v="426" actId="14100"/>
          <ac:spMkLst>
            <pc:docMk/>
            <pc:sldMk cId="3524917455" sldId="285"/>
            <ac:spMk id="28" creationId="{8CC45403-EAC6-4155-B202-132E968B470E}"/>
          </ac:spMkLst>
        </pc:spChg>
        <pc:spChg chg="mod">
          <ac:chgData name="Dor Bar-shay" userId="e45a051f0a7ae9c5" providerId="LiveId" clId="{33ED7014-1EE8-4381-B0D4-DADC019C03BB}" dt="2021-07-11T09:02:46.810" v="831" actId="20577"/>
          <ac:spMkLst>
            <pc:docMk/>
            <pc:sldMk cId="3524917455" sldId="285"/>
            <ac:spMk id="29" creationId="{7EF313F0-2F16-48F3-B43B-FC4579323866}"/>
          </ac:spMkLst>
        </pc:spChg>
        <pc:spChg chg="mod">
          <ac:chgData name="Dor Bar-shay" userId="e45a051f0a7ae9c5" providerId="LiveId" clId="{33ED7014-1EE8-4381-B0D4-DADC019C03BB}" dt="2021-07-11T09:08:40.760" v="905" actId="14100"/>
          <ac:spMkLst>
            <pc:docMk/>
            <pc:sldMk cId="3524917455" sldId="285"/>
            <ac:spMk id="34" creationId="{214F106B-DCC0-45A3-8B13-EE97E6D5A46A}"/>
          </ac:spMkLst>
        </pc:spChg>
        <pc:spChg chg="mod">
          <ac:chgData name="Dor Bar-shay" userId="e45a051f0a7ae9c5" providerId="LiveId" clId="{33ED7014-1EE8-4381-B0D4-DADC019C03BB}" dt="2021-07-11T09:09:59.870" v="931" actId="255"/>
          <ac:spMkLst>
            <pc:docMk/>
            <pc:sldMk cId="3524917455" sldId="285"/>
            <ac:spMk id="36" creationId="{BFBD9BE2-D96E-48BD-987E-280D91B8D7C8}"/>
          </ac:spMkLst>
        </pc:spChg>
        <pc:spChg chg="mod">
          <ac:chgData name="Dor Bar-shay" userId="e45a051f0a7ae9c5" providerId="LiveId" clId="{33ED7014-1EE8-4381-B0D4-DADC019C03BB}" dt="2021-07-11T09:09:52.614" v="929" actId="255"/>
          <ac:spMkLst>
            <pc:docMk/>
            <pc:sldMk cId="3524917455" sldId="285"/>
            <ac:spMk id="38" creationId="{8B2AAD7B-7DC5-4488-B35F-892923653EB1}"/>
          </ac:spMkLst>
        </pc:spChg>
        <pc:spChg chg="mod">
          <ac:chgData name="Dor Bar-shay" userId="e45a051f0a7ae9c5" providerId="LiveId" clId="{33ED7014-1EE8-4381-B0D4-DADC019C03BB}" dt="2021-07-11T09:09:38.183" v="925" actId="404"/>
          <ac:spMkLst>
            <pc:docMk/>
            <pc:sldMk cId="3524917455" sldId="285"/>
            <ac:spMk id="40" creationId="{09A5BA93-B2B0-4209-B36C-1C0CDBA11401}"/>
          </ac:spMkLst>
        </pc:spChg>
        <pc:spChg chg="mod">
          <ac:chgData name="Dor Bar-shay" userId="e45a051f0a7ae9c5" providerId="LiveId" clId="{33ED7014-1EE8-4381-B0D4-DADC019C03BB}" dt="2021-07-11T09:09:08.424" v="921" actId="20577"/>
          <ac:spMkLst>
            <pc:docMk/>
            <pc:sldMk cId="3524917455" sldId="285"/>
            <ac:spMk id="42" creationId="{36778C1F-AD17-49E0-A919-6C253B1A6939}"/>
          </ac:spMkLst>
        </pc:spChg>
        <pc:spChg chg="mod">
          <ac:chgData name="Dor Bar-shay" userId="e45a051f0a7ae9c5" providerId="LiveId" clId="{33ED7014-1EE8-4381-B0D4-DADC019C03BB}" dt="2021-07-11T09:06:40.002" v="861" actId="1076"/>
          <ac:spMkLst>
            <pc:docMk/>
            <pc:sldMk cId="3524917455" sldId="285"/>
            <ac:spMk id="44" creationId="{6B3AADB9-B690-4B9A-8029-E1AF91E88917}"/>
          </ac:spMkLst>
        </pc:spChg>
        <pc:spChg chg="mod">
          <ac:chgData name="Dor Bar-shay" userId="e45a051f0a7ae9c5" providerId="LiveId" clId="{33ED7014-1EE8-4381-B0D4-DADC019C03BB}" dt="2021-07-11T09:06:55.572" v="866" actId="1076"/>
          <ac:spMkLst>
            <pc:docMk/>
            <pc:sldMk cId="3524917455" sldId="285"/>
            <ac:spMk id="46" creationId="{CFCFDEA5-0627-4E8E-B2F4-7BA312212C22}"/>
          </ac:spMkLst>
        </pc:spChg>
        <pc:spChg chg="mod">
          <ac:chgData name="Dor Bar-shay" userId="e45a051f0a7ae9c5" providerId="LiveId" clId="{33ED7014-1EE8-4381-B0D4-DADC019C03BB}" dt="2021-07-11T09:08:51.142" v="913" actId="14100"/>
          <ac:spMkLst>
            <pc:docMk/>
            <pc:sldMk cId="3524917455" sldId="285"/>
            <ac:spMk id="49" creationId="{2664701D-E759-4199-965D-8D6B27679779}"/>
          </ac:spMkLst>
        </pc:spChg>
        <pc:spChg chg="mod">
          <ac:chgData name="Dor Bar-shay" userId="e45a051f0a7ae9c5" providerId="LiveId" clId="{33ED7014-1EE8-4381-B0D4-DADC019C03BB}" dt="2021-07-11T08:47:31.857" v="484" actId="1076"/>
          <ac:spMkLst>
            <pc:docMk/>
            <pc:sldMk cId="3524917455" sldId="285"/>
            <ac:spMk id="50" creationId="{86CB991B-D1BF-4F24-9BEB-EFF416E57D60}"/>
          </ac:spMkLst>
        </pc:spChg>
        <pc:spChg chg="mod">
          <ac:chgData name="Dor Bar-shay" userId="e45a051f0a7ae9c5" providerId="LiveId" clId="{33ED7014-1EE8-4381-B0D4-DADC019C03BB}" dt="2021-07-11T09:06:01.879" v="855" actId="1076"/>
          <ac:spMkLst>
            <pc:docMk/>
            <pc:sldMk cId="3524917455" sldId="285"/>
            <ac:spMk id="51" creationId="{D09186E1-983D-4775-B819-F4AAD5E24AE3}"/>
          </ac:spMkLst>
        </pc:spChg>
        <pc:spChg chg="mod">
          <ac:chgData name="Dor Bar-shay" userId="e45a051f0a7ae9c5" providerId="LiveId" clId="{33ED7014-1EE8-4381-B0D4-DADC019C03BB}" dt="2021-07-11T08:51:39.705" v="615" actId="1076"/>
          <ac:spMkLst>
            <pc:docMk/>
            <pc:sldMk cId="3524917455" sldId="285"/>
            <ac:spMk id="52" creationId="{4E8311EF-2D82-4B4D-A266-DB8A632289AA}"/>
          </ac:spMkLst>
        </pc:spChg>
        <pc:spChg chg="mod">
          <ac:chgData name="Dor Bar-shay" userId="e45a051f0a7ae9c5" providerId="LiveId" clId="{33ED7014-1EE8-4381-B0D4-DADC019C03BB}" dt="2021-07-11T08:51:53.787" v="623" actId="20577"/>
          <ac:spMkLst>
            <pc:docMk/>
            <pc:sldMk cId="3524917455" sldId="285"/>
            <ac:spMk id="53" creationId="{E5212E43-6B5E-4E20-BDB0-15CF802ECBA9}"/>
          </ac:spMkLst>
        </pc:spChg>
        <pc:spChg chg="del mod">
          <ac:chgData name="Dor Bar-shay" userId="e45a051f0a7ae9c5" providerId="LiveId" clId="{33ED7014-1EE8-4381-B0D4-DADC019C03BB}" dt="2021-07-11T08:50:14.441" v="576" actId="478"/>
          <ac:spMkLst>
            <pc:docMk/>
            <pc:sldMk cId="3524917455" sldId="285"/>
            <ac:spMk id="55" creationId="{687DCBCB-94DD-4687-B413-AEDDE44247AD}"/>
          </ac:spMkLst>
        </pc:spChg>
        <pc:spChg chg="del mod">
          <ac:chgData name="Dor Bar-shay" userId="e45a051f0a7ae9c5" providerId="LiveId" clId="{33ED7014-1EE8-4381-B0D4-DADC019C03BB}" dt="2021-07-11T08:50:51.340" v="585" actId="478"/>
          <ac:spMkLst>
            <pc:docMk/>
            <pc:sldMk cId="3524917455" sldId="285"/>
            <ac:spMk id="57" creationId="{EF4C37F9-0B35-4DB2-9A37-58593268BD99}"/>
          </ac:spMkLst>
        </pc:spChg>
        <pc:spChg chg="del mod">
          <ac:chgData name="Dor Bar-shay" userId="e45a051f0a7ae9c5" providerId="LiveId" clId="{33ED7014-1EE8-4381-B0D4-DADC019C03BB}" dt="2021-07-11T08:50:53.653" v="586" actId="478"/>
          <ac:spMkLst>
            <pc:docMk/>
            <pc:sldMk cId="3524917455" sldId="285"/>
            <ac:spMk id="59" creationId="{6813C750-8887-47FC-A8D6-15AB481DD0D8}"/>
          </ac:spMkLst>
        </pc:spChg>
        <pc:spChg chg="del mod">
          <ac:chgData name="Dor Bar-shay" userId="e45a051f0a7ae9c5" providerId="LiveId" clId="{33ED7014-1EE8-4381-B0D4-DADC019C03BB}" dt="2021-07-11T08:50:55.418" v="587" actId="478"/>
          <ac:spMkLst>
            <pc:docMk/>
            <pc:sldMk cId="3524917455" sldId="285"/>
            <ac:spMk id="61" creationId="{4FEE0181-E237-4636-A434-FD3834F8D5EB}"/>
          </ac:spMkLst>
        </pc:spChg>
        <pc:spChg chg="del mod">
          <ac:chgData name="Dor Bar-shay" userId="e45a051f0a7ae9c5" providerId="LiveId" clId="{33ED7014-1EE8-4381-B0D4-DADC019C03BB}" dt="2021-07-11T08:50:10.150" v="574" actId="478"/>
          <ac:spMkLst>
            <pc:docMk/>
            <pc:sldMk cId="3524917455" sldId="285"/>
            <ac:spMk id="63" creationId="{52FC8BF9-0E19-417B-AD0A-9B568AB7DCD1}"/>
          </ac:spMkLst>
        </pc:spChg>
        <pc:spChg chg="del mod">
          <ac:chgData name="Dor Bar-shay" userId="e45a051f0a7ae9c5" providerId="LiveId" clId="{33ED7014-1EE8-4381-B0D4-DADC019C03BB}" dt="2021-07-11T08:50:49.860" v="584" actId="478"/>
          <ac:spMkLst>
            <pc:docMk/>
            <pc:sldMk cId="3524917455" sldId="285"/>
            <ac:spMk id="65" creationId="{58735E28-A34A-49A4-BB4E-4A57D80E39E3}"/>
          </ac:spMkLst>
        </pc:spChg>
        <pc:spChg chg="add del mod">
          <ac:chgData name="Dor Bar-shay" userId="e45a051f0a7ae9c5" providerId="LiveId" clId="{33ED7014-1EE8-4381-B0D4-DADC019C03BB}" dt="2021-07-11T08:51:30.966" v="607" actId="478"/>
          <ac:spMkLst>
            <pc:docMk/>
            <pc:sldMk cId="3524917455" sldId="285"/>
            <ac:spMk id="67" creationId="{E80E5F53-1AD8-4643-A76D-A101F874C177}"/>
          </ac:spMkLst>
        </pc:spChg>
        <pc:spChg chg="del mod">
          <ac:chgData name="Dor Bar-shay" userId="e45a051f0a7ae9c5" providerId="LiveId" clId="{33ED7014-1EE8-4381-B0D4-DADC019C03BB}" dt="2021-07-11T08:51:03.923" v="589" actId="478"/>
          <ac:spMkLst>
            <pc:docMk/>
            <pc:sldMk cId="3524917455" sldId="285"/>
            <ac:spMk id="69" creationId="{EF334698-11B5-461F-9CA1-205B812AF35B}"/>
          </ac:spMkLst>
        </pc:spChg>
        <pc:spChg chg="del mod">
          <ac:chgData name="Dor Bar-shay" userId="e45a051f0a7ae9c5" providerId="LiveId" clId="{33ED7014-1EE8-4381-B0D4-DADC019C03BB}" dt="2021-07-11T08:51:05.821" v="590" actId="478"/>
          <ac:spMkLst>
            <pc:docMk/>
            <pc:sldMk cId="3524917455" sldId="285"/>
            <ac:spMk id="71" creationId="{ECAC3604-20CB-4C0A-9D2E-48309CDB344D}"/>
          </ac:spMkLst>
        </pc:spChg>
        <pc:spChg chg="del mod">
          <ac:chgData name="Dor Bar-shay" userId="e45a051f0a7ae9c5" providerId="LiveId" clId="{33ED7014-1EE8-4381-B0D4-DADC019C03BB}" dt="2021-07-11T08:51:11.530" v="593" actId="478"/>
          <ac:spMkLst>
            <pc:docMk/>
            <pc:sldMk cId="3524917455" sldId="285"/>
            <ac:spMk id="73" creationId="{90EB961E-ED1D-4DF1-B46C-6398E8ED1FD2}"/>
          </ac:spMkLst>
        </pc:spChg>
        <pc:spChg chg="del mod">
          <ac:chgData name="Dor Bar-shay" userId="e45a051f0a7ae9c5" providerId="LiveId" clId="{33ED7014-1EE8-4381-B0D4-DADC019C03BB}" dt="2021-07-11T08:50:47.555" v="583" actId="478"/>
          <ac:spMkLst>
            <pc:docMk/>
            <pc:sldMk cId="3524917455" sldId="285"/>
            <ac:spMk id="75" creationId="{87D31D04-D108-49D0-9A20-167C4B4DE9AC}"/>
          </ac:spMkLst>
        </pc:spChg>
        <pc:spChg chg="del mod">
          <ac:chgData name="Dor Bar-shay" userId="e45a051f0a7ae9c5" providerId="LiveId" clId="{33ED7014-1EE8-4381-B0D4-DADC019C03BB}" dt="2021-07-11T08:50:29.398" v="579" actId="478"/>
          <ac:spMkLst>
            <pc:docMk/>
            <pc:sldMk cId="3524917455" sldId="285"/>
            <ac:spMk id="77" creationId="{D920520C-5EDF-47D5-BF69-9CFAA0FAF231}"/>
          </ac:spMkLst>
        </pc:spChg>
        <pc:spChg chg="del mod">
          <ac:chgData name="Dor Bar-shay" userId="e45a051f0a7ae9c5" providerId="LiveId" clId="{33ED7014-1EE8-4381-B0D4-DADC019C03BB}" dt="2021-07-11T08:50:33.596" v="580" actId="478"/>
          <ac:spMkLst>
            <pc:docMk/>
            <pc:sldMk cId="3524917455" sldId="285"/>
            <ac:spMk id="79" creationId="{CDFF218C-0A6A-4600-B3A2-5B3C0B9192D4}"/>
          </ac:spMkLst>
        </pc:spChg>
        <pc:spChg chg="del mod">
          <ac:chgData name="Dor Bar-shay" userId="e45a051f0a7ae9c5" providerId="LiveId" clId="{33ED7014-1EE8-4381-B0D4-DADC019C03BB}" dt="2021-07-11T08:50:44.522" v="582" actId="478"/>
          <ac:spMkLst>
            <pc:docMk/>
            <pc:sldMk cId="3524917455" sldId="285"/>
            <ac:spMk id="81" creationId="{DB6EFA8E-E24D-404E-8085-5735304A4294}"/>
          </ac:spMkLst>
        </pc:spChg>
        <pc:spChg chg="del mod">
          <ac:chgData name="Dor Bar-shay" userId="e45a051f0a7ae9c5" providerId="LiveId" clId="{33ED7014-1EE8-4381-B0D4-DADC019C03BB}" dt="2021-07-11T08:51:09.708" v="592" actId="478"/>
          <ac:spMkLst>
            <pc:docMk/>
            <pc:sldMk cId="3524917455" sldId="285"/>
            <ac:spMk id="83" creationId="{F9CE1F2F-1A4B-47A2-BC89-75ABDFBE0094}"/>
          </ac:spMkLst>
        </pc:spChg>
        <pc:spChg chg="del mod">
          <ac:chgData name="Dor Bar-shay" userId="e45a051f0a7ae9c5" providerId="LiveId" clId="{33ED7014-1EE8-4381-B0D4-DADC019C03BB}" dt="2021-07-11T08:51:08.090" v="591" actId="478"/>
          <ac:spMkLst>
            <pc:docMk/>
            <pc:sldMk cId="3524917455" sldId="285"/>
            <ac:spMk id="85" creationId="{D65F847D-1B16-4E55-B071-7189B4461B1A}"/>
          </ac:spMkLst>
        </pc:spChg>
        <pc:spChg chg="mod">
          <ac:chgData name="Dor Bar-shay" userId="e45a051f0a7ae9c5" providerId="LiveId" clId="{33ED7014-1EE8-4381-B0D4-DADC019C03BB}" dt="2021-07-11T09:07:45.819" v="879" actId="14100"/>
          <ac:spMkLst>
            <pc:docMk/>
            <pc:sldMk cId="3524917455" sldId="285"/>
            <ac:spMk id="102" creationId="{FE6C5385-B67E-4476-B4BE-E1041680766D}"/>
          </ac:spMkLst>
        </pc:spChg>
        <pc:spChg chg="mod">
          <ac:chgData name="Dor Bar-shay" userId="e45a051f0a7ae9c5" providerId="LiveId" clId="{33ED7014-1EE8-4381-B0D4-DADC019C03BB}" dt="2021-07-11T08:46:57.930" v="464" actId="404"/>
          <ac:spMkLst>
            <pc:docMk/>
            <pc:sldMk cId="3524917455" sldId="285"/>
            <ac:spMk id="104" creationId="{937ADF98-A727-4B75-AB35-6A9583610F94}"/>
          </ac:spMkLst>
        </pc:spChg>
        <pc:spChg chg="mod">
          <ac:chgData name="Dor Bar-shay" userId="e45a051f0a7ae9c5" providerId="LiveId" clId="{33ED7014-1EE8-4381-B0D4-DADC019C03BB}" dt="2021-07-11T08:53:24.420" v="647" actId="14100"/>
          <ac:spMkLst>
            <pc:docMk/>
            <pc:sldMk cId="3524917455" sldId="285"/>
            <ac:spMk id="105" creationId="{EC7856E7-1D45-42D7-8A19-5E04248CC41D}"/>
          </ac:spMkLst>
        </pc:spChg>
        <pc:spChg chg="mod">
          <ac:chgData name="Dor Bar-shay" userId="e45a051f0a7ae9c5" providerId="LiveId" clId="{33ED7014-1EE8-4381-B0D4-DADC019C03BB}" dt="2021-07-11T08:46:57.930" v="464" actId="404"/>
          <ac:spMkLst>
            <pc:docMk/>
            <pc:sldMk cId="3524917455" sldId="285"/>
            <ac:spMk id="108" creationId="{4D1C958D-9033-41BC-8126-9944D716E331}"/>
          </ac:spMkLst>
        </pc:spChg>
        <pc:spChg chg="mod">
          <ac:chgData name="Dor Bar-shay" userId="e45a051f0a7ae9c5" providerId="LiveId" clId="{33ED7014-1EE8-4381-B0D4-DADC019C03BB}" dt="2021-07-11T08:53:26.905" v="648" actId="14100"/>
          <ac:spMkLst>
            <pc:docMk/>
            <pc:sldMk cId="3524917455" sldId="285"/>
            <ac:spMk id="109" creationId="{3906D703-FFD7-4B25-A498-4B4489B310E7}"/>
          </ac:spMkLst>
        </pc:spChg>
        <pc:spChg chg="mod">
          <ac:chgData name="Dor Bar-shay" userId="e45a051f0a7ae9c5" providerId="LiveId" clId="{33ED7014-1EE8-4381-B0D4-DADC019C03BB}" dt="2021-07-11T08:46:57.930" v="464" actId="404"/>
          <ac:spMkLst>
            <pc:docMk/>
            <pc:sldMk cId="3524917455" sldId="285"/>
            <ac:spMk id="112" creationId="{66785770-BAC2-4DBB-BF3F-74069D146B95}"/>
          </ac:spMkLst>
        </pc:spChg>
        <pc:spChg chg="mod">
          <ac:chgData name="Dor Bar-shay" userId="e45a051f0a7ae9c5" providerId="LiveId" clId="{33ED7014-1EE8-4381-B0D4-DADC019C03BB}" dt="2021-07-11T08:53:06.044" v="642" actId="14100"/>
          <ac:spMkLst>
            <pc:docMk/>
            <pc:sldMk cId="3524917455" sldId="285"/>
            <ac:spMk id="113" creationId="{05F027A3-6A00-48ED-BEC3-D1AF80F75ECE}"/>
          </ac:spMkLst>
        </pc:spChg>
        <pc:spChg chg="mod">
          <ac:chgData name="Dor Bar-shay" userId="e45a051f0a7ae9c5" providerId="LiveId" clId="{33ED7014-1EE8-4381-B0D4-DADC019C03BB}" dt="2021-07-11T08:46:57.930" v="464" actId="404"/>
          <ac:spMkLst>
            <pc:docMk/>
            <pc:sldMk cId="3524917455" sldId="285"/>
            <ac:spMk id="116" creationId="{635DD371-3EB6-44B3-B940-8F8AA400F466}"/>
          </ac:spMkLst>
        </pc:spChg>
        <pc:spChg chg="mod">
          <ac:chgData name="Dor Bar-shay" userId="e45a051f0a7ae9c5" providerId="LiveId" clId="{33ED7014-1EE8-4381-B0D4-DADC019C03BB}" dt="2021-07-11T08:53:14.446" v="644" actId="1076"/>
          <ac:spMkLst>
            <pc:docMk/>
            <pc:sldMk cId="3524917455" sldId="285"/>
            <ac:spMk id="117" creationId="{008265F2-E22E-4B44-B7FA-F4716A5D4214}"/>
          </ac:spMkLst>
        </pc:spChg>
        <pc:spChg chg="mod">
          <ac:chgData name="Dor Bar-shay" userId="e45a051f0a7ae9c5" providerId="LiveId" clId="{33ED7014-1EE8-4381-B0D4-DADC019C03BB}" dt="2021-07-11T08:46:57.930" v="464" actId="404"/>
          <ac:spMkLst>
            <pc:docMk/>
            <pc:sldMk cId="3524917455" sldId="285"/>
            <ac:spMk id="120" creationId="{33BCF5F6-0710-466B-93F8-F2A971FEFE05}"/>
          </ac:spMkLst>
        </pc:spChg>
        <pc:spChg chg="mod">
          <ac:chgData name="Dor Bar-shay" userId="e45a051f0a7ae9c5" providerId="LiveId" clId="{33ED7014-1EE8-4381-B0D4-DADC019C03BB}" dt="2021-07-11T08:53:21.613" v="646" actId="14100"/>
          <ac:spMkLst>
            <pc:docMk/>
            <pc:sldMk cId="3524917455" sldId="285"/>
            <ac:spMk id="121" creationId="{802C7F53-E8A5-4B72-8594-8E9D8DA1F795}"/>
          </ac:spMkLst>
        </pc:spChg>
        <pc:spChg chg="mod">
          <ac:chgData name="Dor Bar-shay" userId="e45a051f0a7ae9c5" providerId="LiveId" clId="{33ED7014-1EE8-4381-B0D4-DADC019C03BB}" dt="2021-07-11T08:46:57.930" v="464" actId="404"/>
          <ac:spMkLst>
            <pc:docMk/>
            <pc:sldMk cId="3524917455" sldId="285"/>
            <ac:spMk id="123" creationId="{24373738-AFDC-42A3-B9CB-DADA64A8AF10}"/>
          </ac:spMkLst>
        </pc:spChg>
        <pc:spChg chg="mod">
          <ac:chgData name="Dor Bar-shay" userId="e45a051f0a7ae9c5" providerId="LiveId" clId="{33ED7014-1EE8-4381-B0D4-DADC019C03BB}" dt="2021-07-11T08:53:18.683" v="645" actId="14100"/>
          <ac:spMkLst>
            <pc:docMk/>
            <pc:sldMk cId="3524917455" sldId="285"/>
            <ac:spMk id="124" creationId="{68891148-D754-4FA6-8365-1394FAB6C448}"/>
          </ac:spMkLst>
        </pc:spChg>
        <pc:spChg chg="mod">
          <ac:chgData name="Dor Bar-shay" userId="e45a051f0a7ae9c5" providerId="LiveId" clId="{33ED7014-1EE8-4381-B0D4-DADC019C03BB}" dt="2021-07-11T08:46:57.930" v="464" actId="404"/>
          <ac:spMkLst>
            <pc:docMk/>
            <pc:sldMk cId="3524917455" sldId="285"/>
            <ac:spMk id="126" creationId="{FF3B2C97-F034-459E-9106-EC7F80F7141B}"/>
          </ac:spMkLst>
        </pc:spChg>
        <pc:spChg chg="mod">
          <ac:chgData name="Dor Bar-shay" userId="e45a051f0a7ae9c5" providerId="LiveId" clId="{33ED7014-1EE8-4381-B0D4-DADC019C03BB}" dt="2021-07-11T08:50:38.245" v="581" actId="14100"/>
          <ac:spMkLst>
            <pc:docMk/>
            <pc:sldMk cId="3524917455" sldId="285"/>
            <ac:spMk id="127" creationId="{9267685E-DCD6-47A9-A532-80C9BEC17EC3}"/>
          </ac:spMkLst>
        </pc:spChg>
        <pc:spChg chg="mod">
          <ac:chgData name="Dor Bar-shay" userId="e45a051f0a7ae9c5" providerId="LiveId" clId="{33ED7014-1EE8-4381-B0D4-DADC019C03BB}" dt="2021-07-11T08:46:57.930" v="464" actId="404"/>
          <ac:spMkLst>
            <pc:docMk/>
            <pc:sldMk cId="3524917455" sldId="285"/>
            <ac:spMk id="130" creationId="{C88A8D11-F330-49AC-B096-A9E25A6648A7}"/>
          </ac:spMkLst>
        </pc:spChg>
        <pc:spChg chg="mod">
          <ac:chgData name="Dor Bar-shay" userId="e45a051f0a7ae9c5" providerId="LiveId" clId="{33ED7014-1EE8-4381-B0D4-DADC019C03BB}" dt="2021-07-11T08:50:19.107" v="577" actId="14100"/>
          <ac:spMkLst>
            <pc:docMk/>
            <pc:sldMk cId="3524917455" sldId="285"/>
            <ac:spMk id="131" creationId="{C1BA43B3-6243-4430-B529-E2F2FC8DA176}"/>
          </ac:spMkLst>
        </pc:spChg>
        <pc:spChg chg="mod">
          <ac:chgData name="Dor Bar-shay" userId="e45a051f0a7ae9c5" providerId="LiveId" clId="{33ED7014-1EE8-4381-B0D4-DADC019C03BB}" dt="2021-07-11T08:46:57.930" v="464" actId="404"/>
          <ac:spMkLst>
            <pc:docMk/>
            <pc:sldMk cId="3524917455" sldId="285"/>
            <ac:spMk id="135" creationId="{34576B7F-36C3-4FA6-A3E4-74CC6DDB21BF}"/>
          </ac:spMkLst>
        </pc:spChg>
        <pc:spChg chg="mod">
          <ac:chgData name="Dor Bar-shay" userId="e45a051f0a7ae9c5" providerId="LiveId" clId="{33ED7014-1EE8-4381-B0D4-DADC019C03BB}" dt="2021-07-11T08:50:02.580" v="572" actId="14100"/>
          <ac:spMkLst>
            <pc:docMk/>
            <pc:sldMk cId="3524917455" sldId="285"/>
            <ac:spMk id="136" creationId="{4D294673-F1B5-494C-8075-9B12504FE6A2}"/>
          </ac:spMkLst>
        </pc:spChg>
        <pc:spChg chg="mod">
          <ac:chgData name="Dor Bar-shay" userId="e45a051f0a7ae9c5" providerId="LiveId" clId="{33ED7014-1EE8-4381-B0D4-DADC019C03BB}" dt="2021-07-11T08:46:57.930" v="464" actId="404"/>
          <ac:spMkLst>
            <pc:docMk/>
            <pc:sldMk cId="3524917455" sldId="285"/>
            <ac:spMk id="140" creationId="{BC6D682A-C449-4D66-AE08-CD04C1F4342F}"/>
          </ac:spMkLst>
        </pc:spChg>
        <pc:spChg chg="mod">
          <ac:chgData name="Dor Bar-shay" userId="e45a051f0a7ae9c5" providerId="LiveId" clId="{33ED7014-1EE8-4381-B0D4-DADC019C03BB}" dt="2021-07-11T08:53:36.077" v="650" actId="14100"/>
          <ac:spMkLst>
            <pc:docMk/>
            <pc:sldMk cId="3524917455" sldId="285"/>
            <ac:spMk id="141" creationId="{2F13D660-4BC8-4F20-BBA9-D3C1324E76B5}"/>
          </ac:spMkLst>
        </pc:spChg>
        <pc:spChg chg="mod">
          <ac:chgData name="Dor Bar-shay" userId="e45a051f0a7ae9c5" providerId="LiveId" clId="{33ED7014-1EE8-4381-B0D4-DADC019C03BB}" dt="2021-07-11T08:46:57.930" v="464" actId="404"/>
          <ac:spMkLst>
            <pc:docMk/>
            <pc:sldMk cId="3524917455" sldId="285"/>
            <ac:spMk id="142" creationId="{E0246115-1159-44E0-8D85-0EA691240B66}"/>
          </ac:spMkLst>
        </pc:spChg>
        <pc:spChg chg="mod">
          <ac:chgData name="Dor Bar-shay" userId="e45a051f0a7ae9c5" providerId="LiveId" clId="{33ED7014-1EE8-4381-B0D4-DADC019C03BB}" dt="2021-07-11T08:53:39.773" v="651" actId="14100"/>
          <ac:spMkLst>
            <pc:docMk/>
            <pc:sldMk cId="3524917455" sldId="285"/>
            <ac:spMk id="143" creationId="{FA04636A-C03F-4A54-9361-81172E928ADF}"/>
          </ac:spMkLst>
        </pc:spChg>
        <pc:spChg chg="mod">
          <ac:chgData name="Dor Bar-shay" userId="e45a051f0a7ae9c5" providerId="LiveId" clId="{33ED7014-1EE8-4381-B0D4-DADC019C03BB}" dt="2021-07-11T08:46:57.930" v="464" actId="404"/>
          <ac:spMkLst>
            <pc:docMk/>
            <pc:sldMk cId="3524917455" sldId="285"/>
            <ac:spMk id="145" creationId="{3B878FD9-8AD4-4CB1-9A80-CC9662C6A17F}"/>
          </ac:spMkLst>
        </pc:spChg>
        <pc:spChg chg="mod">
          <ac:chgData name="Dor Bar-shay" userId="e45a051f0a7ae9c5" providerId="LiveId" clId="{33ED7014-1EE8-4381-B0D4-DADC019C03BB}" dt="2021-07-11T08:53:29.941" v="649" actId="14100"/>
          <ac:spMkLst>
            <pc:docMk/>
            <pc:sldMk cId="3524917455" sldId="285"/>
            <ac:spMk id="146" creationId="{A8D05F5A-401A-4AE1-9AD8-7189D4553A98}"/>
          </ac:spMkLst>
        </pc:spChg>
        <pc:spChg chg="mod">
          <ac:chgData name="Dor Bar-shay" userId="e45a051f0a7ae9c5" providerId="LiveId" clId="{33ED7014-1EE8-4381-B0D4-DADC019C03BB}" dt="2021-07-11T08:46:57.930" v="464" actId="404"/>
          <ac:spMkLst>
            <pc:docMk/>
            <pc:sldMk cId="3524917455" sldId="285"/>
            <ac:spMk id="148" creationId="{5F9993F3-1A82-4BEC-8812-8F83D0A92FA1}"/>
          </ac:spMkLst>
        </pc:spChg>
        <pc:spChg chg="mod">
          <ac:chgData name="Dor Bar-shay" userId="e45a051f0a7ae9c5" providerId="LiveId" clId="{33ED7014-1EE8-4381-B0D4-DADC019C03BB}" dt="2021-07-11T08:53:43.036" v="652" actId="1076"/>
          <ac:spMkLst>
            <pc:docMk/>
            <pc:sldMk cId="3524917455" sldId="285"/>
            <ac:spMk id="149" creationId="{08FD59CA-86A7-436A-BE42-F5B8C72966A6}"/>
          </ac:spMkLst>
        </pc:spChg>
        <pc:spChg chg="mod">
          <ac:chgData name="Dor Bar-shay" userId="e45a051f0a7ae9c5" providerId="LiveId" clId="{33ED7014-1EE8-4381-B0D4-DADC019C03BB}" dt="2021-07-11T08:46:57.930" v="464" actId="404"/>
          <ac:spMkLst>
            <pc:docMk/>
            <pc:sldMk cId="3524917455" sldId="285"/>
            <ac:spMk id="152" creationId="{A6FDC6F9-EDA5-4F2D-AE27-E0CD5D01E7FC}"/>
          </ac:spMkLst>
        </pc:spChg>
        <pc:spChg chg="mod">
          <ac:chgData name="Dor Bar-shay" userId="e45a051f0a7ae9c5" providerId="LiveId" clId="{33ED7014-1EE8-4381-B0D4-DADC019C03BB}" dt="2021-07-11T08:49:16.703" v="556" actId="14100"/>
          <ac:spMkLst>
            <pc:docMk/>
            <pc:sldMk cId="3524917455" sldId="285"/>
            <ac:spMk id="153" creationId="{9560E9A5-5953-495D-88AC-E66B0E25FB17}"/>
          </ac:spMkLst>
        </pc:spChg>
        <pc:spChg chg="mod">
          <ac:chgData name="Dor Bar-shay" userId="e45a051f0a7ae9c5" providerId="LiveId" clId="{33ED7014-1EE8-4381-B0D4-DADC019C03BB}" dt="2021-07-11T08:46:57.930" v="464" actId="404"/>
          <ac:spMkLst>
            <pc:docMk/>
            <pc:sldMk cId="3524917455" sldId="285"/>
            <ac:spMk id="157" creationId="{770315F7-7523-4CCA-8815-E7E8FFC0479C}"/>
          </ac:spMkLst>
        </pc:spChg>
        <pc:spChg chg="mod">
          <ac:chgData name="Dor Bar-shay" userId="e45a051f0a7ae9c5" providerId="LiveId" clId="{33ED7014-1EE8-4381-B0D4-DADC019C03BB}" dt="2021-07-11T08:49:13.841" v="555" actId="14100"/>
          <ac:spMkLst>
            <pc:docMk/>
            <pc:sldMk cId="3524917455" sldId="285"/>
            <ac:spMk id="158" creationId="{486AF6C1-081F-45DF-BC0B-2679690881A0}"/>
          </ac:spMkLst>
        </pc:spChg>
        <pc:spChg chg="mod">
          <ac:chgData name="Dor Bar-shay" userId="e45a051f0a7ae9c5" providerId="LiveId" clId="{33ED7014-1EE8-4381-B0D4-DADC019C03BB}" dt="2021-07-11T08:46:57.930" v="464" actId="404"/>
          <ac:spMkLst>
            <pc:docMk/>
            <pc:sldMk cId="3524917455" sldId="285"/>
            <ac:spMk id="162" creationId="{0280409D-9C46-4C11-AA5C-B584495DC121}"/>
          </ac:spMkLst>
        </pc:spChg>
        <pc:spChg chg="mod">
          <ac:chgData name="Dor Bar-shay" userId="e45a051f0a7ae9c5" providerId="LiveId" clId="{33ED7014-1EE8-4381-B0D4-DADC019C03BB}" dt="2021-07-11T08:49:09.931" v="554" actId="1076"/>
          <ac:spMkLst>
            <pc:docMk/>
            <pc:sldMk cId="3524917455" sldId="285"/>
            <ac:spMk id="163" creationId="{48AE84CD-970C-4081-93DF-49B8EA6F4615}"/>
          </ac:spMkLst>
        </pc:spChg>
        <pc:spChg chg="add mod">
          <ac:chgData name="Dor Bar-shay" userId="e45a051f0a7ae9c5" providerId="LiveId" clId="{33ED7014-1EE8-4381-B0D4-DADC019C03BB}" dt="2021-07-11T08:57:34.599" v="728" actId="164"/>
          <ac:spMkLst>
            <pc:docMk/>
            <pc:sldMk cId="3524917455" sldId="285"/>
            <ac:spMk id="168" creationId="{0BA58A6C-FD34-44A8-966A-05590A4EEDAB}"/>
          </ac:spMkLst>
        </pc:spChg>
        <pc:spChg chg="add mod">
          <ac:chgData name="Dor Bar-shay" userId="e45a051f0a7ae9c5" providerId="LiveId" clId="{33ED7014-1EE8-4381-B0D4-DADC019C03BB}" dt="2021-07-11T08:57:34.599" v="728" actId="164"/>
          <ac:spMkLst>
            <pc:docMk/>
            <pc:sldMk cId="3524917455" sldId="285"/>
            <ac:spMk id="171" creationId="{A773B8FC-F56D-471C-95EE-3ECC4989767C}"/>
          </ac:spMkLst>
        </pc:spChg>
        <pc:spChg chg="add mod">
          <ac:chgData name="Dor Bar-shay" userId="e45a051f0a7ae9c5" providerId="LiveId" clId="{33ED7014-1EE8-4381-B0D4-DADC019C03BB}" dt="2021-07-11T08:57:34.599" v="728" actId="164"/>
          <ac:spMkLst>
            <pc:docMk/>
            <pc:sldMk cId="3524917455" sldId="285"/>
            <ac:spMk id="172" creationId="{6F8B8DBF-8227-4D0F-B300-6F2393825DAB}"/>
          </ac:spMkLst>
        </pc:spChg>
        <pc:spChg chg="add mod">
          <ac:chgData name="Dor Bar-shay" userId="e45a051f0a7ae9c5" providerId="LiveId" clId="{33ED7014-1EE8-4381-B0D4-DADC019C03BB}" dt="2021-07-11T08:57:34.599" v="728" actId="164"/>
          <ac:spMkLst>
            <pc:docMk/>
            <pc:sldMk cId="3524917455" sldId="285"/>
            <ac:spMk id="173" creationId="{201270E0-BF43-4AC3-8456-AAE6BF3957C5}"/>
          </ac:spMkLst>
        </pc:spChg>
        <pc:spChg chg="add del mod">
          <ac:chgData name="Dor Bar-shay" userId="e45a051f0a7ae9c5" providerId="LiveId" clId="{33ED7014-1EE8-4381-B0D4-DADC019C03BB}" dt="2021-07-11T08:55:35.401" v="694" actId="478"/>
          <ac:spMkLst>
            <pc:docMk/>
            <pc:sldMk cId="3524917455" sldId="285"/>
            <ac:spMk id="174" creationId="{22E50769-8CB6-44D6-87D0-4AC79587014A}"/>
          </ac:spMkLst>
        </pc:spChg>
        <pc:spChg chg="add mod">
          <ac:chgData name="Dor Bar-shay" userId="e45a051f0a7ae9c5" providerId="LiveId" clId="{33ED7014-1EE8-4381-B0D4-DADC019C03BB}" dt="2021-07-11T08:57:34.599" v="728" actId="164"/>
          <ac:spMkLst>
            <pc:docMk/>
            <pc:sldMk cId="3524917455" sldId="285"/>
            <ac:spMk id="175" creationId="{81266EEC-A8F1-4353-8B5D-D18B634325A3}"/>
          </ac:spMkLst>
        </pc:spChg>
        <pc:spChg chg="add mod">
          <ac:chgData name="Dor Bar-shay" userId="e45a051f0a7ae9c5" providerId="LiveId" clId="{33ED7014-1EE8-4381-B0D4-DADC019C03BB}" dt="2021-07-11T08:57:34.599" v="728" actId="164"/>
          <ac:spMkLst>
            <pc:docMk/>
            <pc:sldMk cId="3524917455" sldId="285"/>
            <ac:spMk id="176" creationId="{E1733AEF-3883-4CC2-BABD-D9268775A1CC}"/>
          </ac:spMkLst>
        </pc:spChg>
        <pc:spChg chg="add mod">
          <ac:chgData name="Dor Bar-shay" userId="e45a051f0a7ae9c5" providerId="LiveId" clId="{33ED7014-1EE8-4381-B0D4-DADC019C03BB}" dt="2021-07-11T08:57:34.599" v="728" actId="164"/>
          <ac:spMkLst>
            <pc:docMk/>
            <pc:sldMk cId="3524917455" sldId="285"/>
            <ac:spMk id="177" creationId="{F9CCE57D-B845-41D0-BFA4-5D392862A0EB}"/>
          </ac:spMkLst>
        </pc:spChg>
        <pc:spChg chg="add mod">
          <ac:chgData name="Dor Bar-shay" userId="e45a051f0a7ae9c5" providerId="LiveId" clId="{33ED7014-1EE8-4381-B0D4-DADC019C03BB}" dt="2021-07-11T08:57:34.599" v="728" actId="164"/>
          <ac:spMkLst>
            <pc:docMk/>
            <pc:sldMk cId="3524917455" sldId="285"/>
            <ac:spMk id="178" creationId="{DE8024BC-86DD-409F-9E8F-63B33DB24170}"/>
          </ac:spMkLst>
        </pc:spChg>
        <pc:spChg chg="add mod">
          <ac:chgData name="Dor Bar-shay" userId="e45a051f0a7ae9c5" providerId="LiveId" clId="{33ED7014-1EE8-4381-B0D4-DADC019C03BB}" dt="2021-07-11T08:57:34.599" v="728" actId="164"/>
          <ac:spMkLst>
            <pc:docMk/>
            <pc:sldMk cId="3524917455" sldId="285"/>
            <ac:spMk id="179" creationId="{AABD137E-4065-444C-9182-44B9E5E0A39B}"/>
          </ac:spMkLst>
        </pc:spChg>
        <pc:spChg chg="add mod">
          <ac:chgData name="Dor Bar-shay" userId="e45a051f0a7ae9c5" providerId="LiveId" clId="{33ED7014-1EE8-4381-B0D4-DADC019C03BB}" dt="2021-07-11T08:57:34.599" v="728" actId="164"/>
          <ac:spMkLst>
            <pc:docMk/>
            <pc:sldMk cId="3524917455" sldId="285"/>
            <ac:spMk id="180" creationId="{90997AC5-C150-4F6F-A008-903AAC2AA5E8}"/>
          </ac:spMkLst>
        </pc:spChg>
        <pc:spChg chg="add mod">
          <ac:chgData name="Dor Bar-shay" userId="e45a051f0a7ae9c5" providerId="LiveId" clId="{33ED7014-1EE8-4381-B0D4-DADC019C03BB}" dt="2021-07-11T08:57:34.599" v="728" actId="164"/>
          <ac:spMkLst>
            <pc:docMk/>
            <pc:sldMk cId="3524917455" sldId="285"/>
            <ac:spMk id="181" creationId="{07E2745B-3B2B-4E39-9E93-940958ECAFC9}"/>
          </ac:spMkLst>
        </pc:spChg>
        <pc:spChg chg="add mod">
          <ac:chgData name="Dor Bar-shay" userId="e45a051f0a7ae9c5" providerId="LiveId" clId="{33ED7014-1EE8-4381-B0D4-DADC019C03BB}" dt="2021-07-11T08:57:34.599" v="728" actId="164"/>
          <ac:spMkLst>
            <pc:docMk/>
            <pc:sldMk cId="3524917455" sldId="285"/>
            <ac:spMk id="182" creationId="{C957E0AF-EC9B-4BBD-B07B-B2735404DE8B}"/>
          </ac:spMkLst>
        </pc:spChg>
        <pc:spChg chg="add mod">
          <ac:chgData name="Dor Bar-shay" userId="e45a051f0a7ae9c5" providerId="LiveId" clId="{33ED7014-1EE8-4381-B0D4-DADC019C03BB}" dt="2021-07-11T08:57:34.599" v="728" actId="164"/>
          <ac:spMkLst>
            <pc:docMk/>
            <pc:sldMk cId="3524917455" sldId="285"/>
            <ac:spMk id="183" creationId="{AA7DCA21-3179-4152-A6A5-F4F3387F6694}"/>
          </ac:spMkLst>
        </pc:spChg>
        <pc:spChg chg="add mod">
          <ac:chgData name="Dor Bar-shay" userId="e45a051f0a7ae9c5" providerId="LiveId" clId="{33ED7014-1EE8-4381-B0D4-DADC019C03BB}" dt="2021-07-11T08:57:34.599" v="728" actId="164"/>
          <ac:spMkLst>
            <pc:docMk/>
            <pc:sldMk cId="3524917455" sldId="285"/>
            <ac:spMk id="184" creationId="{D3CF655B-A7EB-44FF-B674-A72C23B3E0D9}"/>
          </ac:spMkLst>
        </pc:spChg>
        <pc:spChg chg="add mod">
          <ac:chgData name="Dor Bar-shay" userId="e45a051f0a7ae9c5" providerId="LiveId" clId="{33ED7014-1EE8-4381-B0D4-DADC019C03BB}" dt="2021-07-11T08:57:34.599" v="728" actId="164"/>
          <ac:spMkLst>
            <pc:docMk/>
            <pc:sldMk cId="3524917455" sldId="285"/>
            <ac:spMk id="185" creationId="{3CAFDA02-8A57-499F-8919-480BB3AFC793}"/>
          </ac:spMkLst>
        </pc:spChg>
        <pc:spChg chg="add mod">
          <ac:chgData name="Dor Bar-shay" userId="e45a051f0a7ae9c5" providerId="LiveId" clId="{33ED7014-1EE8-4381-B0D4-DADC019C03BB}" dt="2021-07-11T08:57:34.599" v="728" actId="164"/>
          <ac:spMkLst>
            <pc:docMk/>
            <pc:sldMk cId="3524917455" sldId="285"/>
            <ac:spMk id="186" creationId="{C94CDE0C-9DAE-4DD8-AA37-CA121778140F}"/>
          </ac:spMkLst>
        </pc:spChg>
        <pc:spChg chg="add mod">
          <ac:chgData name="Dor Bar-shay" userId="e45a051f0a7ae9c5" providerId="LiveId" clId="{33ED7014-1EE8-4381-B0D4-DADC019C03BB}" dt="2021-07-11T08:57:34.599" v="728" actId="164"/>
          <ac:spMkLst>
            <pc:docMk/>
            <pc:sldMk cId="3524917455" sldId="285"/>
            <ac:spMk id="187" creationId="{775F9311-7D45-457F-8C81-461CBB200E57}"/>
          </ac:spMkLst>
        </pc:spChg>
        <pc:spChg chg="add del mod">
          <ac:chgData name="Dor Bar-shay" userId="e45a051f0a7ae9c5" providerId="LiveId" clId="{33ED7014-1EE8-4381-B0D4-DADC019C03BB}" dt="2021-07-11T08:57:46.121" v="732" actId="478"/>
          <ac:spMkLst>
            <pc:docMk/>
            <pc:sldMk cId="3524917455" sldId="285"/>
            <ac:spMk id="190" creationId="{CDCF262D-8AAD-4D72-9E48-4162EF0901F6}"/>
          </ac:spMkLst>
        </pc:spChg>
        <pc:spChg chg="mod">
          <ac:chgData name="Dor Bar-shay" userId="e45a051f0a7ae9c5" providerId="LiveId" clId="{33ED7014-1EE8-4381-B0D4-DADC019C03BB}" dt="2021-07-11T09:00:47.866" v="796" actId="404"/>
          <ac:spMkLst>
            <pc:docMk/>
            <pc:sldMk cId="3524917455" sldId="285"/>
            <ac:spMk id="194" creationId="{A87EE014-B030-475F-96F6-BAAB2A1724BB}"/>
          </ac:spMkLst>
        </pc:spChg>
        <pc:spChg chg="mod">
          <ac:chgData name="Dor Bar-shay" userId="e45a051f0a7ae9c5" providerId="LiveId" clId="{33ED7014-1EE8-4381-B0D4-DADC019C03BB}" dt="2021-07-11T09:02:05.342" v="813"/>
          <ac:spMkLst>
            <pc:docMk/>
            <pc:sldMk cId="3524917455" sldId="285"/>
            <ac:spMk id="196" creationId="{7E3124D0-E583-4C69-801C-EA1BDC157DE1}"/>
          </ac:spMkLst>
        </pc:spChg>
        <pc:spChg chg="mod">
          <ac:chgData name="Dor Bar-shay" userId="e45a051f0a7ae9c5" providerId="LiveId" clId="{33ED7014-1EE8-4381-B0D4-DADC019C03BB}" dt="2021-07-11T09:02:00.935" v="811"/>
          <ac:spMkLst>
            <pc:docMk/>
            <pc:sldMk cId="3524917455" sldId="285"/>
            <ac:spMk id="198" creationId="{5BE32164-30BE-4DCA-86D5-57D145B17E63}"/>
          </ac:spMkLst>
        </pc:spChg>
        <pc:spChg chg="mod">
          <ac:chgData name="Dor Bar-shay" userId="e45a051f0a7ae9c5" providerId="LiveId" clId="{33ED7014-1EE8-4381-B0D4-DADC019C03BB}" dt="2021-07-11T09:01:52.527" v="808"/>
          <ac:spMkLst>
            <pc:docMk/>
            <pc:sldMk cId="3524917455" sldId="285"/>
            <ac:spMk id="200" creationId="{295D54DA-CCBC-4117-B4A6-752BF30FD828}"/>
          </ac:spMkLst>
        </pc:spChg>
        <pc:spChg chg="mod">
          <ac:chgData name="Dor Bar-shay" userId="e45a051f0a7ae9c5" providerId="LiveId" clId="{33ED7014-1EE8-4381-B0D4-DADC019C03BB}" dt="2021-07-11T09:01:56.296" v="809"/>
          <ac:spMkLst>
            <pc:docMk/>
            <pc:sldMk cId="3524917455" sldId="285"/>
            <ac:spMk id="202" creationId="{A39A8E76-2D4F-47D9-A8DB-0EE7BF6D96F1}"/>
          </ac:spMkLst>
        </pc:spChg>
        <pc:spChg chg="mod">
          <ac:chgData name="Dor Bar-shay" userId="e45a051f0a7ae9c5" providerId="LiveId" clId="{33ED7014-1EE8-4381-B0D4-DADC019C03BB}" dt="2021-07-11T09:00:47.866" v="796" actId="404"/>
          <ac:spMkLst>
            <pc:docMk/>
            <pc:sldMk cId="3524917455" sldId="285"/>
            <ac:spMk id="204" creationId="{E8BCD3F0-0AB9-4510-8724-ED9879D31260}"/>
          </ac:spMkLst>
        </pc:spChg>
        <pc:spChg chg="mod">
          <ac:chgData name="Dor Bar-shay" userId="e45a051f0a7ae9c5" providerId="LiveId" clId="{33ED7014-1EE8-4381-B0D4-DADC019C03BB}" dt="2021-07-11T09:01:43.119" v="805" actId="14100"/>
          <ac:spMkLst>
            <pc:docMk/>
            <pc:sldMk cId="3524917455" sldId="285"/>
            <ac:spMk id="206" creationId="{B319324B-2373-4E62-9E95-76AC5503B465}"/>
          </ac:spMkLst>
        </pc:spChg>
        <pc:spChg chg="mod">
          <ac:chgData name="Dor Bar-shay" userId="e45a051f0a7ae9c5" providerId="LiveId" clId="{33ED7014-1EE8-4381-B0D4-DADC019C03BB}" dt="2021-07-11T09:01:13.371" v="802" actId="14100"/>
          <ac:spMkLst>
            <pc:docMk/>
            <pc:sldMk cId="3524917455" sldId="285"/>
            <ac:spMk id="208" creationId="{28ED9DD1-C707-4A4B-8014-5B2075986B90}"/>
          </ac:spMkLst>
        </pc:spChg>
        <pc:spChg chg="mod">
          <ac:chgData name="Dor Bar-shay" userId="e45a051f0a7ae9c5" providerId="LiveId" clId="{33ED7014-1EE8-4381-B0D4-DADC019C03BB}" dt="2021-07-11T09:02:09.975" v="815"/>
          <ac:spMkLst>
            <pc:docMk/>
            <pc:sldMk cId="3524917455" sldId="285"/>
            <ac:spMk id="210" creationId="{070B7B4C-6D1C-4523-941A-46BB1C9FAF53}"/>
          </ac:spMkLst>
        </pc:spChg>
        <pc:spChg chg="mod">
          <ac:chgData name="Dor Bar-shay" userId="e45a051f0a7ae9c5" providerId="LiveId" clId="{33ED7014-1EE8-4381-B0D4-DADC019C03BB}" dt="2021-07-11T09:02:15.825" v="817"/>
          <ac:spMkLst>
            <pc:docMk/>
            <pc:sldMk cId="3524917455" sldId="285"/>
            <ac:spMk id="212" creationId="{0E84FF55-9A3A-416E-A179-CC659612DD8F}"/>
          </ac:spMkLst>
        </pc:spChg>
        <pc:spChg chg="mod">
          <ac:chgData name="Dor Bar-shay" userId="e45a051f0a7ae9c5" providerId="LiveId" clId="{33ED7014-1EE8-4381-B0D4-DADC019C03BB}" dt="2021-07-11T09:00:47.866" v="796" actId="404"/>
          <ac:spMkLst>
            <pc:docMk/>
            <pc:sldMk cId="3524917455" sldId="285"/>
            <ac:spMk id="213" creationId="{EC4B0761-B987-47B4-A9BE-38B07F8DBE34}"/>
          </ac:spMkLst>
        </pc:spChg>
        <pc:spChg chg="mod">
          <ac:chgData name="Dor Bar-shay" userId="e45a051f0a7ae9c5" providerId="LiveId" clId="{33ED7014-1EE8-4381-B0D4-DADC019C03BB}" dt="2021-07-11T09:00:47.866" v="796" actId="404"/>
          <ac:spMkLst>
            <pc:docMk/>
            <pc:sldMk cId="3524917455" sldId="285"/>
            <ac:spMk id="214" creationId="{3B8E0331-75F3-4381-911D-C056A51F82AD}"/>
          </ac:spMkLst>
        </pc:spChg>
        <pc:spChg chg="mod">
          <ac:chgData name="Dor Bar-shay" userId="e45a051f0a7ae9c5" providerId="LiveId" clId="{33ED7014-1EE8-4381-B0D4-DADC019C03BB}" dt="2021-07-11T09:02:25.047" v="821"/>
          <ac:spMkLst>
            <pc:docMk/>
            <pc:sldMk cId="3524917455" sldId="285"/>
            <ac:spMk id="218" creationId="{F74C3E1A-ED4A-4FBB-A533-8A43543DA80B}"/>
          </ac:spMkLst>
        </pc:spChg>
        <pc:spChg chg="mod">
          <ac:chgData name="Dor Bar-shay" userId="e45a051f0a7ae9c5" providerId="LiveId" clId="{33ED7014-1EE8-4381-B0D4-DADC019C03BB}" dt="2021-07-11T09:02:54.154" v="833" actId="1076"/>
          <ac:spMkLst>
            <pc:docMk/>
            <pc:sldMk cId="3524917455" sldId="285"/>
            <ac:spMk id="219" creationId="{FBEE550F-F1B6-4EA0-B6A1-F9716C2D405A}"/>
          </ac:spMkLst>
        </pc:spChg>
        <pc:spChg chg="mod">
          <ac:chgData name="Dor Bar-shay" userId="e45a051f0a7ae9c5" providerId="LiveId" clId="{33ED7014-1EE8-4381-B0D4-DADC019C03BB}" dt="2021-07-11T09:02:36.970" v="825" actId="14100"/>
          <ac:spMkLst>
            <pc:docMk/>
            <pc:sldMk cId="3524917455" sldId="285"/>
            <ac:spMk id="220" creationId="{E14B0FFF-4467-4559-8D8C-354B47BE9884}"/>
          </ac:spMkLst>
        </pc:spChg>
        <pc:spChg chg="mod">
          <ac:chgData name="Dor Bar-shay" userId="e45a051f0a7ae9c5" providerId="LiveId" clId="{33ED7014-1EE8-4381-B0D4-DADC019C03BB}" dt="2021-07-11T09:05:33.746" v="851" actId="403"/>
          <ac:spMkLst>
            <pc:docMk/>
            <pc:sldMk cId="3524917455" sldId="285"/>
            <ac:spMk id="222" creationId="{589E7319-C26F-4059-B1D6-3A5E86F7986E}"/>
          </ac:spMkLst>
        </pc:spChg>
        <pc:spChg chg="mod">
          <ac:chgData name="Dor Bar-shay" userId="e45a051f0a7ae9c5" providerId="LiveId" clId="{33ED7014-1EE8-4381-B0D4-DADC019C03BB}" dt="2021-07-11T09:10:24.365" v="937" actId="14100"/>
          <ac:spMkLst>
            <pc:docMk/>
            <pc:sldMk cId="3524917455" sldId="285"/>
            <ac:spMk id="223" creationId="{46C87971-9E1B-4B18-AC87-3F6518779AD0}"/>
          </ac:spMkLst>
        </pc:spChg>
        <pc:spChg chg="mod">
          <ac:chgData name="Dor Bar-shay" userId="e45a051f0a7ae9c5" providerId="LiveId" clId="{33ED7014-1EE8-4381-B0D4-DADC019C03BB}" dt="2021-07-11T09:05:33.746" v="851" actId="403"/>
          <ac:spMkLst>
            <pc:docMk/>
            <pc:sldMk cId="3524917455" sldId="285"/>
            <ac:spMk id="226" creationId="{C5E1AD27-A171-419A-A999-11A72A16D5D7}"/>
          </ac:spMkLst>
        </pc:spChg>
        <pc:spChg chg="mod">
          <ac:chgData name="Dor Bar-shay" userId="e45a051f0a7ae9c5" providerId="LiveId" clId="{33ED7014-1EE8-4381-B0D4-DADC019C03BB}" dt="2021-07-11T09:10:13.018" v="932" actId="14100"/>
          <ac:spMkLst>
            <pc:docMk/>
            <pc:sldMk cId="3524917455" sldId="285"/>
            <ac:spMk id="232" creationId="{9313FDCB-C7FC-4FDF-AF2A-0CD977DC4586}"/>
          </ac:spMkLst>
        </pc:spChg>
        <pc:spChg chg="mod">
          <ac:chgData name="Dor Bar-shay" userId="e45a051f0a7ae9c5" providerId="LiveId" clId="{33ED7014-1EE8-4381-B0D4-DADC019C03BB}" dt="2021-07-11T09:05:33.746" v="851" actId="403"/>
          <ac:spMkLst>
            <pc:docMk/>
            <pc:sldMk cId="3524917455" sldId="285"/>
            <ac:spMk id="238" creationId="{030AB8A1-B6B0-48C4-8ADA-612DF0EA7A0E}"/>
          </ac:spMkLst>
        </pc:spChg>
        <pc:spChg chg="mod">
          <ac:chgData name="Dor Bar-shay" userId="e45a051f0a7ae9c5" providerId="LiveId" clId="{33ED7014-1EE8-4381-B0D4-DADC019C03BB}" dt="2021-07-11T09:05:33.746" v="851" actId="403"/>
          <ac:spMkLst>
            <pc:docMk/>
            <pc:sldMk cId="3524917455" sldId="285"/>
            <ac:spMk id="240" creationId="{B47E0726-AC59-4CF0-8F10-086C5F7F9C1D}"/>
          </ac:spMkLst>
        </pc:spChg>
        <pc:spChg chg="mod">
          <ac:chgData name="Dor Bar-shay" userId="e45a051f0a7ae9c5" providerId="LiveId" clId="{33ED7014-1EE8-4381-B0D4-DADC019C03BB}" dt="2021-07-11T09:05:33.746" v="851" actId="403"/>
          <ac:spMkLst>
            <pc:docMk/>
            <pc:sldMk cId="3524917455" sldId="285"/>
            <ac:spMk id="242" creationId="{03FAF4C9-812D-412D-85BC-D3AD1974CF37}"/>
          </ac:spMkLst>
        </pc:spChg>
        <pc:spChg chg="mod">
          <ac:chgData name="Dor Bar-shay" userId="e45a051f0a7ae9c5" providerId="LiveId" clId="{33ED7014-1EE8-4381-B0D4-DADC019C03BB}" dt="2021-07-11T09:10:16.272" v="934" actId="14100"/>
          <ac:spMkLst>
            <pc:docMk/>
            <pc:sldMk cId="3524917455" sldId="285"/>
            <ac:spMk id="243" creationId="{A02E1EF5-B3BA-481D-8044-2E5FBADB0D40}"/>
          </ac:spMkLst>
        </pc:spChg>
        <pc:spChg chg="mod">
          <ac:chgData name="Dor Bar-shay" userId="e45a051f0a7ae9c5" providerId="LiveId" clId="{33ED7014-1EE8-4381-B0D4-DADC019C03BB}" dt="2021-07-11T09:10:20.043" v="936" actId="14100"/>
          <ac:spMkLst>
            <pc:docMk/>
            <pc:sldMk cId="3524917455" sldId="285"/>
            <ac:spMk id="244" creationId="{4C5BAE94-0366-4D2D-8642-899623B4DF02}"/>
          </ac:spMkLst>
        </pc:spChg>
        <pc:spChg chg="mod">
          <ac:chgData name="Dor Bar-shay" userId="e45a051f0a7ae9c5" providerId="LiveId" clId="{33ED7014-1EE8-4381-B0D4-DADC019C03BB}" dt="2021-07-11T09:10:28.093" v="938" actId="14100"/>
          <ac:spMkLst>
            <pc:docMk/>
            <pc:sldMk cId="3524917455" sldId="285"/>
            <ac:spMk id="245" creationId="{AB51D05B-15DC-4500-8B4B-7A7F37544346}"/>
          </ac:spMkLst>
        </pc:spChg>
        <pc:spChg chg="mod">
          <ac:chgData name="Dor Bar-shay" userId="e45a051f0a7ae9c5" providerId="LiveId" clId="{33ED7014-1EE8-4381-B0D4-DADC019C03BB}" dt="2021-07-11T09:10:29.919" v="939" actId="14100"/>
          <ac:spMkLst>
            <pc:docMk/>
            <pc:sldMk cId="3524917455" sldId="285"/>
            <ac:spMk id="246" creationId="{0FE8C4A4-753F-4B05-AEE4-26D268AE7B1E}"/>
          </ac:spMkLst>
        </pc:spChg>
        <pc:spChg chg="mod">
          <ac:chgData name="Dor Bar-shay" userId="e45a051f0a7ae9c5" providerId="LiveId" clId="{33ED7014-1EE8-4381-B0D4-DADC019C03BB}" dt="2021-07-11T09:10:31.460" v="940" actId="14100"/>
          <ac:spMkLst>
            <pc:docMk/>
            <pc:sldMk cId="3524917455" sldId="285"/>
            <ac:spMk id="247" creationId="{3A76F51E-00B6-4648-AF93-42739D1254A1}"/>
          </ac:spMkLst>
        </pc:spChg>
        <pc:spChg chg="mod">
          <ac:chgData name="Dor Bar-shay" userId="e45a051f0a7ae9c5" providerId="LiveId" clId="{33ED7014-1EE8-4381-B0D4-DADC019C03BB}" dt="2021-07-11T09:10:53.346" v="948" actId="1076"/>
          <ac:spMkLst>
            <pc:docMk/>
            <pc:sldMk cId="3524917455" sldId="285"/>
            <ac:spMk id="248" creationId="{C69D2552-F8D9-4613-A803-E521537D6F14}"/>
          </ac:spMkLst>
        </pc:spChg>
        <pc:spChg chg="mod">
          <ac:chgData name="Dor Bar-shay" userId="e45a051f0a7ae9c5" providerId="LiveId" clId="{33ED7014-1EE8-4381-B0D4-DADC019C03BB}" dt="2021-07-11T09:10:56.014" v="949" actId="1076"/>
          <ac:spMkLst>
            <pc:docMk/>
            <pc:sldMk cId="3524917455" sldId="285"/>
            <ac:spMk id="249" creationId="{96B8918A-E280-469A-8925-FEC20CEBCFFD}"/>
          </ac:spMkLst>
        </pc:spChg>
        <pc:spChg chg="mod">
          <ac:chgData name="Dor Bar-shay" userId="e45a051f0a7ae9c5" providerId="LiveId" clId="{33ED7014-1EE8-4381-B0D4-DADC019C03BB}" dt="2021-07-11T09:10:47.774" v="946" actId="14100"/>
          <ac:spMkLst>
            <pc:docMk/>
            <pc:sldMk cId="3524917455" sldId="285"/>
            <ac:spMk id="250" creationId="{D7172D0F-AF6D-47CF-8227-DAA0BE8520D7}"/>
          </ac:spMkLst>
        </pc:spChg>
        <pc:spChg chg="mod">
          <ac:chgData name="Dor Bar-shay" userId="e45a051f0a7ae9c5" providerId="LiveId" clId="{33ED7014-1EE8-4381-B0D4-DADC019C03BB}" dt="2021-07-11T09:10:50.700" v="947" actId="14100"/>
          <ac:spMkLst>
            <pc:docMk/>
            <pc:sldMk cId="3524917455" sldId="285"/>
            <ac:spMk id="251" creationId="{3D6945DC-0F5A-4506-84E8-6A6B7DB8AC2B}"/>
          </ac:spMkLst>
        </pc:spChg>
        <pc:spChg chg="add mod">
          <ac:chgData name="Dor Bar-shay" userId="e45a051f0a7ae9c5" providerId="LiveId" clId="{33ED7014-1EE8-4381-B0D4-DADC019C03BB}" dt="2021-07-11T09:14:55.536" v="1115" actId="164"/>
          <ac:spMkLst>
            <pc:docMk/>
            <pc:sldMk cId="3524917455" sldId="285"/>
            <ac:spMk id="256" creationId="{655B63D4-5432-483A-B8FF-DB1A4EEEDE6A}"/>
          </ac:spMkLst>
        </pc:spChg>
        <pc:spChg chg="add mod">
          <ac:chgData name="Dor Bar-shay" userId="e45a051f0a7ae9c5" providerId="LiveId" clId="{33ED7014-1EE8-4381-B0D4-DADC019C03BB}" dt="2021-07-11T09:14:55.536" v="1115" actId="164"/>
          <ac:spMkLst>
            <pc:docMk/>
            <pc:sldMk cId="3524917455" sldId="285"/>
            <ac:spMk id="257" creationId="{9ECBAC47-9226-45B3-86ED-1E4B8F3B1E6B}"/>
          </ac:spMkLst>
        </pc:spChg>
        <pc:spChg chg="add mod">
          <ac:chgData name="Dor Bar-shay" userId="e45a051f0a7ae9c5" providerId="LiveId" clId="{33ED7014-1EE8-4381-B0D4-DADC019C03BB}" dt="2021-07-11T09:14:55.536" v="1115" actId="164"/>
          <ac:spMkLst>
            <pc:docMk/>
            <pc:sldMk cId="3524917455" sldId="285"/>
            <ac:spMk id="258" creationId="{606732FA-7BCA-4843-AAA0-33DE09D2B254}"/>
          </ac:spMkLst>
        </pc:spChg>
        <pc:spChg chg="add mod">
          <ac:chgData name="Dor Bar-shay" userId="e45a051f0a7ae9c5" providerId="LiveId" clId="{33ED7014-1EE8-4381-B0D4-DADC019C03BB}" dt="2021-07-11T09:14:55.536" v="1115" actId="164"/>
          <ac:spMkLst>
            <pc:docMk/>
            <pc:sldMk cId="3524917455" sldId="285"/>
            <ac:spMk id="259" creationId="{5056AF3D-83AB-4F5D-AF10-2849A70DA58A}"/>
          </ac:spMkLst>
        </pc:spChg>
        <pc:spChg chg="add mod">
          <ac:chgData name="Dor Bar-shay" userId="e45a051f0a7ae9c5" providerId="LiveId" clId="{33ED7014-1EE8-4381-B0D4-DADC019C03BB}" dt="2021-07-11T09:12:24.671" v="956" actId="1076"/>
          <ac:spMkLst>
            <pc:docMk/>
            <pc:sldMk cId="3524917455" sldId="285"/>
            <ac:spMk id="262" creationId="{4768E228-D515-4CCA-A78F-E36A83FE1DF1}"/>
          </ac:spMkLst>
        </pc:spChg>
        <pc:spChg chg="add mod">
          <ac:chgData name="Dor Bar-shay" userId="e45a051f0a7ae9c5" providerId="LiveId" clId="{33ED7014-1EE8-4381-B0D4-DADC019C03BB}" dt="2021-07-11T09:12:36.154" v="974" actId="20577"/>
          <ac:spMkLst>
            <pc:docMk/>
            <pc:sldMk cId="3524917455" sldId="285"/>
            <ac:spMk id="263" creationId="{026B7F51-AF5D-46F9-AEA1-D75B1F747E5C}"/>
          </ac:spMkLst>
        </pc:spChg>
        <pc:spChg chg="add mod">
          <ac:chgData name="Dor Bar-shay" userId="e45a051f0a7ae9c5" providerId="LiveId" clId="{33ED7014-1EE8-4381-B0D4-DADC019C03BB}" dt="2021-07-11T09:12:52.486" v="1006" actId="27636"/>
          <ac:spMkLst>
            <pc:docMk/>
            <pc:sldMk cId="3524917455" sldId="285"/>
            <ac:spMk id="264" creationId="{777EA033-5724-4BA4-985F-BD14BE455BE7}"/>
          </ac:spMkLst>
        </pc:spChg>
        <pc:spChg chg="add mod">
          <ac:chgData name="Dor Bar-shay" userId="e45a051f0a7ae9c5" providerId="LiveId" clId="{33ED7014-1EE8-4381-B0D4-DADC019C03BB}" dt="2021-07-11T09:14:11.655" v="1103" actId="1076"/>
          <ac:spMkLst>
            <pc:docMk/>
            <pc:sldMk cId="3524917455" sldId="285"/>
            <ac:spMk id="265" creationId="{B153E044-DC6B-4013-BD47-3F8BA374A4F9}"/>
          </ac:spMkLst>
        </pc:spChg>
        <pc:spChg chg="add mod">
          <ac:chgData name="Dor Bar-shay" userId="e45a051f0a7ae9c5" providerId="LiveId" clId="{33ED7014-1EE8-4381-B0D4-DADC019C03BB}" dt="2021-07-11T09:14:28.534" v="1112" actId="1076"/>
          <ac:spMkLst>
            <pc:docMk/>
            <pc:sldMk cId="3524917455" sldId="285"/>
            <ac:spMk id="266" creationId="{60BAC491-8573-45FA-9CAC-B01EA4053EB9}"/>
          </ac:spMkLst>
        </pc:spChg>
        <pc:grpChg chg="add mod">
          <ac:chgData name="Dor Bar-shay" userId="e45a051f0a7ae9c5" providerId="LiveId" clId="{33ED7014-1EE8-4381-B0D4-DADC019C03BB}" dt="2021-07-11T08:44:56.268" v="416" actId="1076"/>
          <ac:grpSpMkLst>
            <pc:docMk/>
            <pc:sldMk cId="3524917455" sldId="285"/>
            <ac:grpSpMk id="4" creationId="{07622865-E57E-4D0E-8CD0-C4690CFF0B2F}"/>
          </ac:grpSpMkLst>
        </pc:grpChg>
        <pc:grpChg chg="mod">
          <ac:chgData name="Dor Bar-shay" userId="e45a051f0a7ae9c5" providerId="LiveId" clId="{33ED7014-1EE8-4381-B0D4-DADC019C03BB}" dt="2021-07-11T08:44:30.088" v="409"/>
          <ac:grpSpMkLst>
            <pc:docMk/>
            <pc:sldMk cId="3524917455" sldId="285"/>
            <ac:grpSpMk id="5" creationId="{25BF6DE8-46E9-4684-9684-D2BB3890EF34}"/>
          </ac:grpSpMkLst>
        </pc:grpChg>
        <pc:grpChg chg="add mod">
          <ac:chgData name="Dor Bar-shay" userId="e45a051f0a7ae9c5" providerId="LiveId" clId="{33ED7014-1EE8-4381-B0D4-DADC019C03BB}" dt="2021-07-11T08:45:58.072" v="432" actId="1076"/>
          <ac:grpSpMkLst>
            <pc:docMk/>
            <pc:sldMk cId="3524917455" sldId="285"/>
            <ac:grpSpMk id="18" creationId="{57AE1418-30F0-4A85-B5B7-267DF77DCA71}"/>
          </ac:grpSpMkLst>
        </pc:grpChg>
        <pc:grpChg chg="mod">
          <ac:chgData name="Dor Bar-shay" userId="e45a051f0a7ae9c5" providerId="LiveId" clId="{33ED7014-1EE8-4381-B0D4-DADC019C03BB}" dt="2021-07-11T08:45:07.790" v="417"/>
          <ac:grpSpMkLst>
            <pc:docMk/>
            <pc:sldMk cId="3524917455" sldId="285"/>
            <ac:grpSpMk id="19" creationId="{16C3171F-3804-47FF-B249-2581A0F2CF9D}"/>
          </ac:grpSpMkLst>
        </pc:grpChg>
        <pc:grpChg chg="add mod">
          <ac:chgData name="Dor Bar-shay" userId="e45a051f0a7ae9c5" providerId="LiveId" clId="{33ED7014-1EE8-4381-B0D4-DADC019C03BB}" dt="2021-07-11T08:57:34.599" v="728" actId="164"/>
          <ac:grpSpMkLst>
            <pc:docMk/>
            <pc:sldMk cId="3524917455" sldId="285"/>
            <ac:grpSpMk id="32" creationId="{78826CAF-44F8-46E9-B74F-30D8F17E868E}"/>
          </ac:grpSpMkLst>
        </pc:grpChg>
        <pc:grpChg chg="mod">
          <ac:chgData name="Dor Bar-shay" userId="e45a051f0a7ae9c5" providerId="LiveId" clId="{33ED7014-1EE8-4381-B0D4-DADC019C03BB}" dt="2021-07-11T08:46:14.969" v="433"/>
          <ac:grpSpMkLst>
            <pc:docMk/>
            <pc:sldMk cId="3524917455" sldId="285"/>
            <ac:grpSpMk id="33" creationId="{E357C939-2760-490E-941A-FDD16CB2F724}"/>
          </ac:grpSpMkLst>
        </pc:grpChg>
        <pc:grpChg chg="mod">
          <ac:chgData name="Dor Bar-shay" userId="e45a051f0a7ae9c5" providerId="LiveId" clId="{33ED7014-1EE8-4381-B0D4-DADC019C03BB}" dt="2021-07-11T08:46:14.969" v="433"/>
          <ac:grpSpMkLst>
            <pc:docMk/>
            <pc:sldMk cId="3524917455" sldId="285"/>
            <ac:grpSpMk id="47" creationId="{BC73A91D-2F19-4D5A-AF4D-E8A19C883386}"/>
          </ac:grpSpMkLst>
        </pc:grpChg>
        <pc:grpChg chg="mod">
          <ac:chgData name="Dor Bar-shay" userId="e45a051f0a7ae9c5" providerId="LiveId" clId="{33ED7014-1EE8-4381-B0D4-DADC019C03BB}" dt="2021-07-11T08:46:14.969" v="433"/>
          <ac:grpSpMkLst>
            <pc:docMk/>
            <pc:sldMk cId="3524917455" sldId="285"/>
            <ac:grpSpMk id="86" creationId="{5CBF6213-052E-4E77-9E79-40EEEE649D06}"/>
          </ac:grpSpMkLst>
        </pc:grpChg>
        <pc:grpChg chg="mod">
          <ac:chgData name="Dor Bar-shay" userId="e45a051f0a7ae9c5" providerId="LiveId" clId="{33ED7014-1EE8-4381-B0D4-DADC019C03BB}" dt="2021-07-11T08:46:14.969" v="433"/>
          <ac:grpSpMkLst>
            <pc:docMk/>
            <pc:sldMk cId="3524917455" sldId="285"/>
            <ac:grpSpMk id="87" creationId="{E09C6BA7-18BF-49ED-8D9B-D96134FEFA94}"/>
          </ac:grpSpMkLst>
        </pc:grpChg>
        <pc:grpChg chg="mod">
          <ac:chgData name="Dor Bar-shay" userId="e45a051f0a7ae9c5" providerId="LiveId" clId="{33ED7014-1EE8-4381-B0D4-DADC019C03BB}" dt="2021-07-11T08:46:14.969" v="433"/>
          <ac:grpSpMkLst>
            <pc:docMk/>
            <pc:sldMk cId="3524917455" sldId="285"/>
            <ac:grpSpMk id="88" creationId="{4DA5FEED-8867-4DC0-85AE-8D9EBC4984EA}"/>
          </ac:grpSpMkLst>
        </pc:grpChg>
        <pc:grpChg chg="mod">
          <ac:chgData name="Dor Bar-shay" userId="e45a051f0a7ae9c5" providerId="LiveId" clId="{33ED7014-1EE8-4381-B0D4-DADC019C03BB}" dt="2021-07-11T08:46:14.969" v="433"/>
          <ac:grpSpMkLst>
            <pc:docMk/>
            <pc:sldMk cId="3524917455" sldId="285"/>
            <ac:grpSpMk id="89" creationId="{4F245577-EC58-42EB-8165-6DC2DAB6525E}"/>
          </ac:grpSpMkLst>
        </pc:grpChg>
        <pc:grpChg chg="mod">
          <ac:chgData name="Dor Bar-shay" userId="e45a051f0a7ae9c5" providerId="LiveId" clId="{33ED7014-1EE8-4381-B0D4-DADC019C03BB}" dt="2021-07-11T08:46:14.969" v="433"/>
          <ac:grpSpMkLst>
            <pc:docMk/>
            <pc:sldMk cId="3524917455" sldId="285"/>
            <ac:grpSpMk id="90" creationId="{DE8DF6FE-8045-40AA-9805-B0DF52E7228C}"/>
          </ac:grpSpMkLst>
        </pc:grpChg>
        <pc:grpChg chg="mod">
          <ac:chgData name="Dor Bar-shay" userId="e45a051f0a7ae9c5" providerId="LiveId" clId="{33ED7014-1EE8-4381-B0D4-DADC019C03BB}" dt="2021-07-11T08:46:14.969" v="433"/>
          <ac:grpSpMkLst>
            <pc:docMk/>
            <pc:sldMk cId="3524917455" sldId="285"/>
            <ac:grpSpMk id="91" creationId="{4269D137-BB1B-46A5-B81E-81C4F2DED8BA}"/>
          </ac:grpSpMkLst>
        </pc:grpChg>
        <pc:grpChg chg="mod">
          <ac:chgData name="Dor Bar-shay" userId="e45a051f0a7ae9c5" providerId="LiveId" clId="{33ED7014-1EE8-4381-B0D4-DADC019C03BB}" dt="2021-07-11T08:46:14.969" v="433"/>
          <ac:grpSpMkLst>
            <pc:docMk/>
            <pc:sldMk cId="3524917455" sldId="285"/>
            <ac:grpSpMk id="92" creationId="{4CEE1D5B-4CB4-4EB7-A29B-72E8291C3E10}"/>
          </ac:grpSpMkLst>
        </pc:grpChg>
        <pc:grpChg chg="mod">
          <ac:chgData name="Dor Bar-shay" userId="e45a051f0a7ae9c5" providerId="LiveId" clId="{33ED7014-1EE8-4381-B0D4-DADC019C03BB}" dt="2021-07-11T08:46:14.969" v="433"/>
          <ac:grpSpMkLst>
            <pc:docMk/>
            <pc:sldMk cId="3524917455" sldId="285"/>
            <ac:grpSpMk id="93" creationId="{E4E11153-0BF8-4225-9D5C-E67C18596D06}"/>
          </ac:grpSpMkLst>
        </pc:grpChg>
        <pc:grpChg chg="mod">
          <ac:chgData name="Dor Bar-shay" userId="e45a051f0a7ae9c5" providerId="LiveId" clId="{33ED7014-1EE8-4381-B0D4-DADC019C03BB}" dt="2021-07-11T08:46:14.969" v="433"/>
          <ac:grpSpMkLst>
            <pc:docMk/>
            <pc:sldMk cId="3524917455" sldId="285"/>
            <ac:grpSpMk id="94" creationId="{B3756C2D-F079-4C85-9D2B-B17FF2FE188F}"/>
          </ac:grpSpMkLst>
        </pc:grpChg>
        <pc:grpChg chg="mod">
          <ac:chgData name="Dor Bar-shay" userId="e45a051f0a7ae9c5" providerId="LiveId" clId="{33ED7014-1EE8-4381-B0D4-DADC019C03BB}" dt="2021-07-11T08:46:14.969" v="433"/>
          <ac:grpSpMkLst>
            <pc:docMk/>
            <pc:sldMk cId="3524917455" sldId="285"/>
            <ac:grpSpMk id="95" creationId="{29B9C08D-D2B1-4B01-9CDA-73854BC87961}"/>
          </ac:grpSpMkLst>
        </pc:grpChg>
        <pc:grpChg chg="mod">
          <ac:chgData name="Dor Bar-shay" userId="e45a051f0a7ae9c5" providerId="LiveId" clId="{33ED7014-1EE8-4381-B0D4-DADC019C03BB}" dt="2021-07-11T08:46:14.969" v="433"/>
          <ac:grpSpMkLst>
            <pc:docMk/>
            <pc:sldMk cId="3524917455" sldId="285"/>
            <ac:grpSpMk id="96" creationId="{E37F0247-488F-474C-9EBE-CF5EF80073C7}"/>
          </ac:grpSpMkLst>
        </pc:grpChg>
        <pc:grpChg chg="mod">
          <ac:chgData name="Dor Bar-shay" userId="e45a051f0a7ae9c5" providerId="LiveId" clId="{33ED7014-1EE8-4381-B0D4-DADC019C03BB}" dt="2021-07-11T08:46:14.969" v="433"/>
          <ac:grpSpMkLst>
            <pc:docMk/>
            <pc:sldMk cId="3524917455" sldId="285"/>
            <ac:grpSpMk id="97" creationId="{FC39B494-707E-4B93-8327-8F4F5F1E81EB}"/>
          </ac:grpSpMkLst>
        </pc:grpChg>
        <pc:grpChg chg="mod">
          <ac:chgData name="Dor Bar-shay" userId="e45a051f0a7ae9c5" providerId="LiveId" clId="{33ED7014-1EE8-4381-B0D4-DADC019C03BB}" dt="2021-07-11T08:46:14.969" v="433"/>
          <ac:grpSpMkLst>
            <pc:docMk/>
            <pc:sldMk cId="3524917455" sldId="285"/>
            <ac:grpSpMk id="98" creationId="{A133E7BA-DBF0-4E71-A7F0-D60B04DECADE}"/>
          </ac:grpSpMkLst>
        </pc:grpChg>
        <pc:grpChg chg="mod">
          <ac:chgData name="Dor Bar-shay" userId="e45a051f0a7ae9c5" providerId="LiveId" clId="{33ED7014-1EE8-4381-B0D4-DADC019C03BB}" dt="2021-07-11T08:46:14.969" v="433"/>
          <ac:grpSpMkLst>
            <pc:docMk/>
            <pc:sldMk cId="3524917455" sldId="285"/>
            <ac:grpSpMk id="99" creationId="{F8C25477-ED14-4DFA-9BC6-7B52028530B2}"/>
          </ac:grpSpMkLst>
        </pc:grpChg>
        <pc:grpChg chg="mod">
          <ac:chgData name="Dor Bar-shay" userId="e45a051f0a7ae9c5" providerId="LiveId" clId="{33ED7014-1EE8-4381-B0D4-DADC019C03BB}" dt="2021-07-11T08:46:14.969" v="433"/>
          <ac:grpSpMkLst>
            <pc:docMk/>
            <pc:sldMk cId="3524917455" sldId="285"/>
            <ac:grpSpMk id="100" creationId="{80F053AD-4FFB-43DA-AC8D-6A91B32EBBB0}"/>
          </ac:grpSpMkLst>
        </pc:grpChg>
        <pc:grpChg chg="mod">
          <ac:chgData name="Dor Bar-shay" userId="e45a051f0a7ae9c5" providerId="LiveId" clId="{33ED7014-1EE8-4381-B0D4-DADC019C03BB}" dt="2021-07-11T08:46:14.969" v="433"/>
          <ac:grpSpMkLst>
            <pc:docMk/>
            <pc:sldMk cId="3524917455" sldId="285"/>
            <ac:grpSpMk id="101" creationId="{069CB6E2-769C-4CFB-B7F2-42F1F6FED268}"/>
          </ac:grpSpMkLst>
        </pc:grpChg>
        <pc:grpChg chg="add mod">
          <ac:chgData name="Dor Bar-shay" userId="e45a051f0a7ae9c5" providerId="LiveId" clId="{33ED7014-1EE8-4381-B0D4-DADC019C03BB}" dt="2021-07-11T09:14:55.536" v="1115" actId="164"/>
          <ac:grpSpMkLst>
            <pc:docMk/>
            <pc:sldMk cId="3524917455" sldId="285"/>
            <ac:grpSpMk id="188" creationId="{D26884FF-3610-403A-8735-962CB8B31840}"/>
          </ac:grpSpMkLst>
        </pc:grpChg>
        <pc:grpChg chg="add mod">
          <ac:chgData name="Dor Bar-shay" userId="e45a051f0a7ae9c5" providerId="LiveId" clId="{33ED7014-1EE8-4381-B0D4-DADC019C03BB}" dt="2021-07-11T09:14:25.548" v="1111" actId="1076"/>
          <ac:grpSpMkLst>
            <pc:docMk/>
            <pc:sldMk cId="3524917455" sldId="285"/>
            <ac:grpSpMk id="191" creationId="{E84E2496-515F-48F9-A66D-E4DCA48C82E5}"/>
          </ac:grpSpMkLst>
        </pc:grpChg>
        <pc:grpChg chg="mod">
          <ac:chgData name="Dor Bar-shay" userId="e45a051f0a7ae9c5" providerId="LiveId" clId="{33ED7014-1EE8-4381-B0D4-DADC019C03BB}" dt="2021-07-11T08:58:04.737" v="734"/>
          <ac:grpSpMkLst>
            <pc:docMk/>
            <pc:sldMk cId="3524917455" sldId="285"/>
            <ac:grpSpMk id="192" creationId="{BF046C6B-32E1-4E22-AADC-F7595A7583CA}"/>
          </ac:grpSpMkLst>
        </pc:grpChg>
        <pc:grpChg chg="add mod">
          <ac:chgData name="Dor Bar-shay" userId="e45a051f0a7ae9c5" providerId="LiveId" clId="{33ED7014-1EE8-4381-B0D4-DADC019C03BB}" dt="2021-07-11T09:05:07.790" v="839" actId="1076"/>
          <ac:grpSpMkLst>
            <pc:docMk/>
            <pc:sldMk cId="3524917455" sldId="285"/>
            <ac:grpSpMk id="221" creationId="{A21F6F05-9A97-46BD-92CE-C9D40B2DBA15}"/>
          </ac:grpSpMkLst>
        </pc:grpChg>
        <pc:grpChg chg="add mod">
          <ac:chgData name="Dor Bar-shay" userId="e45a051f0a7ae9c5" providerId="LiveId" clId="{33ED7014-1EE8-4381-B0D4-DADC019C03BB}" dt="2021-07-11T09:15:02.023" v="1116" actId="1076"/>
          <ac:grpSpMkLst>
            <pc:docMk/>
            <pc:sldMk cId="3524917455" sldId="285"/>
            <ac:grpSpMk id="267" creationId="{9C842E1F-0141-4A4A-9D2F-4DCB4D0FA83B}"/>
          </ac:grpSpMkLst>
        </pc:grpChg>
        <pc:cxnChg chg="mod">
          <ac:chgData name="Dor Bar-shay" userId="e45a051f0a7ae9c5" providerId="LiveId" clId="{33ED7014-1EE8-4381-B0D4-DADC019C03BB}" dt="2021-07-11T08:44:30.088" v="409"/>
          <ac:cxnSpMkLst>
            <pc:docMk/>
            <pc:sldMk cId="3524917455" sldId="285"/>
            <ac:cxnSpMk id="6" creationId="{C65A9A38-D9E9-4B58-B575-3D1B8EB4C112}"/>
          </ac:cxnSpMkLst>
        </pc:cxnChg>
        <pc:cxnChg chg="mod">
          <ac:chgData name="Dor Bar-shay" userId="e45a051f0a7ae9c5" providerId="LiveId" clId="{33ED7014-1EE8-4381-B0D4-DADC019C03BB}" dt="2021-07-11T08:44:30.088" v="409"/>
          <ac:cxnSpMkLst>
            <pc:docMk/>
            <pc:sldMk cId="3524917455" sldId="285"/>
            <ac:cxnSpMk id="10" creationId="{34BBD87C-1672-4E21-9E16-5922ACD88446}"/>
          </ac:cxnSpMkLst>
        </pc:cxnChg>
        <pc:cxnChg chg="mod">
          <ac:chgData name="Dor Bar-shay" userId="e45a051f0a7ae9c5" providerId="LiveId" clId="{33ED7014-1EE8-4381-B0D4-DADC019C03BB}" dt="2021-07-11T08:44:30.088" v="409"/>
          <ac:cxnSpMkLst>
            <pc:docMk/>
            <pc:sldMk cId="3524917455" sldId="285"/>
            <ac:cxnSpMk id="11" creationId="{CF3112BE-54DE-44CC-AD57-2D86A6A61111}"/>
          </ac:cxnSpMkLst>
        </pc:cxnChg>
        <pc:cxnChg chg="mod">
          <ac:chgData name="Dor Bar-shay" userId="e45a051f0a7ae9c5" providerId="LiveId" clId="{33ED7014-1EE8-4381-B0D4-DADC019C03BB}" dt="2021-07-11T08:44:30.088" v="409"/>
          <ac:cxnSpMkLst>
            <pc:docMk/>
            <pc:sldMk cId="3524917455" sldId="285"/>
            <ac:cxnSpMk id="12" creationId="{6FF488ED-2896-4A3A-B42E-B8C75E779E21}"/>
          </ac:cxnSpMkLst>
        </pc:cxnChg>
        <pc:cxnChg chg="mod">
          <ac:chgData name="Dor Bar-shay" userId="e45a051f0a7ae9c5" providerId="LiveId" clId="{33ED7014-1EE8-4381-B0D4-DADC019C03BB}" dt="2021-07-11T08:44:30.088" v="409"/>
          <ac:cxnSpMkLst>
            <pc:docMk/>
            <pc:sldMk cId="3524917455" sldId="285"/>
            <ac:cxnSpMk id="13" creationId="{769F0F7F-3A16-4B6B-9543-301EB06C040A}"/>
          </ac:cxnSpMkLst>
        </pc:cxnChg>
        <pc:cxnChg chg="mod">
          <ac:chgData name="Dor Bar-shay" userId="e45a051f0a7ae9c5" providerId="LiveId" clId="{33ED7014-1EE8-4381-B0D4-DADC019C03BB}" dt="2021-07-11T08:45:45.808" v="430" actId="14100"/>
          <ac:cxnSpMkLst>
            <pc:docMk/>
            <pc:sldMk cId="3524917455" sldId="285"/>
            <ac:cxnSpMk id="20" creationId="{82F7F53C-9197-46EC-B9B8-DEC3E158A835}"/>
          </ac:cxnSpMkLst>
        </pc:cxnChg>
        <pc:cxnChg chg="mod">
          <ac:chgData name="Dor Bar-shay" userId="e45a051f0a7ae9c5" providerId="LiveId" clId="{33ED7014-1EE8-4381-B0D4-DADC019C03BB}" dt="2021-07-11T08:45:07.790" v="417"/>
          <ac:cxnSpMkLst>
            <pc:docMk/>
            <pc:sldMk cId="3524917455" sldId="285"/>
            <ac:cxnSpMk id="24" creationId="{BDFA47AC-6AED-4ECE-AEDA-B44861513D25}"/>
          </ac:cxnSpMkLst>
        </pc:cxnChg>
        <pc:cxnChg chg="mod">
          <ac:chgData name="Dor Bar-shay" userId="e45a051f0a7ae9c5" providerId="LiveId" clId="{33ED7014-1EE8-4381-B0D4-DADC019C03BB}" dt="2021-07-11T08:45:07.790" v="417"/>
          <ac:cxnSpMkLst>
            <pc:docMk/>
            <pc:sldMk cId="3524917455" sldId="285"/>
            <ac:cxnSpMk id="25" creationId="{B0C8BE36-473C-48E2-896E-13E5F70642BA}"/>
          </ac:cxnSpMkLst>
        </pc:cxnChg>
        <pc:cxnChg chg="mod">
          <ac:chgData name="Dor Bar-shay" userId="e45a051f0a7ae9c5" providerId="LiveId" clId="{33ED7014-1EE8-4381-B0D4-DADC019C03BB}" dt="2021-07-11T08:45:07.790" v="417"/>
          <ac:cxnSpMkLst>
            <pc:docMk/>
            <pc:sldMk cId="3524917455" sldId="285"/>
            <ac:cxnSpMk id="26" creationId="{147545AB-C9BC-4F2E-BF4B-18699D003244}"/>
          </ac:cxnSpMkLst>
        </pc:cxnChg>
        <pc:cxnChg chg="mod">
          <ac:chgData name="Dor Bar-shay" userId="e45a051f0a7ae9c5" providerId="LiveId" clId="{33ED7014-1EE8-4381-B0D4-DADC019C03BB}" dt="2021-07-11T08:46:14.969" v="433"/>
          <ac:cxnSpMkLst>
            <pc:docMk/>
            <pc:sldMk cId="3524917455" sldId="285"/>
            <ac:cxnSpMk id="35" creationId="{8FF683F1-4CFB-46EF-9404-32ED94013ADB}"/>
          </ac:cxnSpMkLst>
        </pc:cxnChg>
        <pc:cxnChg chg="mod">
          <ac:chgData name="Dor Bar-shay" userId="e45a051f0a7ae9c5" providerId="LiveId" clId="{33ED7014-1EE8-4381-B0D4-DADC019C03BB}" dt="2021-07-11T08:46:14.969" v="433"/>
          <ac:cxnSpMkLst>
            <pc:docMk/>
            <pc:sldMk cId="3524917455" sldId="285"/>
            <ac:cxnSpMk id="37" creationId="{DBD0C9BC-EF21-4039-B3F0-57B7D5CBBAAF}"/>
          </ac:cxnSpMkLst>
        </pc:cxnChg>
        <pc:cxnChg chg="mod">
          <ac:chgData name="Dor Bar-shay" userId="e45a051f0a7ae9c5" providerId="LiveId" clId="{33ED7014-1EE8-4381-B0D4-DADC019C03BB}" dt="2021-07-11T08:46:14.969" v="433"/>
          <ac:cxnSpMkLst>
            <pc:docMk/>
            <pc:sldMk cId="3524917455" sldId="285"/>
            <ac:cxnSpMk id="39" creationId="{A2441C72-389E-4DA3-9353-E6C48A546A85}"/>
          </ac:cxnSpMkLst>
        </pc:cxnChg>
        <pc:cxnChg chg="mod">
          <ac:chgData name="Dor Bar-shay" userId="e45a051f0a7ae9c5" providerId="LiveId" clId="{33ED7014-1EE8-4381-B0D4-DADC019C03BB}" dt="2021-07-11T08:46:14.969" v="433"/>
          <ac:cxnSpMkLst>
            <pc:docMk/>
            <pc:sldMk cId="3524917455" sldId="285"/>
            <ac:cxnSpMk id="41" creationId="{950F263D-CB3C-4196-8BDE-3AFF257DB538}"/>
          </ac:cxnSpMkLst>
        </pc:cxnChg>
        <pc:cxnChg chg="mod">
          <ac:chgData name="Dor Bar-shay" userId="e45a051f0a7ae9c5" providerId="LiveId" clId="{33ED7014-1EE8-4381-B0D4-DADC019C03BB}" dt="2021-07-11T09:06:37.080" v="860" actId="1076"/>
          <ac:cxnSpMkLst>
            <pc:docMk/>
            <pc:sldMk cId="3524917455" sldId="285"/>
            <ac:cxnSpMk id="43" creationId="{6AD5C4DE-88A8-4CDF-8F49-1939A49A3212}"/>
          </ac:cxnSpMkLst>
        </pc:cxnChg>
        <pc:cxnChg chg="mod">
          <ac:chgData name="Dor Bar-shay" userId="e45a051f0a7ae9c5" providerId="LiveId" clId="{33ED7014-1EE8-4381-B0D4-DADC019C03BB}" dt="2021-07-11T09:06:37.080" v="860" actId="1076"/>
          <ac:cxnSpMkLst>
            <pc:docMk/>
            <pc:sldMk cId="3524917455" sldId="285"/>
            <ac:cxnSpMk id="45" creationId="{B52CE908-F42F-4B1F-AE5D-FFFA04BF7397}"/>
          </ac:cxnSpMkLst>
        </pc:cxnChg>
        <pc:cxnChg chg="mod">
          <ac:chgData name="Dor Bar-shay" userId="e45a051f0a7ae9c5" providerId="LiveId" clId="{33ED7014-1EE8-4381-B0D4-DADC019C03BB}" dt="2021-07-11T09:08:03.620" v="885" actId="14100"/>
          <ac:cxnSpMkLst>
            <pc:docMk/>
            <pc:sldMk cId="3524917455" sldId="285"/>
            <ac:cxnSpMk id="48" creationId="{AB564202-9422-4298-8BFA-D28002D920D0}"/>
          </ac:cxnSpMkLst>
        </pc:cxnChg>
        <pc:cxnChg chg="mod">
          <ac:chgData name="Dor Bar-shay" userId="e45a051f0a7ae9c5" providerId="LiveId" clId="{33ED7014-1EE8-4381-B0D4-DADC019C03BB}" dt="2021-07-11T08:46:14.969" v="433"/>
          <ac:cxnSpMkLst>
            <pc:docMk/>
            <pc:sldMk cId="3524917455" sldId="285"/>
            <ac:cxnSpMk id="54" creationId="{CFCA9352-C68B-49C0-80DA-073E67FC75FA}"/>
          </ac:cxnSpMkLst>
        </pc:cxnChg>
        <pc:cxnChg chg="mod">
          <ac:chgData name="Dor Bar-shay" userId="e45a051f0a7ae9c5" providerId="LiveId" clId="{33ED7014-1EE8-4381-B0D4-DADC019C03BB}" dt="2021-07-11T08:46:14.969" v="433"/>
          <ac:cxnSpMkLst>
            <pc:docMk/>
            <pc:sldMk cId="3524917455" sldId="285"/>
            <ac:cxnSpMk id="56" creationId="{14E03D11-F48F-4869-A27A-C3EBA36DE795}"/>
          </ac:cxnSpMkLst>
        </pc:cxnChg>
        <pc:cxnChg chg="mod">
          <ac:chgData name="Dor Bar-shay" userId="e45a051f0a7ae9c5" providerId="LiveId" clId="{33ED7014-1EE8-4381-B0D4-DADC019C03BB}" dt="2021-07-11T08:46:14.969" v="433"/>
          <ac:cxnSpMkLst>
            <pc:docMk/>
            <pc:sldMk cId="3524917455" sldId="285"/>
            <ac:cxnSpMk id="58" creationId="{FD8BB85E-0185-4E2D-B378-D8D347654347}"/>
          </ac:cxnSpMkLst>
        </pc:cxnChg>
        <pc:cxnChg chg="mod">
          <ac:chgData name="Dor Bar-shay" userId="e45a051f0a7ae9c5" providerId="LiveId" clId="{33ED7014-1EE8-4381-B0D4-DADC019C03BB}" dt="2021-07-11T08:46:14.969" v="433"/>
          <ac:cxnSpMkLst>
            <pc:docMk/>
            <pc:sldMk cId="3524917455" sldId="285"/>
            <ac:cxnSpMk id="60" creationId="{9235645C-E573-4950-91D4-8584A14A28D8}"/>
          </ac:cxnSpMkLst>
        </pc:cxnChg>
        <pc:cxnChg chg="mod">
          <ac:chgData name="Dor Bar-shay" userId="e45a051f0a7ae9c5" providerId="LiveId" clId="{33ED7014-1EE8-4381-B0D4-DADC019C03BB}" dt="2021-07-11T08:46:14.969" v="433"/>
          <ac:cxnSpMkLst>
            <pc:docMk/>
            <pc:sldMk cId="3524917455" sldId="285"/>
            <ac:cxnSpMk id="62" creationId="{E27F09A3-E9FC-494F-8970-A0EF8CFEBFDC}"/>
          </ac:cxnSpMkLst>
        </pc:cxnChg>
        <pc:cxnChg chg="mod">
          <ac:chgData name="Dor Bar-shay" userId="e45a051f0a7ae9c5" providerId="LiveId" clId="{33ED7014-1EE8-4381-B0D4-DADC019C03BB}" dt="2021-07-11T08:46:14.969" v="433"/>
          <ac:cxnSpMkLst>
            <pc:docMk/>
            <pc:sldMk cId="3524917455" sldId="285"/>
            <ac:cxnSpMk id="64" creationId="{38A1CD3C-C5A6-45B6-93B0-B73B2BF48C68}"/>
          </ac:cxnSpMkLst>
        </pc:cxnChg>
        <pc:cxnChg chg="mod">
          <ac:chgData name="Dor Bar-shay" userId="e45a051f0a7ae9c5" providerId="LiveId" clId="{33ED7014-1EE8-4381-B0D4-DADC019C03BB}" dt="2021-07-11T08:46:14.969" v="433"/>
          <ac:cxnSpMkLst>
            <pc:docMk/>
            <pc:sldMk cId="3524917455" sldId="285"/>
            <ac:cxnSpMk id="66" creationId="{6C09F1EE-E677-4E8A-86AF-55C3EEEB9BD8}"/>
          </ac:cxnSpMkLst>
        </pc:cxnChg>
        <pc:cxnChg chg="mod">
          <ac:chgData name="Dor Bar-shay" userId="e45a051f0a7ae9c5" providerId="LiveId" clId="{33ED7014-1EE8-4381-B0D4-DADC019C03BB}" dt="2021-07-11T08:46:14.969" v="433"/>
          <ac:cxnSpMkLst>
            <pc:docMk/>
            <pc:sldMk cId="3524917455" sldId="285"/>
            <ac:cxnSpMk id="68" creationId="{369E5B09-05DE-4D6A-8895-399D6F995FAB}"/>
          </ac:cxnSpMkLst>
        </pc:cxnChg>
        <pc:cxnChg chg="mod">
          <ac:chgData name="Dor Bar-shay" userId="e45a051f0a7ae9c5" providerId="LiveId" clId="{33ED7014-1EE8-4381-B0D4-DADC019C03BB}" dt="2021-07-11T08:46:14.969" v="433"/>
          <ac:cxnSpMkLst>
            <pc:docMk/>
            <pc:sldMk cId="3524917455" sldId="285"/>
            <ac:cxnSpMk id="70" creationId="{8E8D3FD1-4C8B-457A-A04D-F956D2C452A8}"/>
          </ac:cxnSpMkLst>
        </pc:cxnChg>
        <pc:cxnChg chg="mod">
          <ac:chgData name="Dor Bar-shay" userId="e45a051f0a7ae9c5" providerId="LiveId" clId="{33ED7014-1EE8-4381-B0D4-DADC019C03BB}" dt="2021-07-11T08:46:14.969" v="433"/>
          <ac:cxnSpMkLst>
            <pc:docMk/>
            <pc:sldMk cId="3524917455" sldId="285"/>
            <ac:cxnSpMk id="72" creationId="{D801BD95-689E-440D-834B-F05F43082B07}"/>
          </ac:cxnSpMkLst>
        </pc:cxnChg>
        <pc:cxnChg chg="mod">
          <ac:chgData name="Dor Bar-shay" userId="e45a051f0a7ae9c5" providerId="LiveId" clId="{33ED7014-1EE8-4381-B0D4-DADC019C03BB}" dt="2021-07-11T08:46:14.969" v="433"/>
          <ac:cxnSpMkLst>
            <pc:docMk/>
            <pc:sldMk cId="3524917455" sldId="285"/>
            <ac:cxnSpMk id="74" creationId="{E761A6F9-42AE-4B41-9001-CF69EA2DD079}"/>
          </ac:cxnSpMkLst>
        </pc:cxnChg>
        <pc:cxnChg chg="mod">
          <ac:chgData name="Dor Bar-shay" userId="e45a051f0a7ae9c5" providerId="LiveId" clId="{33ED7014-1EE8-4381-B0D4-DADC019C03BB}" dt="2021-07-11T08:46:14.969" v="433"/>
          <ac:cxnSpMkLst>
            <pc:docMk/>
            <pc:sldMk cId="3524917455" sldId="285"/>
            <ac:cxnSpMk id="76" creationId="{F1DBA19E-8F46-41CB-A610-A68F388B60BC}"/>
          </ac:cxnSpMkLst>
        </pc:cxnChg>
        <pc:cxnChg chg="mod">
          <ac:chgData name="Dor Bar-shay" userId="e45a051f0a7ae9c5" providerId="LiveId" clId="{33ED7014-1EE8-4381-B0D4-DADC019C03BB}" dt="2021-07-11T08:46:14.969" v="433"/>
          <ac:cxnSpMkLst>
            <pc:docMk/>
            <pc:sldMk cId="3524917455" sldId="285"/>
            <ac:cxnSpMk id="78" creationId="{89621DBE-D5AB-405D-9149-14AA4F5DBDDE}"/>
          </ac:cxnSpMkLst>
        </pc:cxnChg>
        <pc:cxnChg chg="mod">
          <ac:chgData name="Dor Bar-shay" userId="e45a051f0a7ae9c5" providerId="LiveId" clId="{33ED7014-1EE8-4381-B0D4-DADC019C03BB}" dt="2021-07-11T08:46:14.969" v="433"/>
          <ac:cxnSpMkLst>
            <pc:docMk/>
            <pc:sldMk cId="3524917455" sldId="285"/>
            <ac:cxnSpMk id="80" creationId="{60904B2F-02F5-4758-BF21-C8D02800E3CD}"/>
          </ac:cxnSpMkLst>
        </pc:cxnChg>
        <pc:cxnChg chg="mod">
          <ac:chgData name="Dor Bar-shay" userId="e45a051f0a7ae9c5" providerId="LiveId" clId="{33ED7014-1EE8-4381-B0D4-DADC019C03BB}" dt="2021-07-11T08:46:14.969" v="433"/>
          <ac:cxnSpMkLst>
            <pc:docMk/>
            <pc:sldMk cId="3524917455" sldId="285"/>
            <ac:cxnSpMk id="82" creationId="{9A96502E-35C3-4EC8-A814-51D5DCB5247B}"/>
          </ac:cxnSpMkLst>
        </pc:cxnChg>
        <pc:cxnChg chg="mod">
          <ac:chgData name="Dor Bar-shay" userId="e45a051f0a7ae9c5" providerId="LiveId" clId="{33ED7014-1EE8-4381-B0D4-DADC019C03BB}" dt="2021-07-11T08:46:14.969" v="433"/>
          <ac:cxnSpMkLst>
            <pc:docMk/>
            <pc:sldMk cId="3524917455" sldId="285"/>
            <ac:cxnSpMk id="84" creationId="{B67BB893-1CA4-4CA3-A293-F0D8388469DE}"/>
          </ac:cxnSpMkLst>
        </pc:cxnChg>
        <pc:cxnChg chg="mod">
          <ac:chgData name="Dor Bar-shay" userId="e45a051f0a7ae9c5" providerId="LiveId" clId="{33ED7014-1EE8-4381-B0D4-DADC019C03BB}" dt="2021-07-11T09:06:26.423" v="859" actId="14100"/>
          <ac:cxnSpMkLst>
            <pc:docMk/>
            <pc:sldMk cId="3524917455" sldId="285"/>
            <ac:cxnSpMk id="103" creationId="{0A614157-B2AE-4A51-A383-D8F33DB9C1EC}"/>
          </ac:cxnSpMkLst>
        </pc:cxnChg>
        <pc:cxnChg chg="mod">
          <ac:chgData name="Dor Bar-shay" userId="e45a051f0a7ae9c5" providerId="LiveId" clId="{33ED7014-1EE8-4381-B0D4-DADC019C03BB}" dt="2021-07-11T08:46:14.969" v="433"/>
          <ac:cxnSpMkLst>
            <pc:docMk/>
            <pc:sldMk cId="3524917455" sldId="285"/>
            <ac:cxnSpMk id="106" creationId="{B1F9F4D6-3879-48E6-9486-E615004C1275}"/>
          </ac:cxnSpMkLst>
        </pc:cxnChg>
        <pc:cxnChg chg="mod">
          <ac:chgData name="Dor Bar-shay" userId="e45a051f0a7ae9c5" providerId="LiveId" clId="{33ED7014-1EE8-4381-B0D4-DADC019C03BB}" dt="2021-07-11T08:46:14.969" v="433"/>
          <ac:cxnSpMkLst>
            <pc:docMk/>
            <pc:sldMk cId="3524917455" sldId="285"/>
            <ac:cxnSpMk id="107" creationId="{E4F125A3-DEEE-40E8-8FC6-05AD779BC4D9}"/>
          </ac:cxnSpMkLst>
        </pc:cxnChg>
        <pc:cxnChg chg="mod">
          <ac:chgData name="Dor Bar-shay" userId="e45a051f0a7ae9c5" providerId="LiveId" clId="{33ED7014-1EE8-4381-B0D4-DADC019C03BB}" dt="2021-07-11T08:46:14.969" v="433"/>
          <ac:cxnSpMkLst>
            <pc:docMk/>
            <pc:sldMk cId="3524917455" sldId="285"/>
            <ac:cxnSpMk id="110" creationId="{7422C0A8-85C4-42A3-86BA-1B0C8FF3E0B5}"/>
          </ac:cxnSpMkLst>
        </pc:cxnChg>
        <pc:cxnChg chg="mod">
          <ac:chgData name="Dor Bar-shay" userId="e45a051f0a7ae9c5" providerId="LiveId" clId="{33ED7014-1EE8-4381-B0D4-DADC019C03BB}" dt="2021-07-11T08:46:14.969" v="433"/>
          <ac:cxnSpMkLst>
            <pc:docMk/>
            <pc:sldMk cId="3524917455" sldId="285"/>
            <ac:cxnSpMk id="111" creationId="{80349090-9C91-4896-A47E-679CFA79B8DF}"/>
          </ac:cxnSpMkLst>
        </pc:cxnChg>
        <pc:cxnChg chg="mod">
          <ac:chgData name="Dor Bar-shay" userId="e45a051f0a7ae9c5" providerId="LiveId" clId="{33ED7014-1EE8-4381-B0D4-DADC019C03BB}" dt="2021-07-11T08:46:14.969" v="433"/>
          <ac:cxnSpMkLst>
            <pc:docMk/>
            <pc:sldMk cId="3524917455" sldId="285"/>
            <ac:cxnSpMk id="114" creationId="{489AC1ED-99D2-4F05-8A1F-CAAB2717949D}"/>
          </ac:cxnSpMkLst>
        </pc:cxnChg>
        <pc:cxnChg chg="mod">
          <ac:chgData name="Dor Bar-shay" userId="e45a051f0a7ae9c5" providerId="LiveId" clId="{33ED7014-1EE8-4381-B0D4-DADC019C03BB}" dt="2021-07-11T08:46:14.969" v="433"/>
          <ac:cxnSpMkLst>
            <pc:docMk/>
            <pc:sldMk cId="3524917455" sldId="285"/>
            <ac:cxnSpMk id="115" creationId="{4F3F8B3F-1361-4662-A93B-4446376E3200}"/>
          </ac:cxnSpMkLst>
        </pc:cxnChg>
        <pc:cxnChg chg="mod">
          <ac:chgData name="Dor Bar-shay" userId="e45a051f0a7ae9c5" providerId="LiveId" clId="{33ED7014-1EE8-4381-B0D4-DADC019C03BB}" dt="2021-07-11T08:46:14.969" v="433"/>
          <ac:cxnSpMkLst>
            <pc:docMk/>
            <pc:sldMk cId="3524917455" sldId="285"/>
            <ac:cxnSpMk id="118" creationId="{08972133-3581-4561-9FCA-254B6F52FF87}"/>
          </ac:cxnSpMkLst>
        </pc:cxnChg>
        <pc:cxnChg chg="mod">
          <ac:chgData name="Dor Bar-shay" userId="e45a051f0a7ae9c5" providerId="LiveId" clId="{33ED7014-1EE8-4381-B0D4-DADC019C03BB}" dt="2021-07-11T08:46:14.969" v="433"/>
          <ac:cxnSpMkLst>
            <pc:docMk/>
            <pc:sldMk cId="3524917455" sldId="285"/>
            <ac:cxnSpMk id="119" creationId="{1E537524-9B3A-43FA-A394-6351E5164551}"/>
          </ac:cxnSpMkLst>
        </pc:cxnChg>
        <pc:cxnChg chg="mod">
          <ac:chgData name="Dor Bar-shay" userId="e45a051f0a7ae9c5" providerId="LiveId" clId="{33ED7014-1EE8-4381-B0D4-DADC019C03BB}" dt="2021-07-11T08:46:14.969" v="433"/>
          <ac:cxnSpMkLst>
            <pc:docMk/>
            <pc:sldMk cId="3524917455" sldId="285"/>
            <ac:cxnSpMk id="122" creationId="{880D836A-0A68-47CD-AD9C-8F11D83A31DC}"/>
          </ac:cxnSpMkLst>
        </pc:cxnChg>
        <pc:cxnChg chg="mod">
          <ac:chgData name="Dor Bar-shay" userId="e45a051f0a7ae9c5" providerId="LiveId" clId="{33ED7014-1EE8-4381-B0D4-DADC019C03BB}" dt="2021-07-11T08:46:14.969" v="433"/>
          <ac:cxnSpMkLst>
            <pc:docMk/>
            <pc:sldMk cId="3524917455" sldId="285"/>
            <ac:cxnSpMk id="125" creationId="{DFA8A176-77B1-410A-9976-D5BAF08EDAE0}"/>
          </ac:cxnSpMkLst>
        </pc:cxnChg>
        <pc:cxnChg chg="mod">
          <ac:chgData name="Dor Bar-shay" userId="e45a051f0a7ae9c5" providerId="LiveId" clId="{33ED7014-1EE8-4381-B0D4-DADC019C03BB}" dt="2021-07-11T08:46:14.969" v="433"/>
          <ac:cxnSpMkLst>
            <pc:docMk/>
            <pc:sldMk cId="3524917455" sldId="285"/>
            <ac:cxnSpMk id="128" creationId="{971BFF03-05D0-4418-8FE8-84AC8E7332F5}"/>
          </ac:cxnSpMkLst>
        </pc:cxnChg>
        <pc:cxnChg chg="mod">
          <ac:chgData name="Dor Bar-shay" userId="e45a051f0a7ae9c5" providerId="LiveId" clId="{33ED7014-1EE8-4381-B0D4-DADC019C03BB}" dt="2021-07-11T08:46:14.969" v="433"/>
          <ac:cxnSpMkLst>
            <pc:docMk/>
            <pc:sldMk cId="3524917455" sldId="285"/>
            <ac:cxnSpMk id="129" creationId="{84C89271-1C02-4A3E-B0FA-BBC36706ECDD}"/>
          </ac:cxnSpMkLst>
        </pc:cxnChg>
        <pc:cxnChg chg="mod">
          <ac:chgData name="Dor Bar-shay" userId="e45a051f0a7ae9c5" providerId="LiveId" clId="{33ED7014-1EE8-4381-B0D4-DADC019C03BB}" dt="2021-07-11T08:46:14.969" v="433"/>
          <ac:cxnSpMkLst>
            <pc:docMk/>
            <pc:sldMk cId="3524917455" sldId="285"/>
            <ac:cxnSpMk id="132" creationId="{1A71E5D3-CD49-4191-9032-7B68DCC54CDA}"/>
          </ac:cxnSpMkLst>
        </pc:cxnChg>
        <pc:cxnChg chg="mod">
          <ac:chgData name="Dor Bar-shay" userId="e45a051f0a7ae9c5" providerId="LiveId" clId="{33ED7014-1EE8-4381-B0D4-DADC019C03BB}" dt="2021-07-11T08:46:14.969" v="433"/>
          <ac:cxnSpMkLst>
            <pc:docMk/>
            <pc:sldMk cId="3524917455" sldId="285"/>
            <ac:cxnSpMk id="133" creationId="{2BB34B4F-F12E-4E9B-ADDD-19BA12FF3C04}"/>
          </ac:cxnSpMkLst>
        </pc:cxnChg>
        <pc:cxnChg chg="mod">
          <ac:chgData name="Dor Bar-shay" userId="e45a051f0a7ae9c5" providerId="LiveId" clId="{33ED7014-1EE8-4381-B0D4-DADC019C03BB}" dt="2021-07-11T08:46:14.969" v="433"/>
          <ac:cxnSpMkLst>
            <pc:docMk/>
            <pc:sldMk cId="3524917455" sldId="285"/>
            <ac:cxnSpMk id="134" creationId="{D27A2A4F-815A-433F-A95A-2356A8CDA912}"/>
          </ac:cxnSpMkLst>
        </pc:cxnChg>
        <pc:cxnChg chg="mod">
          <ac:chgData name="Dor Bar-shay" userId="e45a051f0a7ae9c5" providerId="LiveId" clId="{33ED7014-1EE8-4381-B0D4-DADC019C03BB}" dt="2021-07-11T09:06:51.195" v="864" actId="14100"/>
          <ac:cxnSpMkLst>
            <pc:docMk/>
            <pc:sldMk cId="3524917455" sldId="285"/>
            <ac:cxnSpMk id="137" creationId="{84B4C976-DCB2-48CE-AF71-313A7D1DB613}"/>
          </ac:cxnSpMkLst>
        </pc:cxnChg>
        <pc:cxnChg chg="mod">
          <ac:chgData name="Dor Bar-shay" userId="e45a051f0a7ae9c5" providerId="LiveId" clId="{33ED7014-1EE8-4381-B0D4-DADC019C03BB}" dt="2021-07-11T08:46:14.969" v="433"/>
          <ac:cxnSpMkLst>
            <pc:docMk/>
            <pc:sldMk cId="3524917455" sldId="285"/>
            <ac:cxnSpMk id="138" creationId="{A8ED1180-CA11-4ED2-B464-2932F71823FB}"/>
          </ac:cxnSpMkLst>
        </pc:cxnChg>
        <pc:cxnChg chg="mod">
          <ac:chgData name="Dor Bar-shay" userId="e45a051f0a7ae9c5" providerId="LiveId" clId="{33ED7014-1EE8-4381-B0D4-DADC019C03BB}" dt="2021-07-11T08:46:14.969" v="433"/>
          <ac:cxnSpMkLst>
            <pc:docMk/>
            <pc:sldMk cId="3524917455" sldId="285"/>
            <ac:cxnSpMk id="139" creationId="{1B5571A0-7894-4814-B614-E0EAFD946D61}"/>
          </ac:cxnSpMkLst>
        </pc:cxnChg>
        <pc:cxnChg chg="mod">
          <ac:chgData name="Dor Bar-shay" userId="e45a051f0a7ae9c5" providerId="LiveId" clId="{33ED7014-1EE8-4381-B0D4-DADC019C03BB}" dt="2021-07-11T08:46:14.969" v="433"/>
          <ac:cxnSpMkLst>
            <pc:docMk/>
            <pc:sldMk cId="3524917455" sldId="285"/>
            <ac:cxnSpMk id="144" creationId="{703E531F-DAA2-460A-8943-A3EC56997E4E}"/>
          </ac:cxnSpMkLst>
        </pc:cxnChg>
        <pc:cxnChg chg="mod">
          <ac:chgData name="Dor Bar-shay" userId="e45a051f0a7ae9c5" providerId="LiveId" clId="{33ED7014-1EE8-4381-B0D4-DADC019C03BB}" dt="2021-07-11T08:46:14.969" v="433"/>
          <ac:cxnSpMkLst>
            <pc:docMk/>
            <pc:sldMk cId="3524917455" sldId="285"/>
            <ac:cxnSpMk id="147" creationId="{AF247A32-5AA9-4836-8944-7A327211A2D3}"/>
          </ac:cxnSpMkLst>
        </pc:cxnChg>
        <pc:cxnChg chg="mod">
          <ac:chgData name="Dor Bar-shay" userId="e45a051f0a7ae9c5" providerId="LiveId" clId="{33ED7014-1EE8-4381-B0D4-DADC019C03BB}" dt="2021-07-11T08:46:14.969" v="433"/>
          <ac:cxnSpMkLst>
            <pc:docMk/>
            <pc:sldMk cId="3524917455" sldId="285"/>
            <ac:cxnSpMk id="150" creationId="{02CE9310-E76D-4D14-886A-FD057B3E3B7D}"/>
          </ac:cxnSpMkLst>
        </pc:cxnChg>
        <pc:cxnChg chg="mod">
          <ac:chgData name="Dor Bar-shay" userId="e45a051f0a7ae9c5" providerId="LiveId" clId="{33ED7014-1EE8-4381-B0D4-DADC019C03BB}" dt="2021-07-11T08:46:14.969" v="433"/>
          <ac:cxnSpMkLst>
            <pc:docMk/>
            <pc:sldMk cId="3524917455" sldId="285"/>
            <ac:cxnSpMk id="151" creationId="{35F88CE4-C95B-4DCF-8F01-140A622032C8}"/>
          </ac:cxnSpMkLst>
        </pc:cxnChg>
        <pc:cxnChg chg="mod">
          <ac:chgData name="Dor Bar-shay" userId="e45a051f0a7ae9c5" providerId="LiveId" clId="{33ED7014-1EE8-4381-B0D4-DADC019C03BB}" dt="2021-07-11T08:46:14.969" v="433"/>
          <ac:cxnSpMkLst>
            <pc:docMk/>
            <pc:sldMk cId="3524917455" sldId="285"/>
            <ac:cxnSpMk id="154" creationId="{7B51D690-6811-4420-A4CC-0768EF08A248}"/>
          </ac:cxnSpMkLst>
        </pc:cxnChg>
        <pc:cxnChg chg="mod">
          <ac:chgData name="Dor Bar-shay" userId="e45a051f0a7ae9c5" providerId="LiveId" clId="{33ED7014-1EE8-4381-B0D4-DADC019C03BB}" dt="2021-07-11T08:46:14.969" v="433"/>
          <ac:cxnSpMkLst>
            <pc:docMk/>
            <pc:sldMk cId="3524917455" sldId="285"/>
            <ac:cxnSpMk id="155" creationId="{DC6A76B6-71C3-47AA-AD74-F970F9B0D989}"/>
          </ac:cxnSpMkLst>
        </pc:cxnChg>
        <pc:cxnChg chg="mod">
          <ac:chgData name="Dor Bar-shay" userId="e45a051f0a7ae9c5" providerId="LiveId" clId="{33ED7014-1EE8-4381-B0D4-DADC019C03BB}" dt="2021-07-11T08:46:14.969" v="433"/>
          <ac:cxnSpMkLst>
            <pc:docMk/>
            <pc:sldMk cId="3524917455" sldId="285"/>
            <ac:cxnSpMk id="156" creationId="{0A315BE2-C899-4123-BF9C-A733AC1C355C}"/>
          </ac:cxnSpMkLst>
        </pc:cxnChg>
        <pc:cxnChg chg="mod">
          <ac:chgData name="Dor Bar-shay" userId="e45a051f0a7ae9c5" providerId="LiveId" clId="{33ED7014-1EE8-4381-B0D4-DADC019C03BB}" dt="2021-07-11T08:46:14.969" v="433"/>
          <ac:cxnSpMkLst>
            <pc:docMk/>
            <pc:sldMk cId="3524917455" sldId="285"/>
            <ac:cxnSpMk id="159" creationId="{F488A1FD-C0C4-4B7F-883B-F3A5F0D56ADD}"/>
          </ac:cxnSpMkLst>
        </pc:cxnChg>
        <pc:cxnChg chg="mod">
          <ac:chgData name="Dor Bar-shay" userId="e45a051f0a7ae9c5" providerId="LiveId" clId="{33ED7014-1EE8-4381-B0D4-DADC019C03BB}" dt="2021-07-11T08:46:14.969" v="433"/>
          <ac:cxnSpMkLst>
            <pc:docMk/>
            <pc:sldMk cId="3524917455" sldId="285"/>
            <ac:cxnSpMk id="160" creationId="{418C1CC9-DC04-4F75-B10A-025A1F912E10}"/>
          </ac:cxnSpMkLst>
        </pc:cxnChg>
        <pc:cxnChg chg="mod">
          <ac:chgData name="Dor Bar-shay" userId="e45a051f0a7ae9c5" providerId="LiveId" clId="{33ED7014-1EE8-4381-B0D4-DADC019C03BB}" dt="2021-07-11T08:46:14.969" v="433"/>
          <ac:cxnSpMkLst>
            <pc:docMk/>
            <pc:sldMk cId="3524917455" sldId="285"/>
            <ac:cxnSpMk id="161" creationId="{6654514F-DA3C-4285-A286-3696319F1F2D}"/>
          </ac:cxnSpMkLst>
        </pc:cxnChg>
        <pc:cxnChg chg="mod">
          <ac:chgData name="Dor Bar-shay" userId="e45a051f0a7ae9c5" providerId="LiveId" clId="{33ED7014-1EE8-4381-B0D4-DADC019C03BB}" dt="2021-07-11T08:46:14.969" v="433"/>
          <ac:cxnSpMkLst>
            <pc:docMk/>
            <pc:sldMk cId="3524917455" sldId="285"/>
            <ac:cxnSpMk id="164" creationId="{0CB8A449-C910-4FC5-AD9F-DADB3B33DC08}"/>
          </ac:cxnSpMkLst>
        </pc:cxnChg>
        <pc:cxnChg chg="mod">
          <ac:chgData name="Dor Bar-shay" userId="e45a051f0a7ae9c5" providerId="LiveId" clId="{33ED7014-1EE8-4381-B0D4-DADC019C03BB}" dt="2021-07-11T08:46:14.969" v="433"/>
          <ac:cxnSpMkLst>
            <pc:docMk/>
            <pc:sldMk cId="3524917455" sldId="285"/>
            <ac:cxnSpMk id="165" creationId="{B95B2D82-A9DA-4555-8F52-66CCB7C4F64F}"/>
          </ac:cxnSpMkLst>
        </pc:cxnChg>
        <pc:cxnChg chg="mod">
          <ac:chgData name="Dor Bar-shay" userId="e45a051f0a7ae9c5" providerId="LiveId" clId="{33ED7014-1EE8-4381-B0D4-DADC019C03BB}" dt="2021-07-11T08:46:14.969" v="433"/>
          <ac:cxnSpMkLst>
            <pc:docMk/>
            <pc:sldMk cId="3524917455" sldId="285"/>
            <ac:cxnSpMk id="166" creationId="{3118642A-007B-4AFF-A446-AE86AF2D08B1}"/>
          </ac:cxnSpMkLst>
        </pc:cxnChg>
        <pc:cxnChg chg="mod">
          <ac:chgData name="Dor Bar-shay" userId="e45a051f0a7ae9c5" providerId="LiveId" clId="{33ED7014-1EE8-4381-B0D4-DADC019C03BB}" dt="2021-07-11T08:46:14.969" v="433"/>
          <ac:cxnSpMkLst>
            <pc:docMk/>
            <pc:sldMk cId="3524917455" sldId="285"/>
            <ac:cxnSpMk id="167" creationId="{08D403FF-4C3C-4F35-A4F7-2CAB9682EC01}"/>
          </ac:cxnSpMkLst>
        </pc:cxnChg>
        <pc:cxnChg chg="mod">
          <ac:chgData name="Dor Bar-shay" userId="e45a051f0a7ae9c5" providerId="LiveId" clId="{33ED7014-1EE8-4381-B0D4-DADC019C03BB}" dt="2021-07-11T08:58:04.737" v="734"/>
          <ac:cxnSpMkLst>
            <pc:docMk/>
            <pc:sldMk cId="3524917455" sldId="285"/>
            <ac:cxnSpMk id="193" creationId="{84D8DC0E-F036-4788-830E-9A72A67AE8FE}"/>
          </ac:cxnSpMkLst>
        </pc:cxnChg>
        <pc:cxnChg chg="mod">
          <ac:chgData name="Dor Bar-shay" userId="e45a051f0a7ae9c5" providerId="LiveId" clId="{33ED7014-1EE8-4381-B0D4-DADC019C03BB}" dt="2021-07-11T08:58:04.737" v="734"/>
          <ac:cxnSpMkLst>
            <pc:docMk/>
            <pc:sldMk cId="3524917455" sldId="285"/>
            <ac:cxnSpMk id="195" creationId="{4DB554AC-3C66-405A-8F47-D157913ABCAD}"/>
          </ac:cxnSpMkLst>
        </pc:cxnChg>
        <pc:cxnChg chg="mod">
          <ac:chgData name="Dor Bar-shay" userId="e45a051f0a7ae9c5" providerId="LiveId" clId="{33ED7014-1EE8-4381-B0D4-DADC019C03BB}" dt="2021-07-11T08:58:04.737" v="734"/>
          <ac:cxnSpMkLst>
            <pc:docMk/>
            <pc:sldMk cId="3524917455" sldId="285"/>
            <ac:cxnSpMk id="197" creationId="{2BE646B7-C939-4E7C-AB10-22BAA7D5392A}"/>
          </ac:cxnSpMkLst>
        </pc:cxnChg>
        <pc:cxnChg chg="mod">
          <ac:chgData name="Dor Bar-shay" userId="e45a051f0a7ae9c5" providerId="LiveId" clId="{33ED7014-1EE8-4381-B0D4-DADC019C03BB}" dt="2021-07-11T08:58:04.737" v="734"/>
          <ac:cxnSpMkLst>
            <pc:docMk/>
            <pc:sldMk cId="3524917455" sldId="285"/>
            <ac:cxnSpMk id="199" creationId="{F9201548-03A5-4810-BFCC-A9CF780C8B25}"/>
          </ac:cxnSpMkLst>
        </pc:cxnChg>
        <pc:cxnChg chg="mod">
          <ac:chgData name="Dor Bar-shay" userId="e45a051f0a7ae9c5" providerId="LiveId" clId="{33ED7014-1EE8-4381-B0D4-DADC019C03BB}" dt="2021-07-11T08:58:04.737" v="734"/>
          <ac:cxnSpMkLst>
            <pc:docMk/>
            <pc:sldMk cId="3524917455" sldId="285"/>
            <ac:cxnSpMk id="201" creationId="{05DCEA1E-5550-4964-9F7A-7B67F68D8CE1}"/>
          </ac:cxnSpMkLst>
        </pc:cxnChg>
        <pc:cxnChg chg="mod">
          <ac:chgData name="Dor Bar-shay" userId="e45a051f0a7ae9c5" providerId="LiveId" clId="{33ED7014-1EE8-4381-B0D4-DADC019C03BB}" dt="2021-07-11T08:58:04.737" v="734"/>
          <ac:cxnSpMkLst>
            <pc:docMk/>
            <pc:sldMk cId="3524917455" sldId="285"/>
            <ac:cxnSpMk id="203" creationId="{86DF3112-D40F-4238-AFCF-E29CF7DE9237}"/>
          </ac:cxnSpMkLst>
        </pc:cxnChg>
        <pc:cxnChg chg="mod">
          <ac:chgData name="Dor Bar-shay" userId="e45a051f0a7ae9c5" providerId="LiveId" clId="{33ED7014-1EE8-4381-B0D4-DADC019C03BB}" dt="2021-07-11T08:58:04.737" v="734"/>
          <ac:cxnSpMkLst>
            <pc:docMk/>
            <pc:sldMk cId="3524917455" sldId="285"/>
            <ac:cxnSpMk id="205" creationId="{946129EE-F2E0-4D0C-B4F3-EDC748074A7D}"/>
          </ac:cxnSpMkLst>
        </pc:cxnChg>
        <pc:cxnChg chg="mod">
          <ac:chgData name="Dor Bar-shay" userId="e45a051f0a7ae9c5" providerId="LiveId" clId="{33ED7014-1EE8-4381-B0D4-DADC019C03BB}" dt="2021-07-11T08:58:04.737" v="734"/>
          <ac:cxnSpMkLst>
            <pc:docMk/>
            <pc:sldMk cId="3524917455" sldId="285"/>
            <ac:cxnSpMk id="207" creationId="{B84293A1-6F21-4C90-AA78-3316D0AD4416}"/>
          </ac:cxnSpMkLst>
        </pc:cxnChg>
        <pc:cxnChg chg="mod">
          <ac:chgData name="Dor Bar-shay" userId="e45a051f0a7ae9c5" providerId="LiveId" clId="{33ED7014-1EE8-4381-B0D4-DADC019C03BB}" dt="2021-07-11T08:58:04.737" v="734"/>
          <ac:cxnSpMkLst>
            <pc:docMk/>
            <pc:sldMk cId="3524917455" sldId="285"/>
            <ac:cxnSpMk id="209" creationId="{6E5A1DA3-A411-4629-846A-2B354DE21CD1}"/>
          </ac:cxnSpMkLst>
        </pc:cxnChg>
        <pc:cxnChg chg="mod">
          <ac:chgData name="Dor Bar-shay" userId="e45a051f0a7ae9c5" providerId="LiveId" clId="{33ED7014-1EE8-4381-B0D4-DADC019C03BB}" dt="2021-07-11T08:58:04.737" v="734"/>
          <ac:cxnSpMkLst>
            <pc:docMk/>
            <pc:sldMk cId="3524917455" sldId="285"/>
            <ac:cxnSpMk id="211" creationId="{D77AA5D3-D018-443A-837F-56259F6F30FC}"/>
          </ac:cxnSpMkLst>
        </pc:cxnChg>
        <pc:cxnChg chg="mod">
          <ac:chgData name="Dor Bar-shay" userId="e45a051f0a7ae9c5" providerId="LiveId" clId="{33ED7014-1EE8-4381-B0D4-DADC019C03BB}" dt="2021-07-11T08:58:04.737" v="734"/>
          <ac:cxnSpMkLst>
            <pc:docMk/>
            <pc:sldMk cId="3524917455" sldId="285"/>
            <ac:cxnSpMk id="215" creationId="{37C3DB4D-36C1-4E2E-80B4-E5F483D94A3E}"/>
          </ac:cxnSpMkLst>
        </pc:cxnChg>
        <pc:cxnChg chg="mod">
          <ac:chgData name="Dor Bar-shay" userId="e45a051f0a7ae9c5" providerId="LiveId" clId="{33ED7014-1EE8-4381-B0D4-DADC019C03BB}" dt="2021-07-11T08:58:04.737" v="734"/>
          <ac:cxnSpMkLst>
            <pc:docMk/>
            <pc:sldMk cId="3524917455" sldId="285"/>
            <ac:cxnSpMk id="216" creationId="{16B3CA19-5DA2-4773-A134-41ABDD0686E8}"/>
          </ac:cxnSpMkLst>
        </pc:cxnChg>
        <pc:cxnChg chg="mod">
          <ac:chgData name="Dor Bar-shay" userId="e45a051f0a7ae9c5" providerId="LiveId" clId="{33ED7014-1EE8-4381-B0D4-DADC019C03BB}" dt="2021-07-11T08:58:04.737" v="734"/>
          <ac:cxnSpMkLst>
            <pc:docMk/>
            <pc:sldMk cId="3524917455" sldId="285"/>
            <ac:cxnSpMk id="217" creationId="{DD5C0DC7-9F02-41BF-A3AC-621724426184}"/>
          </ac:cxnSpMkLst>
        </pc:cxnChg>
        <pc:cxnChg chg="mod">
          <ac:chgData name="Dor Bar-shay" userId="e45a051f0a7ae9c5" providerId="LiveId" clId="{33ED7014-1EE8-4381-B0D4-DADC019C03BB}" dt="2021-07-11T09:04:56.938" v="835"/>
          <ac:cxnSpMkLst>
            <pc:docMk/>
            <pc:sldMk cId="3524917455" sldId="285"/>
            <ac:cxnSpMk id="224" creationId="{09B3C31B-8437-4519-9B9A-294E31AC5BD1}"/>
          </ac:cxnSpMkLst>
        </pc:cxnChg>
        <pc:cxnChg chg="mod">
          <ac:chgData name="Dor Bar-shay" userId="e45a051f0a7ae9c5" providerId="LiveId" clId="{33ED7014-1EE8-4381-B0D4-DADC019C03BB}" dt="2021-07-11T09:04:56.938" v="835"/>
          <ac:cxnSpMkLst>
            <pc:docMk/>
            <pc:sldMk cId="3524917455" sldId="285"/>
            <ac:cxnSpMk id="225" creationId="{1C92FE92-82E2-4118-BA93-D8E2C780ECFA}"/>
          </ac:cxnSpMkLst>
        </pc:cxnChg>
        <pc:cxnChg chg="mod">
          <ac:chgData name="Dor Bar-shay" userId="e45a051f0a7ae9c5" providerId="LiveId" clId="{33ED7014-1EE8-4381-B0D4-DADC019C03BB}" dt="2021-07-11T09:04:56.938" v="835"/>
          <ac:cxnSpMkLst>
            <pc:docMk/>
            <pc:sldMk cId="3524917455" sldId="285"/>
            <ac:cxnSpMk id="227" creationId="{CBAA1784-0D4B-4881-A430-35BF10C02FAE}"/>
          </ac:cxnSpMkLst>
        </pc:cxnChg>
        <pc:cxnChg chg="mod">
          <ac:chgData name="Dor Bar-shay" userId="e45a051f0a7ae9c5" providerId="LiveId" clId="{33ED7014-1EE8-4381-B0D4-DADC019C03BB}" dt="2021-07-11T09:04:56.938" v="835"/>
          <ac:cxnSpMkLst>
            <pc:docMk/>
            <pc:sldMk cId="3524917455" sldId="285"/>
            <ac:cxnSpMk id="228" creationId="{FEBEA083-3D8D-4877-9F24-00EB9E0D5F4D}"/>
          </ac:cxnSpMkLst>
        </pc:cxnChg>
        <pc:cxnChg chg="mod">
          <ac:chgData name="Dor Bar-shay" userId="e45a051f0a7ae9c5" providerId="LiveId" clId="{33ED7014-1EE8-4381-B0D4-DADC019C03BB}" dt="2021-07-11T09:04:56.938" v="835"/>
          <ac:cxnSpMkLst>
            <pc:docMk/>
            <pc:sldMk cId="3524917455" sldId="285"/>
            <ac:cxnSpMk id="229" creationId="{E9BF3684-21E5-4C16-BA80-76471F318F55}"/>
          </ac:cxnSpMkLst>
        </pc:cxnChg>
        <pc:cxnChg chg="mod">
          <ac:chgData name="Dor Bar-shay" userId="e45a051f0a7ae9c5" providerId="LiveId" clId="{33ED7014-1EE8-4381-B0D4-DADC019C03BB}" dt="2021-07-11T09:04:56.938" v="835"/>
          <ac:cxnSpMkLst>
            <pc:docMk/>
            <pc:sldMk cId="3524917455" sldId="285"/>
            <ac:cxnSpMk id="230" creationId="{7686964F-7A99-4022-AA36-E10F3400B0A7}"/>
          </ac:cxnSpMkLst>
        </pc:cxnChg>
        <pc:cxnChg chg="mod">
          <ac:chgData name="Dor Bar-shay" userId="e45a051f0a7ae9c5" providerId="LiveId" clId="{33ED7014-1EE8-4381-B0D4-DADC019C03BB}" dt="2021-07-11T09:04:56.938" v="835"/>
          <ac:cxnSpMkLst>
            <pc:docMk/>
            <pc:sldMk cId="3524917455" sldId="285"/>
            <ac:cxnSpMk id="231" creationId="{928E8F9E-ABCC-442B-B7E6-91CBC710A715}"/>
          </ac:cxnSpMkLst>
        </pc:cxnChg>
        <pc:cxnChg chg="mod">
          <ac:chgData name="Dor Bar-shay" userId="e45a051f0a7ae9c5" providerId="LiveId" clId="{33ED7014-1EE8-4381-B0D4-DADC019C03BB}" dt="2021-07-11T09:04:56.938" v="835"/>
          <ac:cxnSpMkLst>
            <pc:docMk/>
            <pc:sldMk cId="3524917455" sldId="285"/>
            <ac:cxnSpMk id="233" creationId="{35CA9B45-9206-4904-B4A4-6B40F64D604D}"/>
          </ac:cxnSpMkLst>
        </pc:cxnChg>
        <pc:cxnChg chg="mod">
          <ac:chgData name="Dor Bar-shay" userId="e45a051f0a7ae9c5" providerId="LiveId" clId="{33ED7014-1EE8-4381-B0D4-DADC019C03BB}" dt="2021-07-11T09:04:56.938" v="835"/>
          <ac:cxnSpMkLst>
            <pc:docMk/>
            <pc:sldMk cId="3524917455" sldId="285"/>
            <ac:cxnSpMk id="234" creationId="{0804EA37-A332-4D2C-B702-C23B4739B738}"/>
          </ac:cxnSpMkLst>
        </pc:cxnChg>
        <pc:cxnChg chg="mod">
          <ac:chgData name="Dor Bar-shay" userId="e45a051f0a7ae9c5" providerId="LiveId" clId="{33ED7014-1EE8-4381-B0D4-DADC019C03BB}" dt="2021-07-11T09:04:56.938" v="835"/>
          <ac:cxnSpMkLst>
            <pc:docMk/>
            <pc:sldMk cId="3524917455" sldId="285"/>
            <ac:cxnSpMk id="235" creationId="{975BBEE5-EF44-4A58-AC8A-F7F3E96F890A}"/>
          </ac:cxnSpMkLst>
        </pc:cxnChg>
        <pc:cxnChg chg="mod">
          <ac:chgData name="Dor Bar-shay" userId="e45a051f0a7ae9c5" providerId="LiveId" clId="{33ED7014-1EE8-4381-B0D4-DADC019C03BB}" dt="2021-07-11T09:04:56.938" v="835"/>
          <ac:cxnSpMkLst>
            <pc:docMk/>
            <pc:sldMk cId="3524917455" sldId="285"/>
            <ac:cxnSpMk id="236" creationId="{EE8FADCD-C96D-4BEA-A6E5-0A6236E4E848}"/>
          </ac:cxnSpMkLst>
        </pc:cxnChg>
        <pc:cxnChg chg="mod">
          <ac:chgData name="Dor Bar-shay" userId="e45a051f0a7ae9c5" providerId="LiveId" clId="{33ED7014-1EE8-4381-B0D4-DADC019C03BB}" dt="2021-07-11T09:04:56.938" v="835"/>
          <ac:cxnSpMkLst>
            <pc:docMk/>
            <pc:sldMk cId="3524917455" sldId="285"/>
            <ac:cxnSpMk id="237" creationId="{E165ADFA-0E90-4109-9C24-1C503CCE16CF}"/>
          </ac:cxnSpMkLst>
        </pc:cxnChg>
        <pc:cxnChg chg="mod">
          <ac:chgData name="Dor Bar-shay" userId="e45a051f0a7ae9c5" providerId="LiveId" clId="{33ED7014-1EE8-4381-B0D4-DADC019C03BB}" dt="2021-07-11T09:04:56.938" v="835"/>
          <ac:cxnSpMkLst>
            <pc:docMk/>
            <pc:sldMk cId="3524917455" sldId="285"/>
            <ac:cxnSpMk id="239" creationId="{55469C91-E954-4B93-B5F7-8CF9450D68D7}"/>
          </ac:cxnSpMkLst>
        </pc:cxnChg>
        <pc:cxnChg chg="mod">
          <ac:chgData name="Dor Bar-shay" userId="e45a051f0a7ae9c5" providerId="LiveId" clId="{33ED7014-1EE8-4381-B0D4-DADC019C03BB}" dt="2021-07-11T09:04:56.938" v="835"/>
          <ac:cxnSpMkLst>
            <pc:docMk/>
            <pc:sldMk cId="3524917455" sldId="285"/>
            <ac:cxnSpMk id="241" creationId="{9C349B41-5672-4BC3-AC2E-CCBE35334EAC}"/>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CAFA-5ADA-8E46-8F6E-1B319115B3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9C2C1621-968E-EC4C-833E-B1285225BD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3E5A34A3-B869-DF46-A7D1-DF411BA0D172}"/>
              </a:ext>
            </a:extLst>
          </p:cNvPr>
          <p:cNvSpPr>
            <a:spLocks noGrp="1"/>
          </p:cNvSpPr>
          <p:nvPr>
            <p:ph type="dt" sz="half" idx="10"/>
          </p:nvPr>
        </p:nvSpPr>
        <p:spPr/>
        <p:txBody>
          <a:bodyPr/>
          <a:lstStyle/>
          <a:p>
            <a:fld id="{4F3B07A1-6119-184D-BE47-718087ACF40F}" type="datetimeFigureOut">
              <a:rPr lang="en-IL" smtClean="0"/>
              <a:t>07/11/2021</a:t>
            </a:fld>
            <a:endParaRPr lang="en-IL"/>
          </a:p>
        </p:txBody>
      </p:sp>
      <p:sp>
        <p:nvSpPr>
          <p:cNvPr id="5" name="Footer Placeholder 4">
            <a:extLst>
              <a:ext uri="{FF2B5EF4-FFF2-40B4-BE49-F238E27FC236}">
                <a16:creationId xmlns:a16="http://schemas.microsoft.com/office/drawing/2014/main" id="{782F4FFE-B2D2-454E-909A-A57EFD69923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DBF757B-F5BF-5C44-AFEA-C089952CC977}"/>
              </a:ext>
            </a:extLst>
          </p:cNvPr>
          <p:cNvSpPr>
            <a:spLocks noGrp="1"/>
          </p:cNvSpPr>
          <p:nvPr>
            <p:ph type="sldNum" sz="quarter" idx="12"/>
          </p:nvPr>
        </p:nvSpPr>
        <p:spPr/>
        <p:txBody>
          <a:bodyPr/>
          <a:lstStyle/>
          <a:p>
            <a:fld id="{74686242-D39C-4C41-83EC-D842FD09220B}" type="slidenum">
              <a:rPr lang="en-IL" smtClean="0"/>
              <a:t>‹#›</a:t>
            </a:fld>
            <a:endParaRPr lang="en-IL"/>
          </a:p>
        </p:txBody>
      </p:sp>
    </p:spTree>
    <p:extLst>
      <p:ext uri="{BB962C8B-B14F-4D97-AF65-F5344CB8AC3E}">
        <p14:creationId xmlns:p14="http://schemas.microsoft.com/office/powerpoint/2010/main" val="2758187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B24C-78AB-0E42-8E39-35344257123E}"/>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E694CEFE-9FF8-C146-86B5-A7559E027F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08B7144-84C0-6247-A39E-B71D4168371E}"/>
              </a:ext>
            </a:extLst>
          </p:cNvPr>
          <p:cNvSpPr>
            <a:spLocks noGrp="1"/>
          </p:cNvSpPr>
          <p:nvPr>
            <p:ph type="dt" sz="half" idx="10"/>
          </p:nvPr>
        </p:nvSpPr>
        <p:spPr/>
        <p:txBody>
          <a:bodyPr/>
          <a:lstStyle/>
          <a:p>
            <a:fld id="{4F3B07A1-6119-184D-BE47-718087ACF40F}" type="datetimeFigureOut">
              <a:rPr lang="en-IL" smtClean="0"/>
              <a:t>07/11/2021</a:t>
            </a:fld>
            <a:endParaRPr lang="en-IL"/>
          </a:p>
        </p:txBody>
      </p:sp>
      <p:sp>
        <p:nvSpPr>
          <p:cNvPr id="5" name="Footer Placeholder 4">
            <a:extLst>
              <a:ext uri="{FF2B5EF4-FFF2-40B4-BE49-F238E27FC236}">
                <a16:creationId xmlns:a16="http://schemas.microsoft.com/office/drawing/2014/main" id="{B27D2FBD-63D6-414B-8178-F55FE825C6E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CF522FB-E881-F543-95FE-917822142904}"/>
              </a:ext>
            </a:extLst>
          </p:cNvPr>
          <p:cNvSpPr>
            <a:spLocks noGrp="1"/>
          </p:cNvSpPr>
          <p:nvPr>
            <p:ph type="sldNum" sz="quarter" idx="12"/>
          </p:nvPr>
        </p:nvSpPr>
        <p:spPr/>
        <p:txBody>
          <a:bodyPr/>
          <a:lstStyle/>
          <a:p>
            <a:fld id="{74686242-D39C-4C41-83EC-D842FD09220B}" type="slidenum">
              <a:rPr lang="en-IL" smtClean="0"/>
              <a:t>‹#›</a:t>
            </a:fld>
            <a:endParaRPr lang="en-IL"/>
          </a:p>
        </p:txBody>
      </p:sp>
    </p:spTree>
    <p:extLst>
      <p:ext uri="{BB962C8B-B14F-4D97-AF65-F5344CB8AC3E}">
        <p14:creationId xmlns:p14="http://schemas.microsoft.com/office/powerpoint/2010/main" val="3829733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64C387-6C15-F74D-BDCD-C0E66413AB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9ECDBD67-7E0F-A941-B8F4-3ABB778185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48CCAB1-6423-394E-B82F-F1B4C3D6136F}"/>
              </a:ext>
            </a:extLst>
          </p:cNvPr>
          <p:cNvSpPr>
            <a:spLocks noGrp="1"/>
          </p:cNvSpPr>
          <p:nvPr>
            <p:ph type="dt" sz="half" idx="10"/>
          </p:nvPr>
        </p:nvSpPr>
        <p:spPr/>
        <p:txBody>
          <a:bodyPr/>
          <a:lstStyle/>
          <a:p>
            <a:fld id="{4F3B07A1-6119-184D-BE47-718087ACF40F}" type="datetimeFigureOut">
              <a:rPr lang="en-IL" smtClean="0"/>
              <a:t>07/11/2021</a:t>
            </a:fld>
            <a:endParaRPr lang="en-IL"/>
          </a:p>
        </p:txBody>
      </p:sp>
      <p:sp>
        <p:nvSpPr>
          <p:cNvPr id="5" name="Footer Placeholder 4">
            <a:extLst>
              <a:ext uri="{FF2B5EF4-FFF2-40B4-BE49-F238E27FC236}">
                <a16:creationId xmlns:a16="http://schemas.microsoft.com/office/drawing/2014/main" id="{53BC2C5C-91EF-A544-88C4-F1704C2FC29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3520917-CFF4-5647-B885-7C08B89BD06B}"/>
              </a:ext>
            </a:extLst>
          </p:cNvPr>
          <p:cNvSpPr>
            <a:spLocks noGrp="1"/>
          </p:cNvSpPr>
          <p:nvPr>
            <p:ph type="sldNum" sz="quarter" idx="12"/>
          </p:nvPr>
        </p:nvSpPr>
        <p:spPr/>
        <p:txBody>
          <a:bodyPr/>
          <a:lstStyle/>
          <a:p>
            <a:fld id="{74686242-D39C-4C41-83EC-D842FD09220B}" type="slidenum">
              <a:rPr lang="en-IL" smtClean="0"/>
              <a:t>‹#›</a:t>
            </a:fld>
            <a:endParaRPr lang="en-IL"/>
          </a:p>
        </p:txBody>
      </p:sp>
    </p:spTree>
    <p:extLst>
      <p:ext uri="{BB962C8B-B14F-4D97-AF65-F5344CB8AC3E}">
        <p14:creationId xmlns:p14="http://schemas.microsoft.com/office/powerpoint/2010/main" val="2777032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5CA6F-7686-2840-9B1F-9AA17513F65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63007F0-2352-5847-92AF-52B8707650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5BA0BCC-7D16-7642-8736-19E07B0ACC25}"/>
              </a:ext>
            </a:extLst>
          </p:cNvPr>
          <p:cNvSpPr>
            <a:spLocks noGrp="1"/>
          </p:cNvSpPr>
          <p:nvPr>
            <p:ph type="dt" sz="half" idx="10"/>
          </p:nvPr>
        </p:nvSpPr>
        <p:spPr/>
        <p:txBody>
          <a:bodyPr/>
          <a:lstStyle/>
          <a:p>
            <a:fld id="{4F3B07A1-6119-184D-BE47-718087ACF40F}" type="datetimeFigureOut">
              <a:rPr lang="en-IL" smtClean="0"/>
              <a:t>07/11/2021</a:t>
            </a:fld>
            <a:endParaRPr lang="en-IL"/>
          </a:p>
        </p:txBody>
      </p:sp>
      <p:sp>
        <p:nvSpPr>
          <p:cNvPr id="5" name="Footer Placeholder 4">
            <a:extLst>
              <a:ext uri="{FF2B5EF4-FFF2-40B4-BE49-F238E27FC236}">
                <a16:creationId xmlns:a16="http://schemas.microsoft.com/office/drawing/2014/main" id="{E5281A76-C31D-8247-A94F-87CAD2DF6B3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CEE4CD9-33A4-F747-93F8-70EB76A5E489}"/>
              </a:ext>
            </a:extLst>
          </p:cNvPr>
          <p:cNvSpPr>
            <a:spLocks noGrp="1"/>
          </p:cNvSpPr>
          <p:nvPr>
            <p:ph type="sldNum" sz="quarter" idx="12"/>
          </p:nvPr>
        </p:nvSpPr>
        <p:spPr/>
        <p:txBody>
          <a:bodyPr/>
          <a:lstStyle/>
          <a:p>
            <a:fld id="{74686242-D39C-4C41-83EC-D842FD09220B}" type="slidenum">
              <a:rPr lang="en-IL" smtClean="0"/>
              <a:t>‹#›</a:t>
            </a:fld>
            <a:endParaRPr lang="en-IL"/>
          </a:p>
        </p:txBody>
      </p:sp>
    </p:spTree>
    <p:extLst>
      <p:ext uri="{BB962C8B-B14F-4D97-AF65-F5344CB8AC3E}">
        <p14:creationId xmlns:p14="http://schemas.microsoft.com/office/powerpoint/2010/main" val="323736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819F-F616-9244-8E09-9A80F3F21C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F1E16910-48B7-B540-80C1-D2150209F5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4F6863-BAF6-0148-AF52-BAD906EB8459}"/>
              </a:ext>
            </a:extLst>
          </p:cNvPr>
          <p:cNvSpPr>
            <a:spLocks noGrp="1"/>
          </p:cNvSpPr>
          <p:nvPr>
            <p:ph type="dt" sz="half" idx="10"/>
          </p:nvPr>
        </p:nvSpPr>
        <p:spPr/>
        <p:txBody>
          <a:bodyPr/>
          <a:lstStyle/>
          <a:p>
            <a:fld id="{4F3B07A1-6119-184D-BE47-718087ACF40F}" type="datetimeFigureOut">
              <a:rPr lang="en-IL" smtClean="0"/>
              <a:t>07/11/2021</a:t>
            </a:fld>
            <a:endParaRPr lang="en-IL"/>
          </a:p>
        </p:txBody>
      </p:sp>
      <p:sp>
        <p:nvSpPr>
          <p:cNvPr id="5" name="Footer Placeholder 4">
            <a:extLst>
              <a:ext uri="{FF2B5EF4-FFF2-40B4-BE49-F238E27FC236}">
                <a16:creationId xmlns:a16="http://schemas.microsoft.com/office/drawing/2014/main" id="{EA4BDBCE-044B-0B40-84DF-B7760ABE2DF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2C5D9C9-70FE-5E42-B067-3DB724A6406F}"/>
              </a:ext>
            </a:extLst>
          </p:cNvPr>
          <p:cNvSpPr>
            <a:spLocks noGrp="1"/>
          </p:cNvSpPr>
          <p:nvPr>
            <p:ph type="sldNum" sz="quarter" idx="12"/>
          </p:nvPr>
        </p:nvSpPr>
        <p:spPr/>
        <p:txBody>
          <a:bodyPr/>
          <a:lstStyle/>
          <a:p>
            <a:fld id="{74686242-D39C-4C41-83EC-D842FD09220B}" type="slidenum">
              <a:rPr lang="en-IL" smtClean="0"/>
              <a:t>‹#›</a:t>
            </a:fld>
            <a:endParaRPr lang="en-IL"/>
          </a:p>
        </p:txBody>
      </p:sp>
    </p:spTree>
    <p:extLst>
      <p:ext uri="{BB962C8B-B14F-4D97-AF65-F5344CB8AC3E}">
        <p14:creationId xmlns:p14="http://schemas.microsoft.com/office/powerpoint/2010/main" val="1562665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E16AE-6A9B-DE4F-96D9-D1AA7CE6D24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0E5AAED7-4DE1-F04A-A733-55649AC6C9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3F93B95B-A564-CE48-AA6B-1D560349E4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B51D0130-E6B0-0544-8534-938B86EE1B3A}"/>
              </a:ext>
            </a:extLst>
          </p:cNvPr>
          <p:cNvSpPr>
            <a:spLocks noGrp="1"/>
          </p:cNvSpPr>
          <p:nvPr>
            <p:ph type="dt" sz="half" idx="10"/>
          </p:nvPr>
        </p:nvSpPr>
        <p:spPr/>
        <p:txBody>
          <a:bodyPr/>
          <a:lstStyle/>
          <a:p>
            <a:fld id="{4F3B07A1-6119-184D-BE47-718087ACF40F}" type="datetimeFigureOut">
              <a:rPr lang="en-IL" smtClean="0"/>
              <a:t>07/11/2021</a:t>
            </a:fld>
            <a:endParaRPr lang="en-IL"/>
          </a:p>
        </p:txBody>
      </p:sp>
      <p:sp>
        <p:nvSpPr>
          <p:cNvPr id="6" name="Footer Placeholder 5">
            <a:extLst>
              <a:ext uri="{FF2B5EF4-FFF2-40B4-BE49-F238E27FC236}">
                <a16:creationId xmlns:a16="http://schemas.microsoft.com/office/drawing/2014/main" id="{54C9C904-9E14-6441-B1AB-4AD63DDBD2B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082E142-87CD-AA48-A04F-9F0F51A29F0B}"/>
              </a:ext>
            </a:extLst>
          </p:cNvPr>
          <p:cNvSpPr>
            <a:spLocks noGrp="1"/>
          </p:cNvSpPr>
          <p:nvPr>
            <p:ph type="sldNum" sz="quarter" idx="12"/>
          </p:nvPr>
        </p:nvSpPr>
        <p:spPr/>
        <p:txBody>
          <a:bodyPr/>
          <a:lstStyle/>
          <a:p>
            <a:fld id="{74686242-D39C-4C41-83EC-D842FD09220B}" type="slidenum">
              <a:rPr lang="en-IL" smtClean="0"/>
              <a:t>‹#›</a:t>
            </a:fld>
            <a:endParaRPr lang="en-IL"/>
          </a:p>
        </p:txBody>
      </p:sp>
    </p:spTree>
    <p:extLst>
      <p:ext uri="{BB962C8B-B14F-4D97-AF65-F5344CB8AC3E}">
        <p14:creationId xmlns:p14="http://schemas.microsoft.com/office/powerpoint/2010/main" val="2276227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FC44-A8B4-2C40-ADC2-FFE7D273B531}"/>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F4F1736-1892-9447-AFE5-F0B6C13207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FF1A99-6854-AB4E-BC2A-5DB4CEC5DB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7EB4B020-25BC-4947-89EA-2DAFB5574E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07E127-C179-8C44-96DE-86A1E3CACB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751999A5-D84A-184F-B455-13A59FC37B48}"/>
              </a:ext>
            </a:extLst>
          </p:cNvPr>
          <p:cNvSpPr>
            <a:spLocks noGrp="1"/>
          </p:cNvSpPr>
          <p:nvPr>
            <p:ph type="dt" sz="half" idx="10"/>
          </p:nvPr>
        </p:nvSpPr>
        <p:spPr/>
        <p:txBody>
          <a:bodyPr/>
          <a:lstStyle/>
          <a:p>
            <a:fld id="{4F3B07A1-6119-184D-BE47-718087ACF40F}" type="datetimeFigureOut">
              <a:rPr lang="en-IL" smtClean="0"/>
              <a:t>07/11/2021</a:t>
            </a:fld>
            <a:endParaRPr lang="en-IL"/>
          </a:p>
        </p:txBody>
      </p:sp>
      <p:sp>
        <p:nvSpPr>
          <p:cNvPr id="8" name="Footer Placeholder 7">
            <a:extLst>
              <a:ext uri="{FF2B5EF4-FFF2-40B4-BE49-F238E27FC236}">
                <a16:creationId xmlns:a16="http://schemas.microsoft.com/office/drawing/2014/main" id="{E686F9F0-0156-1B42-B4F9-3AB7BF342D82}"/>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2A18BA62-4B83-8C4C-907C-2709B446F88D}"/>
              </a:ext>
            </a:extLst>
          </p:cNvPr>
          <p:cNvSpPr>
            <a:spLocks noGrp="1"/>
          </p:cNvSpPr>
          <p:nvPr>
            <p:ph type="sldNum" sz="quarter" idx="12"/>
          </p:nvPr>
        </p:nvSpPr>
        <p:spPr/>
        <p:txBody>
          <a:bodyPr/>
          <a:lstStyle/>
          <a:p>
            <a:fld id="{74686242-D39C-4C41-83EC-D842FD09220B}" type="slidenum">
              <a:rPr lang="en-IL" smtClean="0"/>
              <a:t>‹#›</a:t>
            </a:fld>
            <a:endParaRPr lang="en-IL"/>
          </a:p>
        </p:txBody>
      </p:sp>
    </p:spTree>
    <p:extLst>
      <p:ext uri="{BB962C8B-B14F-4D97-AF65-F5344CB8AC3E}">
        <p14:creationId xmlns:p14="http://schemas.microsoft.com/office/powerpoint/2010/main" val="32474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BDA78-D366-8140-9BBF-ACEB0D87575C}"/>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A22EEDAA-1643-074C-BAA8-0FD6361A69EE}"/>
              </a:ext>
            </a:extLst>
          </p:cNvPr>
          <p:cNvSpPr>
            <a:spLocks noGrp="1"/>
          </p:cNvSpPr>
          <p:nvPr>
            <p:ph type="dt" sz="half" idx="10"/>
          </p:nvPr>
        </p:nvSpPr>
        <p:spPr/>
        <p:txBody>
          <a:bodyPr/>
          <a:lstStyle/>
          <a:p>
            <a:fld id="{4F3B07A1-6119-184D-BE47-718087ACF40F}" type="datetimeFigureOut">
              <a:rPr lang="en-IL" smtClean="0"/>
              <a:t>07/11/2021</a:t>
            </a:fld>
            <a:endParaRPr lang="en-IL"/>
          </a:p>
        </p:txBody>
      </p:sp>
      <p:sp>
        <p:nvSpPr>
          <p:cNvPr id="4" name="Footer Placeholder 3">
            <a:extLst>
              <a:ext uri="{FF2B5EF4-FFF2-40B4-BE49-F238E27FC236}">
                <a16:creationId xmlns:a16="http://schemas.microsoft.com/office/drawing/2014/main" id="{FCA561C6-B36C-4243-88B7-D86FFC6133DE}"/>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87A118C6-8CA5-CB49-9049-C7AA04F34820}"/>
              </a:ext>
            </a:extLst>
          </p:cNvPr>
          <p:cNvSpPr>
            <a:spLocks noGrp="1"/>
          </p:cNvSpPr>
          <p:nvPr>
            <p:ph type="sldNum" sz="quarter" idx="12"/>
          </p:nvPr>
        </p:nvSpPr>
        <p:spPr/>
        <p:txBody>
          <a:bodyPr/>
          <a:lstStyle/>
          <a:p>
            <a:fld id="{74686242-D39C-4C41-83EC-D842FD09220B}" type="slidenum">
              <a:rPr lang="en-IL" smtClean="0"/>
              <a:t>‹#›</a:t>
            </a:fld>
            <a:endParaRPr lang="en-IL"/>
          </a:p>
        </p:txBody>
      </p:sp>
    </p:spTree>
    <p:extLst>
      <p:ext uri="{BB962C8B-B14F-4D97-AF65-F5344CB8AC3E}">
        <p14:creationId xmlns:p14="http://schemas.microsoft.com/office/powerpoint/2010/main" val="308582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83969E-17B3-994F-BD3D-3F7E4026631E}"/>
              </a:ext>
            </a:extLst>
          </p:cNvPr>
          <p:cNvSpPr>
            <a:spLocks noGrp="1"/>
          </p:cNvSpPr>
          <p:nvPr>
            <p:ph type="dt" sz="half" idx="10"/>
          </p:nvPr>
        </p:nvSpPr>
        <p:spPr/>
        <p:txBody>
          <a:bodyPr/>
          <a:lstStyle/>
          <a:p>
            <a:fld id="{4F3B07A1-6119-184D-BE47-718087ACF40F}" type="datetimeFigureOut">
              <a:rPr lang="en-IL" smtClean="0"/>
              <a:t>07/11/2021</a:t>
            </a:fld>
            <a:endParaRPr lang="en-IL"/>
          </a:p>
        </p:txBody>
      </p:sp>
      <p:sp>
        <p:nvSpPr>
          <p:cNvPr id="3" name="Footer Placeholder 2">
            <a:extLst>
              <a:ext uri="{FF2B5EF4-FFF2-40B4-BE49-F238E27FC236}">
                <a16:creationId xmlns:a16="http://schemas.microsoft.com/office/drawing/2014/main" id="{05B547FE-DCF1-F54C-B34C-B8EECD9B1D64}"/>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8EB1194F-322B-8941-9BDA-355CE7A52C47}"/>
              </a:ext>
            </a:extLst>
          </p:cNvPr>
          <p:cNvSpPr>
            <a:spLocks noGrp="1"/>
          </p:cNvSpPr>
          <p:nvPr>
            <p:ph type="sldNum" sz="quarter" idx="12"/>
          </p:nvPr>
        </p:nvSpPr>
        <p:spPr/>
        <p:txBody>
          <a:bodyPr/>
          <a:lstStyle/>
          <a:p>
            <a:fld id="{74686242-D39C-4C41-83EC-D842FD09220B}" type="slidenum">
              <a:rPr lang="en-IL" smtClean="0"/>
              <a:t>‹#›</a:t>
            </a:fld>
            <a:endParaRPr lang="en-IL"/>
          </a:p>
        </p:txBody>
      </p:sp>
    </p:spTree>
    <p:extLst>
      <p:ext uri="{BB962C8B-B14F-4D97-AF65-F5344CB8AC3E}">
        <p14:creationId xmlns:p14="http://schemas.microsoft.com/office/powerpoint/2010/main" val="1526439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78D8-025D-1647-A5DE-B1E000655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B9E0ED1F-F8E7-1C4B-A7FA-D357785FE9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EC2E05C6-A2BD-924D-8D39-20347CA237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0A6308-68FB-A049-A61B-7F9791ADB64D}"/>
              </a:ext>
            </a:extLst>
          </p:cNvPr>
          <p:cNvSpPr>
            <a:spLocks noGrp="1"/>
          </p:cNvSpPr>
          <p:nvPr>
            <p:ph type="dt" sz="half" idx="10"/>
          </p:nvPr>
        </p:nvSpPr>
        <p:spPr/>
        <p:txBody>
          <a:bodyPr/>
          <a:lstStyle/>
          <a:p>
            <a:fld id="{4F3B07A1-6119-184D-BE47-718087ACF40F}" type="datetimeFigureOut">
              <a:rPr lang="en-IL" smtClean="0"/>
              <a:t>07/11/2021</a:t>
            </a:fld>
            <a:endParaRPr lang="en-IL"/>
          </a:p>
        </p:txBody>
      </p:sp>
      <p:sp>
        <p:nvSpPr>
          <p:cNvPr id="6" name="Footer Placeholder 5">
            <a:extLst>
              <a:ext uri="{FF2B5EF4-FFF2-40B4-BE49-F238E27FC236}">
                <a16:creationId xmlns:a16="http://schemas.microsoft.com/office/drawing/2014/main" id="{D81C6292-859F-354F-9CE4-1E2FACDFD33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44625E5-0C24-514D-815E-CCA38256C2C4}"/>
              </a:ext>
            </a:extLst>
          </p:cNvPr>
          <p:cNvSpPr>
            <a:spLocks noGrp="1"/>
          </p:cNvSpPr>
          <p:nvPr>
            <p:ph type="sldNum" sz="quarter" idx="12"/>
          </p:nvPr>
        </p:nvSpPr>
        <p:spPr/>
        <p:txBody>
          <a:bodyPr/>
          <a:lstStyle/>
          <a:p>
            <a:fld id="{74686242-D39C-4C41-83EC-D842FD09220B}" type="slidenum">
              <a:rPr lang="en-IL" smtClean="0"/>
              <a:t>‹#›</a:t>
            </a:fld>
            <a:endParaRPr lang="en-IL"/>
          </a:p>
        </p:txBody>
      </p:sp>
    </p:spTree>
    <p:extLst>
      <p:ext uri="{BB962C8B-B14F-4D97-AF65-F5344CB8AC3E}">
        <p14:creationId xmlns:p14="http://schemas.microsoft.com/office/powerpoint/2010/main" val="3253928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B21BC-2F2F-5D41-8E67-9113C1C4D1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78AFBC36-DDE2-8445-8E1C-52C87A0F7A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7E52F9DF-E9BC-614A-98C5-C57A723A3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E633CB-E4D6-964A-BD66-2BF07C92C484}"/>
              </a:ext>
            </a:extLst>
          </p:cNvPr>
          <p:cNvSpPr>
            <a:spLocks noGrp="1"/>
          </p:cNvSpPr>
          <p:nvPr>
            <p:ph type="dt" sz="half" idx="10"/>
          </p:nvPr>
        </p:nvSpPr>
        <p:spPr/>
        <p:txBody>
          <a:bodyPr/>
          <a:lstStyle/>
          <a:p>
            <a:fld id="{4F3B07A1-6119-184D-BE47-718087ACF40F}" type="datetimeFigureOut">
              <a:rPr lang="en-IL" smtClean="0"/>
              <a:t>07/11/2021</a:t>
            </a:fld>
            <a:endParaRPr lang="en-IL"/>
          </a:p>
        </p:txBody>
      </p:sp>
      <p:sp>
        <p:nvSpPr>
          <p:cNvPr id="6" name="Footer Placeholder 5">
            <a:extLst>
              <a:ext uri="{FF2B5EF4-FFF2-40B4-BE49-F238E27FC236}">
                <a16:creationId xmlns:a16="http://schemas.microsoft.com/office/drawing/2014/main" id="{D4712BAC-EF22-3344-AB2F-9B1174C8CDD8}"/>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1204DB73-96DB-1C47-BA69-B06DAC3A6B05}"/>
              </a:ext>
            </a:extLst>
          </p:cNvPr>
          <p:cNvSpPr>
            <a:spLocks noGrp="1"/>
          </p:cNvSpPr>
          <p:nvPr>
            <p:ph type="sldNum" sz="quarter" idx="12"/>
          </p:nvPr>
        </p:nvSpPr>
        <p:spPr/>
        <p:txBody>
          <a:bodyPr/>
          <a:lstStyle/>
          <a:p>
            <a:fld id="{74686242-D39C-4C41-83EC-D842FD09220B}" type="slidenum">
              <a:rPr lang="en-IL" smtClean="0"/>
              <a:t>‹#›</a:t>
            </a:fld>
            <a:endParaRPr lang="en-IL"/>
          </a:p>
        </p:txBody>
      </p:sp>
    </p:spTree>
    <p:extLst>
      <p:ext uri="{BB962C8B-B14F-4D97-AF65-F5344CB8AC3E}">
        <p14:creationId xmlns:p14="http://schemas.microsoft.com/office/powerpoint/2010/main" val="392085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CC832E-C2DE-224F-8438-934EBBE624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0B78729B-B849-C84B-A64D-B23D8B57A8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E382CA1-C869-6841-ABF9-999A558C3B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3B07A1-6119-184D-BE47-718087ACF40F}" type="datetimeFigureOut">
              <a:rPr lang="en-IL" smtClean="0"/>
              <a:t>07/11/2021</a:t>
            </a:fld>
            <a:endParaRPr lang="en-IL"/>
          </a:p>
        </p:txBody>
      </p:sp>
      <p:sp>
        <p:nvSpPr>
          <p:cNvPr id="5" name="Footer Placeholder 4">
            <a:extLst>
              <a:ext uri="{FF2B5EF4-FFF2-40B4-BE49-F238E27FC236}">
                <a16:creationId xmlns:a16="http://schemas.microsoft.com/office/drawing/2014/main" id="{7F1113F8-BB8D-DA42-A3B7-C341A9EBA2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43D21D3B-64D0-6B4D-97AA-AD468846C0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686242-D39C-4C41-83EC-D842FD09220B}" type="slidenum">
              <a:rPr lang="en-IL" smtClean="0"/>
              <a:t>‹#›</a:t>
            </a:fld>
            <a:endParaRPr lang="en-IL"/>
          </a:p>
        </p:txBody>
      </p:sp>
    </p:spTree>
    <p:extLst>
      <p:ext uri="{BB962C8B-B14F-4D97-AF65-F5344CB8AC3E}">
        <p14:creationId xmlns:p14="http://schemas.microsoft.com/office/powerpoint/2010/main" val="2663745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2C7AD-8966-C742-8655-2CC59793A4D6}"/>
              </a:ext>
            </a:extLst>
          </p:cNvPr>
          <p:cNvSpPr>
            <a:spLocks noGrp="1"/>
          </p:cNvSpPr>
          <p:nvPr>
            <p:ph type="ctrTitle"/>
          </p:nvPr>
        </p:nvSpPr>
        <p:spPr/>
        <p:txBody>
          <a:bodyPr>
            <a:normAutofit/>
          </a:bodyPr>
          <a:lstStyle/>
          <a:p>
            <a:pPr rtl="1"/>
            <a:r>
              <a:rPr lang="he-IL" sz="4000" b="1" dirty="0"/>
              <a:t>מצגת סיכום ביניים בקורס ארכיטקטורות מחשבים מתקדמות</a:t>
            </a:r>
            <a:br>
              <a:rPr lang="he-IL" sz="4000" b="1" dirty="0"/>
            </a:br>
            <a:r>
              <a:rPr lang="he-IL" sz="4000" b="1" dirty="0"/>
              <a:t>פרויקט 9 – </a:t>
            </a:r>
            <a:r>
              <a:rPr lang="en-US" sz="4000" b="1" dirty="0" err="1"/>
              <a:t>RiscV</a:t>
            </a:r>
            <a:r>
              <a:rPr lang="en-US" sz="4000" b="1" dirty="0"/>
              <a:t> with systolic array accelerator</a:t>
            </a:r>
            <a:endParaRPr lang="en-IL" sz="4000" b="1" dirty="0"/>
          </a:p>
        </p:txBody>
      </p:sp>
      <p:sp>
        <p:nvSpPr>
          <p:cNvPr id="9" name="Subtitle 8">
            <a:extLst>
              <a:ext uri="{FF2B5EF4-FFF2-40B4-BE49-F238E27FC236}">
                <a16:creationId xmlns:a16="http://schemas.microsoft.com/office/drawing/2014/main" id="{E691483A-E2C1-5141-8BD9-8A7281C793D9}"/>
              </a:ext>
            </a:extLst>
          </p:cNvPr>
          <p:cNvSpPr>
            <a:spLocks noGrp="1"/>
          </p:cNvSpPr>
          <p:nvPr>
            <p:ph type="subTitle" idx="1"/>
          </p:nvPr>
        </p:nvSpPr>
        <p:spPr>
          <a:xfrm>
            <a:off x="1524000" y="4019681"/>
            <a:ext cx="9144000" cy="1235776"/>
          </a:xfrm>
        </p:spPr>
        <p:txBody>
          <a:bodyPr/>
          <a:lstStyle/>
          <a:p>
            <a:r>
              <a:rPr lang="he-IL" dirty="0"/>
              <a:t>שמות הסטודנטים</a:t>
            </a:r>
          </a:p>
          <a:p>
            <a:r>
              <a:rPr lang="he-IL" dirty="0"/>
              <a:t>דור בר שי</a:t>
            </a:r>
            <a:br>
              <a:rPr lang="en-US" dirty="0"/>
            </a:br>
            <a:r>
              <a:rPr lang="he-IL" dirty="0"/>
              <a:t>שחר כדורי</a:t>
            </a:r>
          </a:p>
        </p:txBody>
      </p:sp>
      <p:pic>
        <p:nvPicPr>
          <p:cNvPr id="4" name="Picture 3">
            <a:extLst>
              <a:ext uri="{FF2B5EF4-FFF2-40B4-BE49-F238E27FC236}">
                <a16:creationId xmlns:a16="http://schemas.microsoft.com/office/drawing/2014/main" id="{EB2D281B-E0C9-0140-B879-4167EEE1C5F1}"/>
              </a:ext>
            </a:extLst>
          </p:cNvPr>
          <p:cNvPicPr/>
          <p:nvPr/>
        </p:nvPicPr>
        <p:blipFill>
          <a:blip r:embed="rId2">
            <a:extLst>
              <a:ext uri="{28A0092B-C50C-407E-A947-70E740481C1C}">
                <a14:useLocalDpi xmlns:a14="http://schemas.microsoft.com/office/drawing/2010/main" val="0"/>
              </a:ext>
            </a:extLst>
          </a:blip>
          <a:stretch>
            <a:fillRect/>
          </a:stretch>
        </p:blipFill>
        <p:spPr>
          <a:xfrm>
            <a:off x="8774151" y="5709415"/>
            <a:ext cx="3328335" cy="1003962"/>
          </a:xfrm>
          <a:prstGeom prst="rect">
            <a:avLst/>
          </a:prstGeom>
        </p:spPr>
      </p:pic>
      <p:pic>
        <p:nvPicPr>
          <p:cNvPr id="5" name="Picture 4">
            <a:extLst>
              <a:ext uri="{FF2B5EF4-FFF2-40B4-BE49-F238E27FC236}">
                <a16:creationId xmlns:a16="http://schemas.microsoft.com/office/drawing/2014/main" id="{522FDDF5-FFA7-BF40-935B-1F30A12F48C6}"/>
              </a:ext>
            </a:extLst>
          </p:cNvPr>
          <p:cNvPicPr>
            <a:picLocks noChangeAspect="1"/>
          </p:cNvPicPr>
          <p:nvPr/>
        </p:nvPicPr>
        <p:blipFill>
          <a:blip r:embed="rId3"/>
          <a:stretch>
            <a:fillRect/>
          </a:stretch>
        </p:blipFill>
        <p:spPr>
          <a:xfrm>
            <a:off x="684565" y="5765176"/>
            <a:ext cx="1387676" cy="1003962"/>
          </a:xfrm>
          <a:prstGeom prst="rect">
            <a:avLst/>
          </a:prstGeom>
        </p:spPr>
      </p:pic>
      <p:sp>
        <p:nvSpPr>
          <p:cNvPr id="31" name="Title 1">
            <a:extLst>
              <a:ext uri="{FF2B5EF4-FFF2-40B4-BE49-F238E27FC236}">
                <a16:creationId xmlns:a16="http://schemas.microsoft.com/office/drawing/2014/main" id="{E7B6F0F1-81F5-564A-8D88-A7DA006F8302}"/>
              </a:ext>
            </a:extLst>
          </p:cNvPr>
          <p:cNvSpPr txBox="1">
            <a:spLocks/>
          </p:cNvSpPr>
          <p:nvPr/>
        </p:nvSpPr>
        <p:spPr>
          <a:xfrm>
            <a:off x="5356302" y="2012162"/>
            <a:ext cx="6835698" cy="211695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algn="l" defTabSz="914400" rtl="0" eaLnBrk="1" latinLnBrk="0" hangingPunct="1">
              <a:lnSpc>
                <a:spcPct val="90000"/>
              </a:lnSpc>
              <a:spcBef>
                <a:spcPct val="0"/>
              </a:spcBef>
              <a:buNone/>
            </a:pPr>
            <a:endParaRPr lang="en-IL" sz="3700" dirty="0"/>
          </a:p>
        </p:txBody>
      </p:sp>
    </p:spTree>
    <p:extLst>
      <p:ext uri="{BB962C8B-B14F-4D97-AF65-F5344CB8AC3E}">
        <p14:creationId xmlns:p14="http://schemas.microsoft.com/office/powerpoint/2010/main" val="2093964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F053-BB53-EC4E-B53F-0F60E209AAD0}"/>
              </a:ext>
            </a:extLst>
          </p:cNvPr>
          <p:cNvSpPr>
            <a:spLocks noGrp="1"/>
          </p:cNvSpPr>
          <p:nvPr>
            <p:ph type="title"/>
          </p:nvPr>
        </p:nvSpPr>
        <p:spPr/>
        <p:txBody>
          <a:bodyPr/>
          <a:lstStyle/>
          <a:p>
            <a:pPr algn="r" defTabSz="914400" rtl="1" eaLnBrk="1" latinLnBrk="0" hangingPunct="1">
              <a:lnSpc>
                <a:spcPct val="90000"/>
              </a:lnSpc>
              <a:spcBef>
                <a:spcPct val="0"/>
              </a:spcBef>
              <a:buNone/>
            </a:pPr>
            <a:r>
              <a:rPr lang="he-IL" dirty="0"/>
              <a:t>מבוא</a:t>
            </a:r>
            <a:endParaRPr lang="en-IL" dirty="0"/>
          </a:p>
        </p:txBody>
      </p:sp>
      <p:sp>
        <p:nvSpPr>
          <p:cNvPr id="3" name="Content Placeholder 2">
            <a:extLst>
              <a:ext uri="{FF2B5EF4-FFF2-40B4-BE49-F238E27FC236}">
                <a16:creationId xmlns:a16="http://schemas.microsoft.com/office/drawing/2014/main" id="{B384B9FE-C418-4441-9604-91AF690F5565}"/>
              </a:ext>
            </a:extLst>
          </p:cNvPr>
          <p:cNvSpPr>
            <a:spLocks noGrp="1"/>
          </p:cNvSpPr>
          <p:nvPr>
            <p:ph idx="1"/>
          </p:nvPr>
        </p:nvSpPr>
        <p:spPr>
          <a:xfrm>
            <a:off x="838200" y="1488558"/>
            <a:ext cx="10515600" cy="4688405"/>
          </a:xfrm>
        </p:spPr>
        <p:txBody>
          <a:bodyPr>
            <a:normAutofit fontScale="85000" lnSpcReduction="20000"/>
          </a:bodyPr>
          <a:lstStyle/>
          <a:p>
            <a:pPr lvl="0" algn="r" rtl="1"/>
            <a:r>
              <a:rPr lang="he-IL" sz="3300" dirty="0"/>
              <a:t>תיאור הבעיה ורקע כללי</a:t>
            </a:r>
          </a:p>
          <a:p>
            <a:pPr marL="0" lvl="0" indent="0" algn="r" rtl="1">
              <a:buNone/>
            </a:pPr>
            <a:r>
              <a:rPr lang="he-IL" sz="2800" dirty="0">
                <a:latin typeface="Calibri" panose="020F0502020204030204" pitchFamily="34" charset="0"/>
                <a:ea typeface="Calibri" panose="020F0502020204030204" pitchFamily="34" charset="0"/>
                <a:cs typeface="Arial" panose="020B0604020202020204" pitchFamily="34" charset="0"/>
              </a:rPr>
              <a:t>מעבד ה</a:t>
            </a:r>
            <a:r>
              <a:rPr lang="en-US" sz="2800" dirty="0" err="1">
                <a:latin typeface="Calibri" panose="020F0502020204030204" pitchFamily="34" charset="0"/>
                <a:ea typeface="Calibri" panose="020F0502020204030204" pitchFamily="34" charset="0"/>
                <a:cs typeface="Arial" panose="020B0604020202020204" pitchFamily="34" charset="0"/>
              </a:rPr>
              <a:t>risc</a:t>
            </a:r>
            <a:r>
              <a:rPr lang="en-US" sz="2800" dirty="0">
                <a:latin typeface="Calibri" panose="020F0502020204030204" pitchFamily="34" charset="0"/>
                <a:ea typeface="Calibri" panose="020F0502020204030204" pitchFamily="34" charset="0"/>
                <a:cs typeface="Arial" panose="020B0604020202020204" pitchFamily="34" charset="0"/>
              </a:rPr>
              <a:t>-v</a:t>
            </a:r>
            <a:r>
              <a:rPr lang="he-IL" sz="2800" dirty="0">
                <a:latin typeface="Calibri" panose="020F0502020204030204" pitchFamily="34" charset="0"/>
                <a:ea typeface="Calibri" panose="020F0502020204030204" pitchFamily="34" charset="0"/>
                <a:cs typeface="Arial" panose="020B0604020202020204" pitchFamily="34" charset="0"/>
              </a:rPr>
              <a:t> הוא מעבד בעל </a:t>
            </a:r>
            <a:r>
              <a:rPr lang="he-IL" sz="2800" dirty="0" err="1">
                <a:latin typeface="Calibri" panose="020F0502020204030204" pitchFamily="34" charset="0"/>
                <a:ea typeface="Calibri" panose="020F0502020204030204" pitchFamily="34" charset="0"/>
                <a:cs typeface="Arial" panose="020B0604020202020204" pitchFamily="34" charset="0"/>
              </a:rPr>
              <a:t>ארכטיקטורה</a:t>
            </a:r>
            <a:r>
              <a:rPr lang="he-IL" sz="2800" dirty="0">
                <a:latin typeface="Calibri" panose="020F0502020204030204" pitchFamily="34" charset="0"/>
                <a:ea typeface="Calibri" panose="020F0502020204030204" pitchFamily="34" charset="0"/>
                <a:cs typeface="Arial" panose="020B0604020202020204" pitchFamily="34" charset="0"/>
              </a:rPr>
              <a:t> פתוח וסטנדרטית בעלת סט פקודות הדומה </a:t>
            </a:r>
            <a:r>
              <a:rPr lang="he-IL" sz="2800" dirty="0" err="1">
                <a:latin typeface="Calibri" panose="020F0502020204030204" pitchFamily="34" charset="0"/>
                <a:ea typeface="Calibri" panose="020F0502020204030204" pitchFamily="34" charset="0"/>
                <a:cs typeface="Arial" panose="020B0604020202020204" pitchFamily="34" charset="0"/>
              </a:rPr>
              <a:t>לארכטיקטורת</a:t>
            </a:r>
            <a:r>
              <a:rPr lang="he-IL" sz="2800" dirty="0">
                <a:latin typeface="Calibri" panose="020F0502020204030204" pitchFamily="34" charset="0"/>
                <a:ea typeface="Calibri" panose="020F0502020204030204" pitchFamily="34" charset="0"/>
                <a:cs typeface="Arial" panose="020B0604020202020204" pitchFamily="34" charset="0"/>
              </a:rPr>
              <a:t> </a:t>
            </a:r>
            <a:r>
              <a:rPr lang="en-US" sz="2800" dirty="0">
                <a:latin typeface="Calibri" panose="020F0502020204030204" pitchFamily="34" charset="0"/>
                <a:ea typeface="Calibri" panose="020F0502020204030204" pitchFamily="34" charset="0"/>
                <a:cs typeface="Arial" panose="020B0604020202020204" pitchFamily="34" charset="0"/>
              </a:rPr>
              <a:t>MIPS</a:t>
            </a:r>
            <a:r>
              <a:rPr lang="he-IL" sz="2800" dirty="0">
                <a:effectLst/>
                <a:latin typeface="Calibri" panose="020F0502020204030204" pitchFamily="34" charset="0"/>
                <a:ea typeface="Calibri" panose="020F0502020204030204" pitchFamily="34" charset="0"/>
                <a:cs typeface="Arial" panose="020B0604020202020204" pitchFamily="34" charset="0"/>
              </a:rPr>
              <a:t>, במעבד </a:t>
            </a:r>
            <a:r>
              <a:rPr lang="en-US" sz="2800" dirty="0" err="1">
                <a:effectLst/>
                <a:latin typeface="Calibri" panose="020F0502020204030204" pitchFamily="34" charset="0"/>
                <a:ea typeface="Calibri" panose="020F0502020204030204" pitchFamily="34" charset="0"/>
                <a:cs typeface="Arial" panose="020B0604020202020204" pitchFamily="34" charset="0"/>
              </a:rPr>
              <a:t>risc</a:t>
            </a:r>
            <a:r>
              <a:rPr lang="en-US" sz="2800" dirty="0">
                <a:effectLst/>
                <a:latin typeface="Calibri" panose="020F0502020204030204" pitchFamily="34" charset="0"/>
                <a:ea typeface="Calibri" panose="020F0502020204030204" pitchFamily="34" charset="0"/>
                <a:cs typeface="Arial" panose="020B0604020202020204" pitchFamily="34" charset="0"/>
              </a:rPr>
              <a:t>-v</a:t>
            </a:r>
            <a:r>
              <a:rPr lang="he-IL" sz="2800" dirty="0">
                <a:effectLst/>
                <a:latin typeface="Calibri" panose="020F0502020204030204" pitchFamily="34" charset="0"/>
                <a:ea typeface="Calibri" panose="020F0502020204030204" pitchFamily="34" charset="0"/>
                <a:cs typeface="Arial" panose="020B0604020202020204" pitchFamily="34" charset="0"/>
              </a:rPr>
              <a:t> כפל המטריצות לוקח הרבה זמן מכיוון שחומרת המעבד מוגבלת מבחינת משאבים</a:t>
            </a:r>
            <a:r>
              <a:rPr lang="he-IL" sz="2800" dirty="0">
                <a:effectLst/>
                <a:latin typeface="Arial" panose="020B0604020202020204" pitchFamily="34" charset="0"/>
                <a:ea typeface="Calibri" panose="020F0502020204030204" pitchFamily="34" charset="0"/>
              </a:rPr>
              <a:t>.</a:t>
            </a:r>
            <a:r>
              <a:rPr lang="he-IL" sz="2800" dirty="0">
                <a:latin typeface="Arial" panose="020B0604020202020204" pitchFamily="34" charset="0"/>
                <a:ea typeface="Calibri" panose="020F0502020204030204" pitchFamily="34" charset="0"/>
              </a:rPr>
              <a:t> </a:t>
            </a:r>
            <a:r>
              <a:rPr lang="he-IL" sz="2800" dirty="0">
                <a:effectLst/>
                <a:latin typeface="Calibri" panose="020F0502020204030204" pitchFamily="34" charset="0"/>
                <a:ea typeface="Calibri" panose="020F0502020204030204" pitchFamily="34" charset="0"/>
                <a:cs typeface="Arial" panose="020B0604020202020204" pitchFamily="34" charset="0"/>
              </a:rPr>
              <a:t>לשם כך מעוניינים לבנות רכיב שיאפשר לעשות זאת ביעילות רבה ככל האפשר.</a:t>
            </a:r>
            <a:r>
              <a:rPr lang="en-US" sz="2800" dirty="0">
                <a:effectLst/>
                <a:latin typeface="Calibri" panose="020F0502020204030204" pitchFamily="34" charset="0"/>
                <a:ea typeface="Calibri" panose="020F0502020204030204" pitchFamily="34" charset="0"/>
                <a:cs typeface="Arial" panose="020B0604020202020204" pitchFamily="34" charset="0"/>
              </a:rPr>
              <a:t> </a:t>
            </a:r>
            <a:endParaRPr lang="he-IL" sz="2800" dirty="0">
              <a:effectLst/>
              <a:latin typeface="Calibri" panose="020F0502020204030204" pitchFamily="34" charset="0"/>
              <a:ea typeface="Calibri" panose="020F0502020204030204" pitchFamily="34" charset="0"/>
              <a:cs typeface="Arial" panose="020B0604020202020204" pitchFamily="34" charset="0"/>
            </a:endParaRPr>
          </a:p>
          <a:p>
            <a:pPr marL="0" lvl="0" indent="0" algn="r" rtl="1">
              <a:buNone/>
            </a:pPr>
            <a:r>
              <a:rPr lang="he-IL" sz="2800" dirty="0">
                <a:latin typeface="Calibri" panose="020F0502020204030204" pitchFamily="34" charset="0"/>
                <a:cs typeface="Arial" panose="020B0604020202020204" pitchFamily="34" charset="0"/>
              </a:rPr>
              <a:t>כיום קיים רכיב שמבצע זאת בצורה יעילה ומקבילית הנקרא מערך סיסטולי הקיים במעבדי </a:t>
            </a:r>
            <a:r>
              <a:rPr lang="en-US" sz="2800" dirty="0">
                <a:latin typeface="Calibri" panose="020F0502020204030204" pitchFamily="34" charset="0"/>
                <a:cs typeface="Arial" panose="020B0604020202020204" pitchFamily="34" charset="0"/>
              </a:rPr>
              <a:t>TPU</a:t>
            </a:r>
            <a:r>
              <a:rPr lang="he-IL" sz="2800" dirty="0">
                <a:latin typeface="Calibri" panose="020F0502020204030204" pitchFamily="34" charset="0"/>
                <a:cs typeface="Arial" panose="020B0604020202020204" pitchFamily="34" charset="0"/>
              </a:rPr>
              <a:t> רכיב זה לוקח מבצע את כפל המטריצות בצורה יעילה כנדרש</a:t>
            </a:r>
            <a:endParaRPr lang="en-IL" sz="3200" dirty="0">
              <a:latin typeface="Calibri" panose="020F0502020204030204" pitchFamily="34" charset="0"/>
              <a:cs typeface="Arial" panose="020B0604020202020204" pitchFamily="34" charset="0"/>
            </a:endParaRPr>
          </a:p>
          <a:p>
            <a:pPr lvl="0" algn="r" rtl="1"/>
            <a:r>
              <a:rPr lang="he-IL" sz="3300" dirty="0"/>
              <a:t>מטרות</a:t>
            </a:r>
            <a:r>
              <a:rPr lang="he-IL" dirty="0"/>
              <a:t> </a:t>
            </a:r>
          </a:p>
          <a:p>
            <a:pPr algn="r" rtl="1">
              <a:buFontTx/>
              <a:buChar char="-"/>
            </a:pPr>
            <a:r>
              <a:rPr lang="he-IL" sz="2800" dirty="0">
                <a:effectLst/>
                <a:latin typeface="Calibri" panose="020F0502020204030204" pitchFamily="34" charset="0"/>
                <a:ea typeface="Calibri" panose="020F0502020204030204" pitchFamily="34" charset="0"/>
                <a:cs typeface="Arial" panose="020B0604020202020204" pitchFamily="34" charset="0"/>
              </a:rPr>
              <a:t>מטרת הפרויקט היא לשלב את המערך הסיסטולי כחלק ממערך החישוב של המעבד </a:t>
            </a:r>
            <a:r>
              <a:rPr lang="en-US" sz="2800" dirty="0">
                <a:effectLst/>
                <a:latin typeface="Calibri" panose="020F0502020204030204" pitchFamily="34" charset="0"/>
                <a:ea typeface="Calibri" panose="020F0502020204030204" pitchFamily="34" charset="0"/>
                <a:cs typeface="Arial" panose="020B0604020202020204" pitchFamily="34" charset="0"/>
              </a:rPr>
              <a:t> </a:t>
            </a:r>
            <a:r>
              <a:rPr lang="en-US" sz="2800" dirty="0" err="1">
                <a:effectLst/>
                <a:latin typeface="Calibri" panose="020F0502020204030204" pitchFamily="34" charset="0"/>
                <a:ea typeface="Calibri" panose="020F0502020204030204" pitchFamily="34" charset="0"/>
                <a:cs typeface="Arial" panose="020B0604020202020204" pitchFamily="34" charset="0"/>
              </a:rPr>
              <a:t>risc</a:t>
            </a:r>
            <a:r>
              <a:rPr lang="en-US" sz="2800" dirty="0">
                <a:effectLst/>
                <a:latin typeface="Calibri" panose="020F0502020204030204" pitchFamily="34" charset="0"/>
                <a:ea typeface="Calibri" panose="020F0502020204030204" pitchFamily="34" charset="0"/>
                <a:cs typeface="Arial" panose="020B0604020202020204" pitchFamily="34" charset="0"/>
              </a:rPr>
              <a:t>-v</a:t>
            </a:r>
            <a:r>
              <a:rPr lang="he-IL" sz="2800" dirty="0">
                <a:latin typeface="Calibri" panose="020F0502020204030204" pitchFamily="34" charset="0"/>
                <a:cs typeface="Arial" panose="020B0604020202020204" pitchFamily="34" charset="0"/>
              </a:rPr>
              <a:t>.</a:t>
            </a:r>
          </a:p>
          <a:p>
            <a:pPr lvl="0" algn="r" rtl="1"/>
            <a:r>
              <a:rPr lang="he-IL" sz="3300" dirty="0"/>
              <a:t>הדרך והמצעים להשגת המטרה</a:t>
            </a:r>
          </a:p>
          <a:p>
            <a:pPr marL="0" lvl="0" indent="0" algn="r" rtl="1">
              <a:buNone/>
            </a:pPr>
            <a:r>
              <a:rPr lang="he-IL" sz="2800" dirty="0">
                <a:latin typeface="Calibri" panose="020F0502020204030204" pitchFamily="34" charset="0"/>
                <a:cs typeface="Arial" panose="020B0604020202020204" pitchFamily="34" charset="0"/>
              </a:rPr>
              <a:t>תכנון ומימוש בחלקים – שלבי פיתוח המחולקים למטרות קטנות בדרך להשגת המטרה הגדולה שהיא פיתוח של מערך סיסטולי שישתלב שחלק ממערך החישוב של מעבד ה </a:t>
            </a:r>
            <a:r>
              <a:rPr lang="en-US" sz="2800" dirty="0">
                <a:latin typeface="Calibri" panose="020F0502020204030204" pitchFamily="34" charset="0"/>
                <a:cs typeface="Arial" panose="020B0604020202020204" pitchFamily="34" charset="0"/>
              </a:rPr>
              <a:t>RISC-V</a:t>
            </a:r>
            <a:r>
              <a:rPr lang="he-IL" sz="2800" dirty="0">
                <a:latin typeface="Calibri" panose="020F0502020204030204" pitchFamily="34" charset="0"/>
                <a:cs typeface="Arial" panose="020B0604020202020204" pitchFamily="34" charset="0"/>
              </a:rPr>
              <a:t>.</a:t>
            </a:r>
          </a:p>
          <a:p>
            <a:pPr marL="0" lvl="0" indent="0" algn="r" rtl="1">
              <a:buNone/>
            </a:pPr>
            <a:endParaRPr lang="en-US" sz="2000" dirty="0">
              <a:latin typeface="Calibri" panose="020F0502020204030204" pitchFamily="34" charset="0"/>
              <a:cs typeface="Arial" panose="020B0604020202020204" pitchFamily="34" charset="0"/>
            </a:endParaRPr>
          </a:p>
          <a:p>
            <a:pPr marL="228600" indent="-228600" algn="r" defTabSz="914400" rtl="1" eaLnBrk="1" latinLnBrk="0" hangingPunct="1">
              <a:lnSpc>
                <a:spcPct val="90000"/>
              </a:lnSpc>
              <a:spcBef>
                <a:spcPts val="1000"/>
              </a:spcBef>
              <a:buFont typeface="Arial" panose="020B0604020202020204" pitchFamily="34" charset="0"/>
              <a:buChar char="•"/>
            </a:pPr>
            <a:endParaRPr lang="en-IL" dirty="0"/>
          </a:p>
        </p:txBody>
      </p:sp>
    </p:spTree>
    <p:extLst>
      <p:ext uri="{BB962C8B-B14F-4D97-AF65-F5344CB8AC3E}">
        <p14:creationId xmlns:p14="http://schemas.microsoft.com/office/powerpoint/2010/main" val="320566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23FF-2767-5E42-9A1B-6A6378775427}"/>
              </a:ext>
            </a:extLst>
          </p:cNvPr>
          <p:cNvSpPr>
            <a:spLocks noGrp="1"/>
          </p:cNvSpPr>
          <p:nvPr>
            <p:ph type="title"/>
          </p:nvPr>
        </p:nvSpPr>
        <p:spPr>
          <a:xfrm>
            <a:off x="847279" y="56462"/>
            <a:ext cx="10515600" cy="1325563"/>
          </a:xfrm>
        </p:spPr>
        <p:txBody>
          <a:bodyPr>
            <a:normAutofit/>
          </a:bodyPr>
          <a:lstStyle/>
          <a:p>
            <a:pPr algn="r" rtl="1"/>
            <a:r>
              <a:rPr lang="he-IL" dirty="0"/>
              <a:t>תיאור הפתרון </a:t>
            </a:r>
            <a:endParaRPr lang="en-IL" dirty="0"/>
          </a:p>
        </p:txBody>
      </p:sp>
      <p:grpSp>
        <p:nvGrpSpPr>
          <p:cNvPr id="4" name="קבוצה 3">
            <a:extLst>
              <a:ext uri="{FF2B5EF4-FFF2-40B4-BE49-F238E27FC236}">
                <a16:creationId xmlns:a16="http://schemas.microsoft.com/office/drawing/2014/main" id="{07622865-E57E-4D0E-8CD0-C4690CFF0B2F}"/>
              </a:ext>
            </a:extLst>
          </p:cNvPr>
          <p:cNvGrpSpPr/>
          <p:nvPr/>
        </p:nvGrpSpPr>
        <p:grpSpPr>
          <a:xfrm>
            <a:off x="206027" y="1935624"/>
            <a:ext cx="3765934" cy="1740933"/>
            <a:chOff x="3704337" y="1105786"/>
            <a:chExt cx="5776088" cy="3237614"/>
          </a:xfrm>
        </p:grpSpPr>
        <p:grpSp>
          <p:nvGrpSpPr>
            <p:cNvPr id="5" name="קבוצה 4">
              <a:extLst>
                <a:ext uri="{FF2B5EF4-FFF2-40B4-BE49-F238E27FC236}">
                  <a16:creationId xmlns:a16="http://schemas.microsoft.com/office/drawing/2014/main" id="{25BF6DE8-46E9-4684-9684-D2BB3890EF34}"/>
                </a:ext>
              </a:extLst>
            </p:cNvPr>
            <p:cNvGrpSpPr/>
            <p:nvPr/>
          </p:nvGrpSpPr>
          <p:grpSpPr>
            <a:xfrm>
              <a:off x="3704337" y="1105786"/>
              <a:ext cx="5466240" cy="3237614"/>
              <a:chOff x="4820756" y="191386"/>
              <a:chExt cx="5466240" cy="3237614"/>
            </a:xfrm>
          </p:grpSpPr>
          <p:sp>
            <p:nvSpPr>
              <p:cNvPr id="8" name="מלבן 7">
                <a:extLst>
                  <a:ext uri="{FF2B5EF4-FFF2-40B4-BE49-F238E27FC236}">
                    <a16:creationId xmlns:a16="http://schemas.microsoft.com/office/drawing/2014/main" id="{CEA15026-1F49-401A-A78B-9AA83A3A179F}"/>
                  </a:ext>
                </a:extLst>
              </p:cNvPr>
              <p:cNvSpPr/>
              <p:nvPr/>
            </p:nvSpPr>
            <p:spPr>
              <a:xfrm>
                <a:off x="6687879" y="1041992"/>
                <a:ext cx="1881963" cy="1446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100"/>
              </a:p>
            </p:txBody>
          </p:sp>
          <p:sp>
            <p:nvSpPr>
              <p:cNvPr id="9" name="תיבת טקסט 8">
                <a:extLst>
                  <a:ext uri="{FF2B5EF4-FFF2-40B4-BE49-F238E27FC236}">
                    <a16:creationId xmlns:a16="http://schemas.microsoft.com/office/drawing/2014/main" id="{F53115BD-F93C-479E-AF6E-0A5D8DC136B8}"/>
                  </a:ext>
                </a:extLst>
              </p:cNvPr>
              <p:cNvSpPr txBox="1"/>
              <p:nvPr/>
            </p:nvSpPr>
            <p:spPr>
              <a:xfrm>
                <a:off x="7208873" y="1562988"/>
                <a:ext cx="839972" cy="486516"/>
              </a:xfrm>
              <a:prstGeom prst="rect">
                <a:avLst/>
              </a:prstGeom>
              <a:noFill/>
            </p:spPr>
            <p:txBody>
              <a:bodyPr wrap="square" rtlCol="1">
                <a:spAutoFit/>
              </a:bodyPr>
              <a:lstStyle/>
              <a:p>
                <a:pPr algn="ctr"/>
                <a:r>
                  <a:rPr lang="en-US" sz="1100" dirty="0"/>
                  <a:t>DPU</a:t>
                </a:r>
                <a:endParaRPr lang="he-IL" sz="1100" dirty="0"/>
              </a:p>
            </p:txBody>
          </p:sp>
          <p:cxnSp>
            <p:nvCxnSpPr>
              <p:cNvPr id="10" name="מחבר חץ ישר 9">
                <a:extLst>
                  <a:ext uri="{FF2B5EF4-FFF2-40B4-BE49-F238E27FC236}">
                    <a16:creationId xmlns:a16="http://schemas.microsoft.com/office/drawing/2014/main" id="{34BBD87C-1672-4E21-9E16-5922ACD88446}"/>
                  </a:ext>
                </a:extLst>
              </p:cNvPr>
              <p:cNvCxnSpPr>
                <a:cxnSpLocks/>
                <a:endCxn id="8" idx="1"/>
              </p:cNvCxnSpPr>
              <p:nvPr/>
            </p:nvCxnSpPr>
            <p:spPr>
              <a:xfrm>
                <a:off x="5699051" y="1765006"/>
                <a:ext cx="988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מחבר חץ ישר 10">
                <a:extLst>
                  <a:ext uri="{FF2B5EF4-FFF2-40B4-BE49-F238E27FC236}">
                    <a16:creationId xmlns:a16="http://schemas.microsoft.com/office/drawing/2014/main" id="{CF3112BE-54DE-44CC-AD57-2D86A6A61111}"/>
                  </a:ext>
                </a:extLst>
              </p:cNvPr>
              <p:cNvCxnSpPr>
                <a:stCxn id="8" idx="3"/>
              </p:cNvCxnSpPr>
              <p:nvPr/>
            </p:nvCxnSpPr>
            <p:spPr>
              <a:xfrm>
                <a:off x="8569842" y="1765006"/>
                <a:ext cx="978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מחבר חץ ישר 11">
                <a:extLst>
                  <a:ext uri="{FF2B5EF4-FFF2-40B4-BE49-F238E27FC236}">
                    <a16:creationId xmlns:a16="http://schemas.microsoft.com/office/drawing/2014/main" id="{6FF488ED-2896-4A3A-B42E-B8C75E779E21}"/>
                  </a:ext>
                </a:extLst>
              </p:cNvPr>
              <p:cNvCxnSpPr>
                <a:cxnSpLocks/>
                <a:endCxn id="8" idx="0"/>
              </p:cNvCxnSpPr>
              <p:nvPr/>
            </p:nvCxnSpPr>
            <p:spPr>
              <a:xfrm>
                <a:off x="7628861" y="191386"/>
                <a:ext cx="0" cy="850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מחבר חץ ישר 12">
                <a:extLst>
                  <a:ext uri="{FF2B5EF4-FFF2-40B4-BE49-F238E27FC236}">
                    <a16:creationId xmlns:a16="http://schemas.microsoft.com/office/drawing/2014/main" id="{769F0F7F-3A16-4B6B-9543-301EB06C040A}"/>
                  </a:ext>
                </a:extLst>
              </p:cNvPr>
              <p:cNvCxnSpPr>
                <a:cxnSpLocks/>
                <a:stCxn id="8" idx="2"/>
              </p:cNvCxnSpPr>
              <p:nvPr/>
            </p:nvCxnSpPr>
            <p:spPr>
              <a:xfrm>
                <a:off x="7628861" y="2488020"/>
                <a:ext cx="0" cy="940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תיבת טקסט 13">
                <a:extLst>
                  <a:ext uri="{FF2B5EF4-FFF2-40B4-BE49-F238E27FC236}">
                    <a16:creationId xmlns:a16="http://schemas.microsoft.com/office/drawing/2014/main" id="{9288782F-71AD-4B52-81CE-DFB0F8DBF74B}"/>
                  </a:ext>
                </a:extLst>
              </p:cNvPr>
              <p:cNvSpPr txBox="1"/>
              <p:nvPr/>
            </p:nvSpPr>
            <p:spPr>
              <a:xfrm>
                <a:off x="4820756" y="1392864"/>
                <a:ext cx="1728900" cy="486516"/>
              </a:xfrm>
              <a:prstGeom prst="rect">
                <a:avLst/>
              </a:prstGeom>
              <a:noFill/>
            </p:spPr>
            <p:txBody>
              <a:bodyPr wrap="square" rtlCol="1">
                <a:spAutoFit/>
              </a:bodyPr>
              <a:lstStyle/>
              <a:p>
                <a:r>
                  <a:rPr lang="en-US" sz="1100" dirty="0" err="1"/>
                  <a:t>data_a_in</a:t>
                </a:r>
                <a:r>
                  <a:rPr lang="en-US" sz="1100" dirty="0"/>
                  <a:t>[7:0]</a:t>
                </a:r>
                <a:endParaRPr lang="he-IL" sz="1100" dirty="0"/>
              </a:p>
            </p:txBody>
          </p:sp>
          <p:sp>
            <p:nvSpPr>
              <p:cNvPr id="15" name="תיבת טקסט 14">
                <a:extLst>
                  <a:ext uri="{FF2B5EF4-FFF2-40B4-BE49-F238E27FC236}">
                    <a16:creationId xmlns:a16="http://schemas.microsoft.com/office/drawing/2014/main" id="{028B48A3-1C55-4FB1-8512-51C413204460}"/>
                  </a:ext>
                </a:extLst>
              </p:cNvPr>
              <p:cNvSpPr txBox="1"/>
              <p:nvPr/>
            </p:nvSpPr>
            <p:spPr>
              <a:xfrm>
                <a:off x="8405035" y="1392864"/>
                <a:ext cx="1881961" cy="486516"/>
              </a:xfrm>
              <a:prstGeom prst="rect">
                <a:avLst/>
              </a:prstGeom>
              <a:noFill/>
            </p:spPr>
            <p:txBody>
              <a:bodyPr wrap="square" rtlCol="1">
                <a:spAutoFit/>
              </a:bodyPr>
              <a:lstStyle/>
              <a:p>
                <a:r>
                  <a:rPr lang="en-US" sz="1100" dirty="0" err="1"/>
                  <a:t>data_a_out</a:t>
                </a:r>
                <a:r>
                  <a:rPr lang="en-US" sz="1100" dirty="0"/>
                  <a:t> [7:0]</a:t>
                </a:r>
                <a:endParaRPr lang="he-IL" sz="1100" dirty="0"/>
              </a:p>
            </p:txBody>
          </p:sp>
          <p:sp>
            <p:nvSpPr>
              <p:cNvPr id="16" name="תיבת טקסט 15">
                <a:extLst>
                  <a:ext uri="{FF2B5EF4-FFF2-40B4-BE49-F238E27FC236}">
                    <a16:creationId xmlns:a16="http://schemas.microsoft.com/office/drawing/2014/main" id="{96FFB359-310F-4D22-BFEA-6DBB4B4C9103}"/>
                  </a:ext>
                </a:extLst>
              </p:cNvPr>
              <p:cNvSpPr txBox="1"/>
              <p:nvPr/>
            </p:nvSpPr>
            <p:spPr>
              <a:xfrm>
                <a:off x="7451648" y="2682215"/>
                <a:ext cx="1815023" cy="486516"/>
              </a:xfrm>
              <a:prstGeom prst="rect">
                <a:avLst/>
              </a:prstGeom>
              <a:noFill/>
            </p:spPr>
            <p:txBody>
              <a:bodyPr wrap="square" rtlCol="1">
                <a:spAutoFit/>
              </a:bodyPr>
              <a:lstStyle/>
              <a:p>
                <a:r>
                  <a:rPr lang="en-US" sz="1100" dirty="0" err="1"/>
                  <a:t>data_b_out</a:t>
                </a:r>
                <a:r>
                  <a:rPr lang="en-US" sz="1100" dirty="0"/>
                  <a:t> [7:0]</a:t>
                </a:r>
                <a:endParaRPr lang="he-IL" sz="1100" dirty="0"/>
              </a:p>
            </p:txBody>
          </p:sp>
          <p:sp>
            <p:nvSpPr>
              <p:cNvPr id="17" name="תיבת טקסט 16">
                <a:extLst>
                  <a:ext uri="{FF2B5EF4-FFF2-40B4-BE49-F238E27FC236}">
                    <a16:creationId xmlns:a16="http://schemas.microsoft.com/office/drawing/2014/main" id="{19EB7B4D-B200-4B34-AD72-B234A057309E}"/>
                  </a:ext>
                </a:extLst>
              </p:cNvPr>
              <p:cNvSpPr txBox="1"/>
              <p:nvPr/>
            </p:nvSpPr>
            <p:spPr>
              <a:xfrm>
                <a:off x="7540252" y="432024"/>
                <a:ext cx="1726420" cy="486516"/>
              </a:xfrm>
              <a:prstGeom prst="rect">
                <a:avLst/>
              </a:prstGeom>
              <a:noFill/>
            </p:spPr>
            <p:txBody>
              <a:bodyPr wrap="square" rtlCol="1">
                <a:spAutoFit/>
              </a:bodyPr>
              <a:lstStyle/>
              <a:p>
                <a:r>
                  <a:rPr lang="en-US" sz="1100" dirty="0" err="1"/>
                  <a:t>data_b_in</a:t>
                </a:r>
                <a:r>
                  <a:rPr lang="en-US" sz="1100" dirty="0"/>
                  <a:t> [7:0]</a:t>
                </a:r>
                <a:endParaRPr lang="he-IL" sz="1100" dirty="0"/>
              </a:p>
            </p:txBody>
          </p:sp>
        </p:grpSp>
        <p:cxnSp>
          <p:nvCxnSpPr>
            <p:cNvPr id="6" name="מחבר חץ ישר 5">
              <a:extLst>
                <a:ext uri="{FF2B5EF4-FFF2-40B4-BE49-F238E27FC236}">
                  <a16:creationId xmlns:a16="http://schemas.microsoft.com/office/drawing/2014/main" id="{C65A9A38-D9E9-4B58-B575-3D1B8EB4C112}"/>
                </a:ext>
              </a:extLst>
            </p:cNvPr>
            <p:cNvCxnSpPr/>
            <p:nvPr/>
          </p:nvCxnSpPr>
          <p:spPr>
            <a:xfrm>
              <a:off x="7102549" y="3009014"/>
              <a:ext cx="1557668" cy="871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תיבת טקסט 6">
              <a:extLst>
                <a:ext uri="{FF2B5EF4-FFF2-40B4-BE49-F238E27FC236}">
                  <a16:creationId xmlns:a16="http://schemas.microsoft.com/office/drawing/2014/main" id="{6901470C-1F0C-467F-9191-9A2C3C97FBF2}"/>
                </a:ext>
              </a:extLst>
            </p:cNvPr>
            <p:cNvSpPr txBox="1"/>
            <p:nvPr/>
          </p:nvSpPr>
          <p:spPr>
            <a:xfrm>
              <a:off x="7453423" y="3034493"/>
              <a:ext cx="2027002" cy="486516"/>
            </a:xfrm>
            <a:prstGeom prst="rect">
              <a:avLst/>
            </a:prstGeom>
            <a:noFill/>
          </p:spPr>
          <p:txBody>
            <a:bodyPr wrap="square" rtlCol="1">
              <a:spAutoFit/>
            </a:bodyPr>
            <a:lstStyle/>
            <a:p>
              <a:r>
                <a:rPr lang="en-US" sz="1100" dirty="0" err="1"/>
                <a:t>data_sum_out</a:t>
              </a:r>
              <a:r>
                <a:rPr lang="en-US" sz="1100" dirty="0"/>
                <a:t> [7:0]</a:t>
              </a:r>
              <a:endParaRPr lang="he-IL" sz="1100" dirty="0"/>
            </a:p>
          </p:txBody>
        </p:sp>
      </p:grpSp>
      <p:grpSp>
        <p:nvGrpSpPr>
          <p:cNvPr id="18" name="קבוצה 17">
            <a:extLst>
              <a:ext uri="{FF2B5EF4-FFF2-40B4-BE49-F238E27FC236}">
                <a16:creationId xmlns:a16="http://schemas.microsoft.com/office/drawing/2014/main" id="{57AE1418-30F0-4A85-B5B7-267DF77DCA71}"/>
              </a:ext>
            </a:extLst>
          </p:cNvPr>
          <p:cNvGrpSpPr/>
          <p:nvPr/>
        </p:nvGrpSpPr>
        <p:grpSpPr>
          <a:xfrm>
            <a:off x="4644530" y="1976953"/>
            <a:ext cx="3080013" cy="1500596"/>
            <a:chOff x="4582632" y="1346423"/>
            <a:chExt cx="4184949" cy="2055997"/>
          </a:xfrm>
        </p:grpSpPr>
        <p:grpSp>
          <p:nvGrpSpPr>
            <p:cNvPr id="19" name="קבוצה 18">
              <a:extLst>
                <a:ext uri="{FF2B5EF4-FFF2-40B4-BE49-F238E27FC236}">
                  <a16:creationId xmlns:a16="http://schemas.microsoft.com/office/drawing/2014/main" id="{16C3171F-3804-47FF-B249-2581A0F2CF9D}"/>
                </a:ext>
              </a:extLst>
            </p:cNvPr>
            <p:cNvGrpSpPr/>
            <p:nvPr/>
          </p:nvGrpSpPr>
          <p:grpSpPr>
            <a:xfrm>
              <a:off x="4582632" y="1346423"/>
              <a:ext cx="3907130" cy="2055997"/>
              <a:chOff x="5699051" y="432023"/>
              <a:chExt cx="3907130" cy="2055997"/>
            </a:xfrm>
          </p:grpSpPr>
          <p:sp>
            <p:nvSpPr>
              <p:cNvPr id="22" name="מלבן 21">
                <a:extLst>
                  <a:ext uri="{FF2B5EF4-FFF2-40B4-BE49-F238E27FC236}">
                    <a16:creationId xmlns:a16="http://schemas.microsoft.com/office/drawing/2014/main" id="{829CC11B-B192-4D21-8A76-054F183F0590}"/>
                  </a:ext>
                </a:extLst>
              </p:cNvPr>
              <p:cNvSpPr/>
              <p:nvPr/>
            </p:nvSpPr>
            <p:spPr>
              <a:xfrm>
                <a:off x="6687879" y="1041992"/>
                <a:ext cx="1881963" cy="1446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100"/>
              </a:p>
            </p:txBody>
          </p:sp>
          <p:sp>
            <p:nvSpPr>
              <p:cNvPr id="23" name="תיבת טקסט 22">
                <a:extLst>
                  <a:ext uri="{FF2B5EF4-FFF2-40B4-BE49-F238E27FC236}">
                    <a16:creationId xmlns:a16="http://schemas.microsoft.com/office/drawing/2014/main" id="{1BB6F7B9-5C15-4D13-B0DF-2A5DE765971A}"/>
                  </a:ext>
                </a:extLst>
              </p:cNvPr>
              <p:cNvSpPr txBox="1"/>
              <p:nvPr/>
            </p:nvSpPr>
            <p:spPr>
              <a:xfrm>
                <a:off x="6687879" y="1402394"/>
                <a:ext cx="1881962" cy="822297"/>
              </a:xfrm>
              <a:prstGeom prst="rect">
                <a:avLst/>
              </a:prstGeom>
              <a:noFill/>
            </p:spPr>
            <p:txBody>
              <a:bodyPr wrap="square" rtlCol="1">
                <a:spAutoFit/>
              </a:bodyPr>
              <a:lstStyle/>
              <a:p>
                <a:pPr algn="ctr"/>
                <a:r>
                  <a:rPr lang="en-US" sz="1100" dirty="0" err="1"/>
                  <a:t>Systolic_array</a:t>
                </a:r>
                <a:r>
                  <a:rPr lang="en-US" sz="1100" dirty="0"/>
                  <a:t>_</a:t>
                </a:r>
                <a:br>
                  <a:rPr lang="en-US" sz="1100" dirty="0"/>
                </a:br>
                <a:r>
                  <a:rPr lang="en-US" sz="1100" dirty="0"/>
                  <a:t>Controller</a:t>
                </a:r>
                <a:endParaRPr lang="he-IL" sz="1100" dirty="0"/>
              </a:p>
              <a:p>
                <a:pPr algn="ctr"/>
                <a:endParaRPr lang="he-IL" sz="1100" dirty="0"/>
              </a:p>
            </p:txBody>
          </p:sp>
          <p:cxnSp>
            <p:nvCxnSpPr>
              <p:cNvPr id="24" name="מחבר חץ ישר 23">
                <a:extLst>
                  <a:ext uri="{FF2B5EF4-FFF2-40B4-BE49-F238E27FC236}">
                    <a16:creationId xmlns:a16="http://schemas.microsoft.com/office/drawing/2014/main" id="{BDFA47AC-6AED-4ECE-AEDA-B44861513D25}"/>
                  </a:ext>
                </a:extLst>
              </p:cNvPr>
              <p:cNvCxnSpPr>
                <a:cxnSpLocks/>
                <a:endCxn id="22" idx="1"/>
              </p:cNvCxnSpPr>
              <p:nvPr/>
            </p:nvCxnSpPr>
            <p:spPr>
              <a:xfrm>
                <a:off x="5699051" y="1765006"/>
                <a:ext cx="988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מחבר חץ ישר 24">
                <a:extLst>
                  <a:ext uri="{FF2B5EF4-FFF2-40B4-BE49-F238E27FC236}">
                    <a16:creationId xmlns:a16="http://schemas.microsoft.com/office/drawing/2014/main" id="{B0C8BE36-473C-48E2-896E-13E5F70642BA}"/>
                  </a:ext>
                </a:extLst>
              </p:cNvPr>
              <p:cNvCxnSpPr>
                <a:cxnSpLocks/>
                <a:stCxn id="22" idx="3"/>
              </p:cNvCxnSpPr>
              <p:nvPr/>
            </p:nvCxnSpPr>
            <p:spPr>
              <a:xfrm flipV="1">
                <a:off x="8569841" y="1737878"/>
                <a:ext cx="781976" cy="27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מחבר חץ ישר 25">
                <a:extLst>
                  <a:ext uri="{FF2B5EF4-FFF2-40B4-BE49-F238E27FC236}">
                    <a16:creationId xmlns:a16="http://schemas.microsoft.com/office/drawing/2014/main" id="{147545AB-C9BC-4F2E-BF4B-18699D003244}"/>
                  </a:ext>
                </a:extLst>
              </p:cNvPr>
              <p:cNvCxnSpPr>
                <a:cxnSpLocks/>
                <a:stCxn id="22" idx="0"/>
              </p:cNvCxnSpPr>
              <p:nvPr/>
            </p:nvCxnSpPr>
            <p:spPr>
              <a:xfrm flipV="1">
                <a:off x="7628861" y="432023"/>
                <a:ext cx="0" cy="609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תיבת טקסט 26">
                <a:extLst>
                  <a:ext uri="{FF2B5EF4-FFF2-40B4-BE49-F238E27FC236}">
                    <a16:creationId xmlns:a16="http://schemas.microsoft.com/office/drawing/2014/main" id="{15DD1117-26D2-4C52-A852-5CE5EF35E0B6}"/>
                  </a:ext>
                </a:extLst>
              </p:cNvPr>
              <p:cNvSpPr txBox="1"/>
              <p:nvPr/>
            </p:nvSpPr>
            <p:spPr>
              <a:xfrm>
                <a:off x="5712646" y="1406569"/>
                <a:ext cx="1371600" cy="358437"/>
              </a:xfrm>
              <a:prstGeom prst="rect">
                <a:avLst/>
              </a:prstGeom>
              <a:noFill/>
            </p:spPr>
            <p:txBody>
              <a:bodyPr wrap="square" rtlCol="1">
                <a:spAutoFit/>
              </a:bodyPr>
              <a:lstStyle/>
              <a:p>
                <a:r>
                  <a:rPr lang="en-US" sz="1100" dirty="0" err="1"/>
                  <a:t>Go_bit</a:t>
                </a:r>
                <a:endParaRPr lang="he-IL" sz="1100" dirty="0"/>
              </a:p>
            </p:txBody>
          </p:sp>
          <p:sp>
            <p:nvSpPr>
              <p:cNvPr id="28" name="תיבת טקסט 27">
                <a:extLst>
                  <a:ext uri="{FF2B5EF4-FFF2-40B4-BE49-F238E27FC236}">
                    <a16:creationId xmlns:a16="http://schemas.microsoft.com/office/drawing/2014/main" id="{8CC45403-EAC6-4155-B202-132E968B470E}"/>
                  </a:ext>
                </a:extLst>
              </p:cNvPr>
              <p:cNvSpPr txBox="1"/>
              <p:nvPr/>
            </p:nvSpPr>
            <p:spPr>
              <a:xfrm>
                <a:off x="8627986" y="1209840"/>
                <a:ext cx="978195" cy="358437"/>
              </a:xfrm>
              <a:prstGeom prst="rect">
                <a:avLst/>
              </a:prstGeom>
              <a:noFill/>
            </p:spPr>
            <p:txBody>
              <a:bodyPr wrap="square" rtlCol="1">
                <a:spAutoFit/>
              </a:bodyPr>
              <a:lstStyle/>
              <a:p>
                <a:r>
                  <a:rPr lang="en-US" sz="1100" dirty="0" err="1"/>
                  <a:t>Done_bit</a:t>
                </a:r>
                <a:endParaRPr lang="he-IL" sz="1100" dirty="0"/>
              </a:p>
            </p:txBody>
          </p:sp>
          <p:sp>
            <p:nvSpPr>
              <p:cNvPr id="29" name="תיבת טקסט 28">
                <a:extLst>
                  <a:ext uri="{FF2B5EF4-FFF2-40B4-BE49-F238E27FC236}">
                    <a16:creationId xmlns:a16="http://schemas.microsoft.com/office/drawing/2014/main" id="{7EF313F0-2F16-48F3-B43B-FC4579323866}"/>
                  </a:ext>
                </a:extLst>
              </p:cNvPr>
              <p:cNvSpPr txBox="1"/>
              <p:nvPr/>
            </p:nvSpPr>
            <p:spPr>
              <a:xfrm>
                <a:off x="7540255" y="570798"/>
                <a:ext cx="1514992" cy="358437"/>
              </a:xfrm>
              <a:prstGeom prst="rect">
                <a:avLst/>
              </a:prstGeom>
              <a:noFill/>
            </p:spPr>
            <p:txBody>
              <a:bodyPr wrap="square" rtlCol="1">
                <a:spAutoFit/>
              </a:bodyPr>
              <a:lstStyle/>
              <a:p>
                <a:r>
                  <a:rPr lang="en-US" sz="1100" dirty="0" err="1"/>
                  <a:t>clk_count</a:t>
                </a:r>
                <a:r>
                  <a:rPr lang="en-US" sz="1100" dirty="0"/>
                  <a:t>[3:0]</a:t>
                </a:r>
                <a:endParaRPr lang="he-IL" sz="1100" dirty="0"/>
              </a:p>
            </p:txBody>
          </p:sp>
        </p:grpSp>
        <p:cxnSp>
          <p:nvCxnSpPr>
            <p:cNvPr id="20" name="מחבר חץ ישר 19">
              <a:extLst>
                <a:ext uri="{FF2B5EF4-FFF2-40B4-BE49-F238E27FC236}">
                  <a16:creationId xmlns:a16="http://schemas.microsoft.com/office/drawing/2014/main" id="{82F7F53C-9197-46EC-B9B8-DEC3E158A835}"/>
                </a:ext>
              </a:extLst>
            </p:cNvPr>
            <p:cNvCxnSpPr>
              <a:cxnSpLocks/>
            </p:cNvCxnSpPr>
            <p:nvPr/>
          </p:nvCxnSpPr>
          <p:spPr>
            <a:xfrm>
              <a:off x="7453423" y="3219162"/>
              <a:ext cx="9752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תיבת טקסט 20">
              <a:extLst>
                <a:ext uri="{FF2B5EF4-FFF2-40B4-BE49-F238E27FC236}">
                  <a16:creationId xmlns:a16="http://schemas.microsoft.com/office/drawing/2014/main" id="{7C0EA857-0667-462D-940D-C0ECBF26ACAD}"/>
                </a:ext>
              </a:extLst>
            </p:cNvPr>
            <p:cNvSpPr txBox="1"/>
            <p:nvPr/>
          </p:nvSpPr>
          <p:spPr>
            <a:xfrm>
              <a:off x="7453423" y="2832709"/>
              <a:ext cx="1314158" cy="358437"/>
            </a:xfrm>
            <a:prstGeom prst="rect">
              <a:avLst/>
            </a:prstGeom>
            <a:noFill/>
          </p:spPr>
          <p:txBody>
            <a:bodyPr wrap="square" rtlCol="1">
              <a:spAutoFit/>
            </a:bodyPr>
            <a:lstStyle/>
            <a:p>
              <a:r>
                <a:rPr lang="en-US" sz="1100" dirty="0" err="1"/>
                <a:t>Sys_arr_ena</a:t>
              </a:r>
              <a:endParaRPr lang="he-IL" sz="1100" dirty="0"/>
            </a:p>
          </p:txBody>
        </p:sp>
      </p:grpSp>
      <p:grpSp>
        <p:nvGrpSpPr>
          <p:cNvPr id="191" name="קבוצה 190">
            <a:extLst>
              <a:ext uri="{FF2B5EF4-FFF2-40B4-BE49-F238E27FC236}">
                <a16:creationId xmlns:a16="http://schemas.microsoft.com/office/drawing/2014/main" id="{E84E2496-515F-48F9-A66D-E4DCA48C82E5}"/>
              </a:ext>
            </a:extLst>
          </p:cNvPr>
          <p:cNvGrpSpPr/>
          <p:nvPr/>
        </p:nvGrpSpPr>
        <p:grpSpPr>
          <a:xfrm>
            <a:off x="1197702" y="4162586"/>
            <a:ext cx="3247363" cy="2426784"/>
            <a:chOff x="3273027" y="824009"/>
            <a:chExt cx="6682299" cy="4664457"/>
          </a:xfrm>
        </p:grpSpPr>
        <p:grpSp>
          <p:nvGrpSpPr>
            <p:cNvPr id="192" name="קבוצה 191">
              <a:extLst>
                <a:ext uri="{FF2B5EF4-FFF2-40B4-BE49-F238E27FC236}">
                  <a16:creationId xmlns:a16="http://schemas.microsoft.com/office/drawing/2014/main" id="{BF046C6B-32E1-4E22-AADC-F7595A7583CA}"/>
                </a:ext>
              </a:extLst>
            </p:cNvPr>
            <p:cNvGrpSpPr/>
            <p:nvPr/>
          </p:nvGrpSpPr>
          <p:grpSpPr>
            <a:xfrm>
              <a:off x="3273027" y="887903"/>
              <a:ext cx="6682299" cy="4566602"/>
              <a:chOff x="5691410" y="769399"/>
              <a:chExt cx="4016279" cy="2494797"/>
            </a:xfrm>
          </p:grpSpPr>
          <p:sp>
            <p:nvSpPr>
              <p:cNvPr id="213" name="מלבן 212">
                <a:extLst>
                  <a:ext uri="{FF2B5EF4-FFF2-40B4-BE49-F238E27FC236}">
                    <a16:creationId xmlns:a16="http://schemas.microsoft.com/office/drawing/2014/main" id="{EC4B0761-B987-47B4-A9BE-38B07F8DBE34}"/>
                  </a:ext>
                </a:extLst>
              </p:cNvPr>
              <p:cNvSpPr/>
              <p:nvPr/>
            </p:nvSpPr>
            <p:spPr>
              <a:xfrm>
                <a:off x="6687879" y="769399"/>
                <a:ext cx="1881963" cy="2006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100" dirty="0"/>
              </a:p>
            </p:txBody>
          </p:sp>
          <p:sp>
            <p:nvSpPr>
              <p:cNvPr id="214" name="תיבת טקסט 213">
                <a:extLst>
                  <a:ext uri="{FF2B5EF4-FFF2-40B4-BE49-F238E27FC236}">
                    <a16:creationId xmlns:a16="http://schemas.microsoft.com/office/drawing/2014/main" id="{3B8E0331-75F3-4381-911D-C056A51F82AD}"/>
                  </a:ext>
                </a:extLst>
              </p:cNvPr>
              <p:cNvSpPr txBox="1"/>
              <p:nvPr/>
            </p:nvSpPr>
            <p:spPr>
              <a:xfrm>
                <a:off x="7134446" y="1634121"/>
                <a:ext cx="988827" cy="274705"/>
              </a:xfrm>
              <a:prstGeom prst="rect">
                <a:avLst/>
              </a:prstGeom>
              <a:noFill/>
            </p:spPr>
            <p:txBody>
              <a:bodyPr wrap="square" rtlCol="1">
                <a:spAutoFit/>
              </a:bodyPr>
              <a:lstStyle/>
              <a:p>
                <a:pPr algn="ctr"/>
                <a:r>
                  <a:rPr lang="en-US" sz="1100" dirty="0" err="1"/>
                  <a:t>row_mux</a:t>
                </a:r>
                <a:endParaRPr lang="he-IL" sz="1100" dirty="0"/>
              </a:p>
            </p:txBody>
          </p:sp>
          <p:cxnSp>
            <p:nvCxnSpPr>
              <p:cNvPr id="215" name="מחבר חץ ישר 214">
                <a:extLst>
                  <a:ext uri="{FF2B5EF4-FFF2-40B4-BE49-F238E27FC236}">
                    <a16:creationId xmlns:a16="http://schemas.microsoft.com/office/drawing/2014/main" id="{37C3DB4D-36C1-4E2E-80B4-E5F483D94A3E}"/>
                  </a:ext>
                </a:extLst>
              </p:cNvPr>
              <p:cNvCxnSpPr>
                <a:cxnSpLocks/>
              </p:cNvCxnSpPr>
              <p:nvPr/>
            </p:nvCxnSpPr>
            <p:spPr>
              <a:xfrm>
                <a:off x="5691410" y="2732908"/>
                <a:ext cx="988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6" name="מחבר חץ ישר 215">
                <a:extLst>
                  <a:ext uri="{FF2B5EF4-FFF2-40B4-BE49-F238E27FC236}">
                    <a16:creationId xmlns:a16="http://schemas.microsoft.com/office/drawing/2014/main" id="{16B3CA19-5DA2-4773-A134-41ABDD0686E8}"/>
                  </a:ext>
                </a:extLst>
              </p:cNvPr>
              <p:cNvCxnSpPr>
                <a:cxnSpLocks/>
                <a:stCxn id="213" idx="3"/>
              </p:cNvCxnSpPr>
              <p:nvPr/>
            </p:nvCxnSpPr>
            <p:spPr>
              <a:xfrm flipV="1">
                <a:off x="8569842" y="1765006"/>
                <a:ext cx="978195" cy="7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7" name="מחבר חץ ישר 216">
                <a:extLst>
                  <a:ext uri="{FF2B5EF4-FFF2-40B4-BE49-F238E27FC236}">
                    <a16:creationId xmlns:a16="http://schemas.microsoft.com/office/drawing/2014/main" id="{DD5C0DC7-9F02-41BF-A3AC-621724426184}"/>
                  </a:ext>
                </a:extLst>
              </p:cNvPr>
              <p:cNvCxnSpPr>
                <a:cxnSpLocks/>
                <a:endCxn id="213" idx="2"/>
              </p:cNvCxnSpPr>
              <p:nvPr/>
            </p:nvCxnSpPr>
            <p:spPr>
              <a:xfrm flipH="1" flipV="1">
                <a:off x="7628860" y="2776261"/>
                <a:ext cx="1" cy="487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8" name="תיבת טקסט 217">
                <a:extLst>
                  <a:ext uri="{FF2B5EF4-FFF2-40B4-BE49-F238E27FC236}">
                    <a16:creationId xmlns:a16="http://schemas.microsoft.com/office/drawing/2014/main" id="{F74C3E1A-ED4A-4FBB-A533-8A43543DA80B}"/>
                  </a:ext>
                </a:extLst>
              </p:cNvPr>
              <p:cNvSpPr txBox="1"/>
              <p:nvPr/>
            </p:nvSpPr>
            <p:spPr>
              <a:xfrm>
                <a:off x="5730917" y="2538418"/>
                <a:ext cx="832353" cy="274705"/>
              </a:xfrm>
              <a:prstGeom prst="rect">
                <a:avLst/>
              </a:prstGeom>
              <a:noFill/>
            </p:spPr>
            <p:txBody>
              <a:bodyPr wrap="square" rtlCol="1">
                <a:spAutoFit/>
              </a:bodyPr>
              <a:lstStyle/>
              <a:p>
                <a:r>
                  <a:rPr lang="en-US" sz="1100" dirty="0"/>
                  <a:t>i9[31:0]</a:t>
                </a:r>
                <a:endParaRPr lang="he-IL" sz="1100" dirty="0"/>
              </a:p>
            </p:txBody>
          </p:sp>
          <p:sp>
            <p:nvSpPr>
              <p:cNvPr id="219" name="תיבת טקסט 218">
                <a:extLst>
                  <a:ext uri="{FF2B5EF4-FFF2-40B4-BE49-F238E27FC236}">
                    <a16:creationId xmlns:a16="http://schemas.microsoft.com/office/drawing/2014/main" id="{FBEE550F-F1B6-4EA0-B6A1-F9716C2D405A}"/>
                  </a:ext>
                </a:extLst>
              </p:cNvPr>
              <p:cNvSpPr txBox="1"/>
              <p:nvPr/>
            </p:nvSpPr>
            <p:spPr>
              <a:xfrm>
                <a:off x="8673418" y="1481965"/>
                <a:ext cx="1034271" cy="274705"/>
              </a:xfrm>
              <a:prstGeom prst="rect">
                <a:avLst/>
              </a:prstGeom>
              <a:noFill/>
            </p:spPr>
            <p:txBody>
              <a:bodyPr wrap="square" rtlCol="1">
                <a:spAutoFit/>
              </a:bodyPr>
              <a:lstStyle/>
              <a:p>
                <a:r>
                  <a:rPr lang="en-US" sz="1100" dirty="0"/>
                  <a:t>out[31:0]</a:t>
                </a:r>
                <a:endParaRPr lang="he-IL" sz="1100" dirty="0"/>
              </a:p>
            </p:txBody>
          </p:sp>
          <p:sp>
            <p:nvSpPr>
              <p:cNvPr id="220" name="תיבת טקסט 219">
                <a:extLst>
                  <a:ext uri="{FF2B5EF4-FFF2-40B4-BE49-F238E27FC236}">
                    <a16:creationId xmlns:a16="http://schemas.microsoft.com/office/drawing/2014/main" id="{E14B0FFF-4467-4559-8D8C-354B47BE9884}"/>
                  </a:ext>
                </a:extLst>
              </p:cNvPr>
              <p:cNvSpPr txBox="1"/>
              <p:nvPr/>
            </p:nvSpPr>
            <p:spPr>
              <a:xfrm>
                <a:off x="6356076" y="2906895"/>
                <a:ext cx="832352" cy="274705"/>
              </a:xfrm>
              <a:prstGeom prst="rect">
                <a:avLst/>
              </a:prstGeom>
              <a:noFill/>
            </p:spPr>
            <p:txBody>
              <a:bodyPr wrap="square" rtlCol="1">
                <a:spAutoFit/>
              </a:bodyPr>
              <a:lstStyle/>
              <a:p>
                <a:r>
                  <a:rPr lang="en-US" sz="1100" dirty="0" err="1"/>
                  <a:t>sel</a:t>
                </a:r>
                <a:r>
                  <a:rPr lang="en-US" sz="1100" dirty="0"/>
                  <a:t>[3:0]</a:t>
                </a:r>
                <a:endParaRPr lang="he-IL" sz="1100" dirty="0"/>
              </a:p>
            </p:txBody>
          </p:sp>
        </p:grpSp>
        <p:cxnSp>
          <p:nvCxnSpPr>
            <p:cNvPr id="193" name="מחבר חץ ישר 192">
              <a:extLst>
                <a:ext uri="{FF2B5EF4-FFF2-40B4-BE49-F238E27FC236}">
                  <a16:creationId xmlns:a16="http://schemas.microsoft.com/office/drawing/2014/main" id="{84D8DC0E-F036-4788-830E-9A72A67AE8FE}"/>
                </a:ext>
              </a:extLst>
            </p:cNvPr>
            <p:cNvCxnSpPr>
              <a:cxnSpLocks/>
            </p:cNvCxnSpPr>
            <p:nvPr/>
          </p:nvCxnSpPr>
          <p:spPr>
            <a:xfrm flipV="1">
              <a:off x="5763766" y="4561364"/>
              <a:ext cx="0" cy="927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4" name="תיבת טקסט 193">
              <a:extLst>
                <a:ext uri="{FF2B5EF4-FFF2-40B4-BE49-F238E27FC236}">
                  <a16:creationId xmlns:a16="http://schemas.microsoft.com/office/drawing/2014/main" id="{A87EE014-B030-475F-96F6-BAAB2A1724BB}"/>
                </a:ext>
              </a:extLst>
            </p:cNvPr>
            <p:cNvSpPr txBox="1"/>
            <p:nvPr/>
          </p:nvSpPr>
          <p:spPr>
            <a:xfrm>
              <a:off x="6328269" y="4796571"/>
              <a:ext cx="1026440" cy="502834"/>
            </a:xfrm>
            <a:prstGeom prst="rect">
              <a:avLst/>
            </a:prstGeom>
            <a:noFill/>
          </p:spPr>
          <p:txBody>
            <a:bodyPr wrap="square" rtlCol="1">
              <a:spAutoFit/>
            </a:bodyPr>
            <a:lstStyle/>
            <a:p>
              <a:r>
                <a:rPr lang="en-US" sz="1100" dirty="0" err="1"/>
                <a:t>ena</a:t>
              </a:r>
              <a:endParaRPr lang="he-IL" sz="1100" dirty="0"/>
            </a:p>
          </p:txBody>
        </p:sp>
        <p:cxnSp>
          <p:nvCxnSpPr>
            <p:cNvPr id="195" name="מחבר חץ ישר 194">
              <a:extLst>
                <a:ext uri="{FF2B5EF4-FFF2-40B4-BE49-F238E27FC236}">
                  <a16:creationId xmlns:a16="http://schemas.microsoft.com/office/drawing/2014/main" id="{4DB554AC-3C66-405A-8F47-D157913ABCAD}"/>
                </a:ext>
              </a:extLst>
            </p:cNvPr>
            <p:cNvCxnSpPr>
              <a:cxnSpLocks/>
            </p:cNvCxnSpPr>
            <p:nvPr/>
          </p:nvCxnSpPr>
          <p:spPr>
            <a:xfrm>
              <a:off x="3285738" y="3449595"/>
              <a:ext cx="1645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6" name="תיבת טקסט 195">
              <a:extLst>
                <a:ext uri="{FF2B5EF4-FFF2-40B4-BE49-F238E27FC236}">
                  <a16:creationId xmlns:a16="http://schemas.microsoft.com/office/drawing/2014/main" id="{7E3124D0-E583-4C69-801C-EA1BDC157DE1}"/>
                </a:ext>
              </a:extLst>
            </p:cNvPr>
            <p:cNvSpPr txBox="1"/>
            <p:nvPr/>
          </p:nvSpPr>
          <p:spPr>
            <a:xfrm>
              <a:off x="3345470" y="3048500"/>
              <a:ext cx="1411433" cy="502834"/>
            </a:xfrm>
            <a:prstGeom prst="rect">
              <a:avLst/>
            </a:prstGeom>
            <a:noFill/>
          </p:spPr>
          <p:txBody>
            <a:bodyPr wrap="square" rtlCol="1">
              <a:spAutoFit/>
            </a:bodyPr>
            <a:lstStyle/>
            <a:p>
              <a:r>
                <a:rPr lang="en-US" sz="1100" dirty="0"/>
                <a:t>i6[31:0]</a:t>
              </a:r>
              <a:endParaRPr lang="he-IL" sz="1100" dirty="0"/>
            </a:p>
          </p:txBody>
        </p:sp>
        <p:cxnSp>
          <p:nvCxnSpPr>
            <p:cNvPr id="197" name="מחבר חץ ישר 196">
              <a:extLst>
                <a:ext uri="{FF2B5EF4-FFF2-40B4-BE49-F238E27FC236}">
                  <a16:creationId xmlns:a16="http://schemas.microsoft.com/office/drawing/2014/main" id="{2BE646B7-C939-4E7C-AB10-22BAA7D5392A}"/>
                </a:ext>
              </a:extLst>
            </p:cNvPr>
            <p:cNvCxnSpPr>
              <a:cxnSpLocks/>
            </p:cNvCxnSpPr>
            <p:nvPr/>
          </p:nvCxnSpPr>
          <p:spPr>
            <a:xfrm>
              <a:off x="3303772" y="3076513"/>
              <a:ext cx="1645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תיבת טקסט 197">
              <a:extLst>
                <a:ext uri="{FF2B5EF4-FFF2-40B4-BE49-F238E27FC236}">
                  <a16:creationId xmlns:a16="http://schemas.microsoft.com/office/drawing/2014/main" id="{5BE32164-30BE-4DCA-86D5-57D145B17E63}"/>
                </a:ext>
              </a:extLst>
            </p:cNvPr>
            <p:cNvSpPr txBox="1"/>
            <p:nvPr/>
          </p:nvSpPr>
          <p:spPr>
            <a:xfrm>
              <a:off x="3345470" y="2675417"/>
              <a:ext cx="1429472" cy="502834"/>
            </a:xfrm>
            <a:prstGeom prst="rect">
              <a:avLst/>
            </a:prstGeom>
            <a:noFill/>
          </p:spPr>
          <p:txBody>
            <a:bodyPr wrap="square" rtlCol="1">
              <a:spAutoFit/>
            </a:bodyPr>
            <a:lstStyle/>
            <a:p>
              <a:r>
                <a:rPr lang="en-US" sz="1100" dirty="0"/>
                <a:t>i5[31:0]</a:t>
              </a:r>
              <a:endParaRPr lang="he-IL" sz="1100" dirty="0"/>
            </a:p>
          </p:txBody>
        </p:sp>
        <p:cxnSp>
          <p:nvCxnSpPr>
            <p:cNvPr id="199" name="מחבר חץ ישר 198">
              <a:extLst>
                <a:ext uri="{FF2B5EF4-FFF2-40B4-BE49-F238E27FC236}">
                  <a16:creationId xmlns:a16="http://schemas.microsoft.com/office/drawing/2014/main" id="{F9201548-03A5-4810-BFCC-A9CF780C8B25}"/>
                </a:ext>
              </a:extLst>
            </p:cNvPr>
            <p:cNvCxnSpPr>
              <a:cxnSpLocks/>
            </p:cNvCxnSpPr>
            <p:nvPr/>
          </p:nvCxnSpPr>
          <p:spPr>
            <a:xfrm>
              <a:off x="3296369" y="2655400"/>
              <a:ext cx="1645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תיבת טקסט 199">
              <a:extLst>
                <a:ext uri="{FF2B5EF4-FFF2-40B4-BE49-F238E27FC236}">
                  <a16:creationId xmlns:a16="http://schemas.microsoft.com/office/drawing/2014/main" id="{295D54DA-CCBC-4117-B4A6-752BF30FD828}"/>
                </a:ext>
              </a:extLst>
            </p:cNvPr>
            <p:cNvSpPr txBox="1"/>
            <p:nvPr/>
          </p:nvSpPr>
          <p:spPr>
            <a:xfrm>
              <a:off x="3345470" y="2254305"/>
              <a:ext cx="1422068" cy="502834"/>
            </a:xfrm>
            <a:prstGeom prst="rect">
              <a:avLst/>
            </a:prstGeom>
            <a:noFill/>
          </p:spPr>
          <p:txBody>
            <a:bodyPr wrap="square" rtlCol="1">
              <a:spAutoFit/>
            </a:bodyPr>
            <a:lstStyle/>
            <a:p>
              <a:r>
                <a:rPr lang="en-US" sz="1100" dirty="0"/>
                <a:t>i4[31:0]</a:t>
              </a:r>
              <a:endParaRPr lang="he-IL" sz="1100" dirty="0"/>
            </a:p>
          </p:txBody>
        </p:sp>
        <p:cxnSp>
          <p:nvCxnSpPr>
            <p:cNvPr id="201" name="מחבר חץ ישר 200">
              <a:extLst>
                <a:ext uri="{FF2B5EF4-FFF2-40B4-BE49-F238E27FC236}">
                  <a16:creationId xmlns:a16="http://schemas.microsoft.com/office/drawing/2014/main" id="{05DCEA1E-5550-4964-9F7A-7B67F68D8CE1}"/>
                </a:ext>
              </a:extLst>
            </p:cNvPr>
            <p:cNvCxnSpPr>
              <a:cxnSpLocks/>
            </p:cNvCxnSpPr>
            <p:nvPr/>
          </p:nvCxnSpPr>
          <p:spPr>
            <a:xfrm>
              <a:off x="3278336" y="2288875"/>
              <a:ext cx="1645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תיבת טקסט 201">
              <a:extLst>
                <a:ext uri="{FF2B5EF4-FFF2-40B4-BE49-F238E27FC236}">
                  <a16:creationId xmlns:a16="http://schemas.microsoft.com/office/drawing/2014/main" id="{A39A8E76-2D4F-47D9-A8DB-0EE7BF6D96F1}"/>
                </a:ext>
              </a:extLst>
            </p:cNvPr>
            <p:cNvSpPr txBox="1"/>
            <p:nvPr/>
          </p:nvSpPr>
          <p:spPr>
            <a:xfrm>
              <a:off x="3345470" y="1953904"/>
              <a:ext cx="1434036" cy="502834"/>
            </a:xfrm>
            <a:prstGeom prst="rect">
              <a:avLst/>
            </a:prstGeom>
            <a:noFill/>
          </p:spPr>
          <p:txBody>
            <a:bodyPr wrap="square" rtlCol="1">
              <a:spAutoFit/>
            </a:bodyPr>
            <a:lstStyle/>
            <a:p>
              <a:r>
                <a:rPr lang="en-US" sz="1100" dirty="0"/>
                <a:t>i3[31:0]</a:t>
              </a:r>
            </a:p>
          </p:txBody>
        </p:sp>
        <p:cxnSp>
          <p:nvCxnSpPr>
            <p:cNvPr id="203" name="מחבר חץ ישר 202">
              <a:extLst>
                <a:ext uri="{FF2B5EF4-FFF2-40B4-BE49-F238E27FC236}">
                  <a16:creationId xmlns:a16="http://schemas.microsoft.com/office/drawing/2014/main" id="{86DF3112-D40F-4238-AFCF-E29CF7DE9237}"/>
                </a:ext>
              </a:extLst>
            </p:cNvPr>
            <p:cNvCxnSpPr>
              <a:cxnSpLocks/>
            </p:cNvCxnSpPr>
            <p:nvPr/>
          </p:nvCxnSpPr>
          <p:spPr>
            <a:xfrm>
              <a:off x="3301312" y="1225105"/>
              <a:ext cx="1645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תיבת טקסט 203">
              <a:extLst>
                <a:ext uri="{FF2B5EF4-FFF2-40B4-BE49-F238E27FC236}">
                  <a16:creationId xmlns:a16="http://schemas.microsoft.com/office/drawing/2014/main" id="{E8BCD3F0-0AB9-4510-8724-ED9879D31260}"/>
                </a:ext>
              </a:extLst>
            </p:cNvPr>
            <p:cNvSpPr txBox="1"/>
            <p:nvPr/>
          </p:nvSpPr>
          <p:spPr>
            <a:xfrm>
              <a:off x="3323392" y="824009"/>
              <a:ext cx="1449088" cy="502834"/>
            </a:xfrm>
            <a:prstGeom prst="rect">
              <a:avLst/>
            </a:prstGeom>
            <a:noFill/>
          </p:spPr>
          <p:txBody>
            <a:bodyPr wrap="square" rtlCol="1">
              <a:spAutoFit/>
            </a:bodyPr>
            <a:lstStyle/>
            <a:p>
              <a:r>
                <a:rPr lang="en-US" sz="1100" dirty="0"/>
                <a:t>I0[31:0]</a:t>
              </a:r>
              <a:endParaRPr lang="he-IL" sz="1100" dirty="0"/>
            </a:p>
          </p:txBody>
        </p:sp>
        <p:cxnSp>
          <p:nvCxnSpPr>
            <p:cNvPr id="205" name="מחבר חץ ישר 204">
              <a:extLst>
                <a:ext uri="{FF2B5EF4-FFF2-40B4-BE49-F238E27FC236}">
                  <a16:creationId xmlns:a16="http://schemas.microsoft.com/office/drawing/2014/main" id="{946129EE-F2E0-4D0C-B4F3-EDC748074A7D}"/>
                </a:ext>
              </a:extLst>
            </p:cNvPr>
            <p:cNvCxnSpPr>
              <a:cxnSpLocks/>
            </p:cNvCxnSpPr>
            <p:nvPr/>
          </p:nvCxnSpPr>
          <p:spPr>
            <a:xfrm>
              <a:off x="3323389" y="1915678"/>
              <a:ext cx="1645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6" name="תיבת טקסט 205">
              <a:extLst>
                <a:ext uri="{FF2B5EF4-FFF2-40B4-BE49-F238E27FC236}">
                  <a16:creationId xmlns:a16="http://schemas.microsoft.com/office/drawing/2014/main" id="{B319324B-2373-4E62-9E95-76AC5503B465}"/>
                </a:ext>
              </a:extLst>
            </p:cNvPr>
            <p:cNvSpPr txBox="1"/>
            <p:nvPr/>
          </p:nvSpPr>
          <p:spPr>
            <a:xfrm>
              <a:off x="3345470" y="1514581"/>
              <a:ext cx="1449088" cy="502834"/>
            </a:xfrm>
            <a:prstGeom prst="rect">
              <a:avLst/>
            </a:prstGeom>
            <a:noFill/>
          </p:spPr>
          <p:txBody>
            <a:bodyPr wrap="square" rtlCol="1">
              <a:spAutoFit/>
            </a:bodyPr>
            <a:lstStyle/>
            <a:p>
              <a:r>
                <a:rPr lang="en-US" sz="1100" dirty="0"/>
                <a:t>i2[31:0]</a:t>
              </a:r>
              <a:endParaRPr lang="he-IL" sz="1100" dirty="0"/>
            </a:p>
          </p:txBody>
        </p:sp>
        <p:cxnSp>
          <p:nvCxnSpPr>
            <p:cNvPr id="207" name="מחבר חץ ישר 206">
              <a:extLst>
                <a:ext uri="{FF2B5EF4-FFF2-40B4-BE49-F238E27FC236}">
                  <a16:creationId xmlns:a16="http://schemas.microsoft.com/office/drawing/2014/main" id="{B84293A1-6F21-4C90-AA78-3316D0AD4416}"/>
                </a:ext>
              </a:extLst>
            </p:cNvPr>
            <p:cNvCxnSpPr>
              <a:cxnSpLocks/>
            </p:cNvCxnSpPr>
            <p:nvPr/>
          </p:nvCxnSpPr>
          <p:spPr>
            <a:xfrm>
              <a:off x="3303772" y="1560461"/>
              <a:ext cx="1645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 name="תיבת טקסט 207">
              <a:extLst>
                <a:ext uri="{FF2B5EF4-FFF2-40B4-BE49-F238E27FC236}">
                  <a16:creationId xmlns:a16="http://schemas.microsoft.com/office/drawing/2014/main" id="{28ED9DD1-C707-4A4B-8014-5B2075986B90}"/>
                </a:ext>
              </a:extLst>
            </p:cNvPr>
            <p:cNvSpPr txBox="1"/>
            <p:nvPr/>
          </p:nvSpPr>
          <p:spPr>
            <a:xfrm>
              <a:off x="3287455" y="1159367"/>
              <a:ext cx="1487480" cy="502834"/>
            </a:xfrm>
            <a:prstGeom prst="rect">
              <a:avLst/>
            </a:prstGeom>
            <a:noFill/>
          </p:spPr>
          <p:txBody>
            <a:bodyPr wrap="square" rtlCol="1">
              <a:spAutoFit/>
            </a:bodyPr>
            <a:lstStyle/>
            <a:p>
              <a:r>
                <a:rPr lang="en-US" sz="1100" dirty="0"/>
                <a:t>i1[31:0]</a:t>
              </a:r>
              <a:endParaRPr lang="he-IL" sz="1100" dirty="0"/>
            </a:p>
          </p:txBody>
        </p:sp>
        <p:cxnSp>
          <p:nvCxnSpPr>
            <p:cNvPr id="209" name="מחבר חץ ישר 208">
              <a:extLst>
                <a:ext uri="{FF2B5EF4-FFF2-40B4-BE49-F238E27FC236}">
                  <a16:creationId xmlns:a16="http://schemas.microsoft.com/office/drawing/2014/main" id="{6E5A1DA3-A411-4629-846A-2B354DE21CD1}"/>
                </a:ext>
              </a:extLst>
            </p:cNvPr>
            <p:cNvCxnSpPr>
              <a:cxnSpLocks/>
            </p:cNvCxnSpPr>
            <p:nvPr/>
          </p:nvCxnSpPr>
          <p:spPr>
            <a:xfrm>
              <a:off x="3287457" y="3838667"/>
              <a:ext cx="1645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0" name="תיבת טקסט 209">
              <a:extLst>
                <a:ext uri="{FF2B5EF4-FFF2-40B4-BE49-F238E27FC236}">
                  <a16:creationId xmlns:a16="http://schemas.microsoft.com/office/drawing/2014/main" id="{070B7B4C-6D1C-4523-941A-46BB1C9FAF53}"/>
                </a:ext>
              </a:extLst>
            </p:cNvPr>
            <p:cNvSpPr txBox="1"/>
            <p:nvPr/>
          </p:nvSpPr>
          <p:spPr>
            <a:xfrm>
              <a:off x="3345470" y="3437569"/>
              <a:ext cx="1413156" cy="502834"/>
            </a:xfrm>
            <a:prstGeom prst="rect">
              <a:avLst/>
            </a:prstGeom>
            <a:noFill/>
          </p:spPr>
          <p:txBody>
            <a:bodyPr wrap="square" rtlCol="1">
              <a:spAutoFit/>
            </a:bodyPr>
            <a:lstStyle/>
            <a:p>
              <a:r>
                <a:rPr lang="en-US" sz="1100" dirty="0"/>
                <a:t>i7[31:0]</a:t>
              </a:r>
              <a:endParaRPr lang="he-IL" sz="1100" dirty="0"/>
            </a:p>
          </p:txBody>
        </p:sp>
        <p:cxnSp>
          <p:nvCxnSpPr>
            <p:cNvPr id="211" name="מחבר חץ ישר 210">
              <a:extLst>
                <a:ext uri="{FF2B5EF4-FFF2-40B4-BE49-F238E27FC236}">
                  <a16:creationId xmlns:a16="http://schemas.microsoft.com/office/drawing/2014/main" id="{D77AA5D3-D018-443A-837F-56259F6F30FC}"/>
                </a:ext>
              </a:extLst>
            </p:cNvPr>
            <p:cNvCxnSpPr>
              <a:cxnSpLocks/>
            </p:cNvCxnSpPr>
            <p:nvPr/>
          </p:nvCxnSpPr>
          <p:spPr>
            <a:xfrm>
              <a:off x="3301312" y="4180079"/>
              <a:ext cx="1645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2" name="תיבת טקסט 211">
              <a:extLst>
                <a:ext uri="{FF2B5EF4-FFF2-40B4-BE49-F238E27FC236}">
                  <a16:creationId xmlns:a16="http://schemas.microsoft.com/office/drawing/2014/main" id="{0E84FF55-9A3A-416E-A179-CC659612DD8F}"/>
                </a:ext>
              </a:extLst>
            </p:cNvPr>
            <p:cNvSpPr txBox="1"/>
            <p:nvPr/>
          </p:nvSpPr>
          <p:spPr>
            <a:xfrm>
              <a:off x="3359322" y="3778984"/>
              <a:ext cx="1413156" cy="502834"/>
            </a:xfrm>
            <a:prstGeom prst="rect">
              <a:avLst/>
            </a:prstGeom>
            <a:noFill/>
          </p:spPr>
          <p:txBody>
            <a:bodyPr wrap="square" rtlCol="1">
              <a:spAutoFit/>
            </a:bodyPr>
            <a:lstStyle/>
            <a:p>
              <a:r>
                <a:rPr lang="en-US" sz="1100" dirty="0"/>
                <a:t>i8[31:0]</a:t>
              </a:r>
              <a:endParaRPr lang="he-IL" sz="1100" dirty="0"/>
            </a:p>
          </p:txBody>
        </p:sp>
      </p:grpSp>
      <p:grpSp>
        <p:nvGrpSpPr>
          <p:cNvPr id="221" name="קבוצה 220">
            <a:extLst>
              <a:ext uri="{FF2B5EF4-FFF2-40B4-BE49-F238E27FC236}">
                <a16:creationId xmlns:a16="http://schemas.microsoft.com/office/drawing/2014/main" id="{A21F6F05-9A97-46BD-92CE-C9D40B2DBA15}"/>
              </a:ext>
            </a:extLst>
          </p:cNvPr>
          <p:cNvGrpSpPr/>
          <p:nvPr/>
        </p:nvGrpSpPr>
        <p:grpSpPr>
          <a:xfrm>
            <a:off x="5170050" y="4161966"/>
            <a:ext cx="3951724" cy="2252676"/>
            <a:chOff x="3258376" y="781478"/>
            <a:chExt cx="6471086" cy="3779886"/>
          </a:xfrm>
        </p:grpSpPr>
        <p:sp>
          <p:nvSpPr>
            <p:cNvPr id="222" name="מלבן 221">
              <a:extLst>
                <a:ext uri="{FF2B5EF4-FFF2-40B4-BE49-F238E27FC236}">
                  <a16:creationId xmlns:a16="http://schemas.microsoft.com/office/drawing/2014/main" id="{589E7319-C26F-4059-B1D6-3A5E86F7986E}"/>
                </a:ext>
              </a:extLst>
            </p:cNvPr>
            <p:cNvSpPr/>
            <p:nvPr/>
          </p:nvSpPr>
          <p:spPr>
            <a:xfrm>
              <a:off x="4930954" y="887903"/>
              <a:ext cx="3131216" cy="36734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00" dirty="0"/>
            </a:p>
          </p:txBody>
        </p:sp>
        <p:sp>
          <p:nvSpPr>
            <p:cNvPr id="223" name="תיבת טקסט 222">
              <a:extLst>
                <a:ext uri="{FF2B5EF4-FFF2-40B4-BE49-F238E27FC236}">
                  <a16:creationId xmlns:a16="http://schemas.microsoft.com/office/drawing/2014/main" id="{46C87971-9E1B-4B18-AC87-3F6518779AD0}"/>
                </a:ext>
              </a:extLst>
            </p:cNvPr>
            <p:cNvSpPr txBox="1"/>
            <p:nvPr/>
          </p:nvSpPr>
          <p:spPr>
            <a:xfrm>
              <a:off x="5493942" y="2470734"/>
              <a:ext cx="1846070" cy="464791"/>
            </a:xfrm>
            <a:prstGeom prst="rect">
              <a:avLst/>
            </a:prstGeom>
            <a:noFill/>
          </p:spPr>
          <p:txBody>
            <a:bodyPr wrap="square" rtlCol="1">
              <a:spAutoFit/>
            </a:bodyPr>
            <a:lstStyle/>
            <a:p>
              <a:pPr algn="ctr"/>
              <a:r>
                <a:rPr lang="en-US" sz="1200" dirty="0" err="1"/>
                <a:t>row_orginizer</a:t>
              </a:r>
              <a:endParaRPr lang="he-IL" sz="1200" dirty="0"/>
            </a:p>
          </p:txBody>
        </p:sp>
        <p:cxnSp>
          <p:nvCxnSpPr>
            <p:cNvPr id="224" name="מחבר חץ ישר 223">
              <a:extLst>
                <a:ext uri="{FF2B5EF4-FFF2-40B4-BE49-F238E27FC236}">
                  <a16:creationId xmlns:a16="http://schemas.microsoft.com/office/drawing/2014/main" id="{09B3C31B-8437-4519-9B9A-294E31AC5BD1}"/>
                </a:ext>
              </a:extLst>
            </p:cNvPr>
            <p:cNvCxnSpPr>
              <a:cxnSpLocks/>
            </p:cNvCxnSpPr>
            <p:nvPr/>
          </p:nvCxnSpPr>
          <p:spPr>
            <a:xfrm>
              <a:off x="8033884" y="4439477"/>
              <a:ext cx="1645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מחבר חץ ישר 224">
              <a:extLst>
                <a:ext uri="{FF2B5EF4-FFF2-40B4-BE49-F238E27FC236}">
                  <a16:creationId xmlns:a16="http://schemas.microsoft.com/office/drawing/2014/main" id="{1C92FE92-82E2-4118-BA93-D8E2C780ECFA}"/>
                </a:ext>
              </a:extLst>
            </p:cNvPr>
            <p:cNvCxnSpPr>
              <a:cxnSpLocks/>
            </p:cNvCxnSpPr>
            <p:nvPr/>
          </p:nvCxnSpPr>
          <p:spPr>
            <a:xfrm flipV="1">
              <a:off x="3258377" y="2521546"/>
              <a:ext cx="1627524" cy="14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6" name="תיבת טקסט 225">
              <a:extLst>
                <a:ext uri="{FF2B5EF4-FFF2-40B4-BE49-F238E27FC236}">
                  <a16:creationId xmlns:a16="http://schemas.microsoft.com/office/drawing/2014/main" id="{C5E1AD27-A171-419A-A999-11A72A16D5D7}"/>
                </a:ext>
              </a:extLst>
            </p:cNvPr>
            <p:cNvSpPr txBox="1"/>
            <p:nvPr/>
          </p:nvSpPr>
          <p:spPr>
            <a:xfrm>
              <a:off x="3488353" y="2120450"/>
              <a:ext cx="1241671" cy="464791"/>
            </a:xfrm>
            <a:prstGeom prst="rect">
              <a:avLst/>
            </a:prstGeom>
            <a:noFill/>
          </p:spPr>
          <p:txBody>
            <a:bodyPr wrap="square" rtlCol="1">
              <a:spAutoFit/>
            </a:bodyPr>
            <a:lstStyle/>
            <a:p>
              <a:r>
                <a:rPr lang="en-US" sz="1200" dirty="0"/>
                <a:t>i1[31:0]</a:t>
              </a:r>
              <a:endParaRPr lang="he-IL" sz="1200" dirty="0"/>
            </a:p>
          </p:txBody>
        </p:sp>
        <p:cxnSp>
          <p:nvCxnSpPr>
            <p:cNvPr id="227" name="מחבר חץ ישר 226">
              <a:extLst>
                <a:ext uri="{FF2B5EF4-FFF2-40B4-BE49-F238E27FC236}">
                  <a16:creationId xmlns:a16="http://schemas.microsoft.com/office/drawing/2014/main" id="{CBAA1784-0D4B-4881-A430-35BF10C02FAE}"/>
                </a:ext>
              </a:extLst>
            </p:cNvPr>
            <p:cNvCxnSpPr>
              <a:cxnSpLocks/>
            </p:cNvCxnSpPr>
            <p:nvPr/>
          </p:nvCxnSpPr>
          <p:spPr>
            <a:xfrm>
              <a:off x="8046596" y="3407064"/>
              <a:ext cx="1645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מחבר חץ ישר 227">
              <a:extLst>
                <a:ext uri="{FF2B5EF4-FFF2-40B4-BE49-F238E27FC236}">
                  <a16:creationId xmlns:a16="http://schemas.microsoft.com/office/drawing/2014/main" id="{FEBEA083-3D8D-4877-9F24-00EB9E0D5F4D}"/>
                </a:ext>
              </a:extLst>
            </p:cNvPr>
            <p:cNvCxnSpPr>
              <a:cxnSpLocks/>
            </p:cNvCxnSpPr>
            <p:nvPr/>
          </p:nvCxnSpPr>
          <p:spPr>
            <a:xfrm>
              <a:off x="8064630" y="3033982"/>
              <a:ext cx="1645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9" name="מחבר חץ ישר 228">
              <a:extLst>
                <a:ext uri="{FF2B5EF4-FFF2-40B4-BE49-F238E27FC236}">
                  <a16:creationId xmlns:a16="http://schemas.microsoft.com/office/drawing/2014/main" id="{E9BF3684-21E5-4C16-BA80-76471F318F55}"/>
                </a:ext>
              </a:extLst>
            </p:cNvPr>
            <p:cNvCxnSpPr>
              <a:cxnSpLocks/>
            </p:cNvCxnSpPr>
            <p:nvPr/>
          </p:nvCxnSpPr>
          <p:spPr>
            <a:xfrm>
              <a:off x="8057227" y="2612869"/>
              <a:ext cx="1645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מחבר חץ ישר 229">
              <a:extLst>
                <a:ext uri="{FF2B5EF4-FFF2-40B4-BE49-F238E27FC236}">
                  <a16:creationId xmlns:a16="http://schemas.microsoft.com/office/drawing/2014/main" id="{7686964F-7A99-4022-AA36-E10F3400B0A7}"/>
                </a:ext>
              </a:extLst>
            </p:cNvPr>
            <p:cNvCxnSpPr>
              <a:cxnSpLocks/>
            </p:cNvCxnSpPr>
            <p:nvPr/>
          </p:nvCxnSpPr>
          <p:spPr>
            <a:xfrm>
              <a:off x="8039194" y="2246344"/>
              <a:ext cx="1645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1" name="מחבר חץ ישר 230">
              <a:extLst>
                <a:ext uri="{FF2B5EF4-FFF2-40B4-BE49-F238E27FC236}">
                  <a16:creationId xmlns:a16="http://schemas.microsoft.com/office/drawing/2014/main" id="{928E8F9E-ABCC-442B-B7E6-91CBC710A715}"/>
                </a:ext>
              </a:extLst>
            </p:cNvPr>
            <p:cNvCxnSpPr>
              <a:cxnSpLocks/>
            </p:cNvCxnSpPr>
            <p:nvPr/>
          </p:nvCxnSpPr>
          <p:spPr>
            <a:xfrm>
              <a:off x="8062170" y="1182574"/>
              <a:ext cx="1645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תיבת טקסט 231">
              <a:extLst>
                <a:ext uri="{FF2B5EF4-FFF2-40B4-BE49-F238E27FC236}">
                  <a16:creationId xmlns:a16="http://schemas.microsoft.com/office/drawing/2014/main" id="{9313FDCB-C7FC-4FDF-AF2A-0CD977DC4586}"/>
                </a:ext>
              </a:extLst>
            </p:cNvPr>
            <p:cNvSpPr txBox="1"/>
            <p:nvPr/>
          </p:nvSpPr>
          <p:spPr>
            <a:xfrm>
              <a:off x="8107223" y="781478"/>
              <a:ext cx="1426113" cy="464791"/>
            </a:xfrm>
            <a:prstGeom prst="rect">
              <a:avLst/>
            </a:prstGeom>
            <a:noFill/>
          </p:spPr>
          <p:txBody>
            <a:bodyPr wrap="square" rtlCol="1">
              <a:spAutoFit/>
            </a:bodyPr>
            <a:lstStyle/>
            <a:p>
              <a:r>
                <a:rPr lang="en-US" sz="1200" dirty="0"/>
                <a:t>out0[31:0]</a:t>
              </a:r>
              <a:endParaRPr lang="he-IL" sz="1200" dirty="0"/>
            </a:p>
          </p:txBody>
        </p:sp>
        <p:cxnSp>
          <p:nvCxnSpPr>
            <p:cNvPr id="233" name="מחבר חץ ישר 232">
              <a:extLst>
                <a:ext uri="{FF2B5EF4-FFF2-40B4-BE49-F238E27FC236}">
                  <a16:creationId xmlns:a16="http://schemas.microsoft.com/office/drawing/2014/main" id="{35CA9B45-9206-4904-B4A4-6B40F64D604D}"/>
                </a:ext>
              </a:extLst>
            </p:cNvPr>
            <p:cNvCxnSpPr>
              <a:cxnSpLocks/>
            </p:cNvCxnSpPr>
            <p:nvPr/>
          </p:nvCxnSpPr>
          <p:spPr>
            <a:xfrm>
              <a:off x="8084247" y="1873147"/>
              <a:ext cx="1645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4" name="מחבר חץ ישר 233">
              <a:extLst>
                <a:ext uri="{FF2B5EF4-FFF2-40B4-BE49-F238E27FC236}">
                  <a16:creationId xmlns:a16="http://schemas.microsoft.com/office/drawing/2014/main" id="{0804EA37-A332-4D2C-B702-C23B4739B738}"/>
                </a:ext>
              </a:extLst>
            </p:cNvPr>
            <p:cNvCxnSpPr>
              <a:cxnSpLocks/>
            </p:cNvCxnSpPr>
            <p:nvPr/>
          </p:nvCxnSpPr>
          <p:spPr>
            <a:xfrm>
              <a:off x="8064630" y="1517930"/>
              <a:ext cx="1645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5" name="מחבר חץ ישר 234">
              <a:extLst>
                <a:ext uri="{FF2B5EF4-FFF2-40B4-BE49-F238E27FC236}">
                  <a16:creationId xmlns:a16="http://schemas.microsoft.com/office/drawing/2014/main" id="{975BBEE5-EF44-4A58-AC8A-F7F3E96F890A}"/>
                </a:ext>
              </a:extLst>
            </p:cNvPr>
            <p:cNvCxnSpPr>
              <a:cxnSpLocks/>
            </p:cNvCxnSpPr>
            <p:nvPr/>
          </p:nvCxnSpPr>
          <p:spPr>
            <a:xfrm>
              <a:off x="8048315" y="3796136"/>
              <a:ext cx="1645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6" name="מחבר חץ ישר 235">
              <a:extLst>
                <a:ext uri="{FF2B5EF4-FFF2-40B4-BE49-F238E27FC236}">
                  <a16:creationId xmlns:a16="http://schemas.microsoft.com/office/drawing/2014/main" id="{EE8FADCD-C96D-4BEA-A6E5-0A6236E4E848}"/>
                </a:ext>
              </a:extLst>
            </p:cNvPr>
            <p:cNvCxnSpPr>
              <a:cxnSpLocks/>
            </p:cNvCxnSpPr>
            <p:nvPr/>
          </p:nvCxnSpPr>
          <p:spPr>
            <a:xfrm>
              <a:off x="8062170" y="4137548"/>
              <a:ext cx="1645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7" name="מחבר חץ ישר 236">
              <a:extLst>
                <a:ext uri="{FF2B5EF4-FFF2-40B4-BE49-F238E27FC236}">
                  <a16:creationId xmlns:a16="http://schemas.microsoft.com/office/drawing/2014/main" id="{E165ADFA-0E90-4109-9C24-1C503CCE16CF}"/>
                </a:ext>
              </a:extLst>
            </p:cNvPr>
            <p:cNvCxnSpPr>
              <a:cxnSpLocks/>
            </p:cNvCxnSpPr>
            <p:nvPr/>
          </p:nvCxnSpPr>
          <p:spPr>
            <a:xfrm flipV="1">
              <a:off x="3258376" y="3465235"/>
              <a:ext cx="1627524" cy="14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8" name="תיבת טקסט 237">
              <a:extLst>
                <a:ext uri="{FF2B5EF4-FFF2-40B4-BE49-F238E27FC236}">
                  <a16:creationId xmlns:a16="http://schemas.microsoft.com/office/drawing/2014/main" id="{030AB8A1-B6B0-48C4-8ADA-612DF0EA7A0E}"/>
                </a:ext>
              </a:extLst>
            </p:cNvPr>
            <p:cNvSpPr txBox="1"/>
            <p:nvPr/>
          </p:nvSpPr>
          <p:spPr>
            <a:xfrm>
              <a:off x="3488351" y="3064139"/>
              <a:ext cx="1241671" cy="464791"/>
            </a:xfrm>
            <a:prstGeom prst="rect">
              <a:avLst/>
            </a:prstGeom>
            <a:noFill/>
          </p:spPr>
          <p:txBody>
            <a:bodyPr wrap="square" rtlCol="1">
              <a:spAutoFit/>
            </a:bodyPr>
            <a:lstStyle/>
            <a:p>
              <a:r>
                <a:rPr lang="en-US" sz="1200" dirty="0"/>
                <a:t>i3[31:0]</a:t>
              </a:r>
              <a:endParaRPr lang="he-IL" sz="1200" dirty="0"/>
            </a:p>
          </p:txBody>
        </p:sp>
        <p:cxnSp>
          <p:nvCxnSpPr>
            <p:cNvPr id="239" name="מחבר חץ ישר 238">
              <a:extLst>
                <a:ext uri="{FF2B5EF4-FFF2-40B4-BE49-F238E27FC236}">
                  <a16:creationId xmlns:a16="http://schemas.microsoft.com/office/drawing/2014/main" id="{55469C91-E954-4B93-B5F7-8CF9450D68D7}"/>
                </a:ext>
              </a:extLst>
            </p:cNvPr>
            <p:cNvCxnSpPr>
              <a:cxnSpLocks/>
            </p:cNvCxnSpPr>
            <p:nvPr/>
          </p:nvCxnSpPr>
          <p:spPr>
            <a:xfrm flipV="1">
              <a:off x="3258376" y="2979807"/>
              <a:ext cx="1627524" cy="14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0" name="תיבת טקסט 239">
              <a:extLst>
                <a:ext uri="{FF2B5EF4-FFF2-40B4-BE49-F238E27FC236}">
                  <a16:creationId xmlns:a16="http://schemas.microsoft.com/office/drawing/2014/main" id="{B47E0726-AC59-4CF0-8F10-086C5F7F9C1D}"/>
                </a:ext>
              </a:extLst>
            </p:cNvPr>
            <p:cNvSpPr txBox="1"/>
            <p:nvPr/>
          </p:nvSpPr>
          <p:spPr>
            <a:xfrm>
              <a:off x="3488351" y="2578711"/>
              <a:ext cx="1241671" cy="464791"/>
            </a:xfrm>
            <a:prstGeom prst="rect">
              <a:avLst/>
            </a:prstGeom>
            <a:noFill/>
          </p:spPr>
          <p:txBody>
            <a:bodyPr wrap="square" rtlCol="1">
              <a:spAutoFit/>
            </a:bodyPr>
            <a:lstStyle/>
            <a:p>
              <a:r>
                <a:rPr lang="en-US" sz="1200" dirty="0"/>
                <a:t>i2[31:0]</a:t>
              </a:r>
              <a:endParaRPr lang="he-IL" sz="1200" dirty="0"/>
            </a:p>
          </p:txBody>
        </p:sp>
        <p:cxnSp>
          <p:nvCxnSpPr>
            <p:cNvPr id="241" name="מחבר חץ ישר 240">
              <a:extLst>
                <a:ext uri="{FF2B5EF4-FFF2-40B4-BE49-F238E27FC236}">
                  <a16:creationId xmlns:a16="http://schemas.microsoft.com/office/drawing/2014/main" id="{9C349B41-5672-4BC3-AC2E-CCBE35334EAC}"/>
                </a:ext>
              </a:extLst>
            </p:cNvPr>
            <p:cNvCxnSpPr>
              <a:cxnSpLocks/>
            </p:cNvCxnSpPr>
            <p:nvPr/>
          </p:nvCxnSpPr>
          <p:spPr>
            <a:xfrm flipV="1">
              <a:off x="3258376" y="2058377"/>
              <a:ext cx="1627524" cy="14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2" name="תיבת טקסט 241">
              <a:extLst>
                <a:ext uri="{FF2B5EF4-FFF2-40B4-BE49-F238E27FC236}">
                  <a16:creationId xmlns:a16="http://schemas.microsoft.com/office/drawing/2014/main" id="{03FAF4C9-812D-412D-85BC-D3AD1974CF37}"/>
                </a:ext>
              </a:extLst>
            </p:cNvPr>
            <p:cNvSpPr txBox="1"/>
            <p:nvPr/>
          </p:nvSpPr>
          <p:spPr>
            <a:xfrm>
              <a:off x="3456528" y="1671602"/>
              <a:ext cx="1273495" cy="464791"/>
            </a:xfrm>
            <a:prstGeom prst="rect">
              <a:avLst/>
            </a:prstGeom>
            <a:noFill/>
          </p:spPr>
          <p:txBody>
            <a:bodyPr wrap="square" rtlCol="1">
              <a:spAutoFit/>
            </a:bodyPr>
            <a:lstStyle/>
            <a:p>
              <a:r>
                <a:rPr lang="en-US" sz="1200" dirty="0"/>
                <a:t>i0[31:0]</a:t>
              </a:r>
              <a:endParaRPr lang="he-IL" sz="1200" dirty="0"/>
            </a:p>
          </p:txBody>
        </p:sp>
        <p:sp>
          <p:nvSpPr>
            <p:cNvPr id="243" name="תיבת טקסט 242">
              <a:extLst>
                <a:ext uri="{FF2B5EF4-FFF2-40B4-BE49-F238E27FC236}">
                  <a16:creationId xmlns:a16="http://schemas.microsoft.com/office/drawing/2014/main" id="{A02E1EF5-B3BA-481D-8044-2E5FBADB0D40}"/>
                </a:ext>
              </a:extLst>
            </p:cNvPr>
            <p:cNvSpPr txBox="1"/>
            <p:nvPr/>
          </p:nvSpPr>
          <p:spPr>
            <a:xfrm>
              <a:off x="8107223" y="1169055"/>
              <a:ext cx="1419623" cy="464791"/>
            </a:xfrm>
            <a:prstGeom prst="rect">
              <a:avLst/>
            </a:prstGeom>
            <a:noFill/>
          </p:spPr>
          <p:txBody>
            <a:bodyPr wrap="square" rtlCol="1">
              <a:spAutoFit/>
            </a:bodyPr>
            <a:lstStyle/>
            <a:p>
              <a:r>
                <a:rPr lang="en-US" sz="1200" dirty="0"/>
                <a:t>out1[31:0]</a:t>
              </a:r>
              <a:endParaRPr lang="he-IL" sz="1200" dirty="0"/>
            </a:p>
          </p:txBody>
        </p:sp>
        <p:sp>
          <p:nvSpPr>
            <p:cNvPr id="244" name="תיבת טקסט 243">
              <a:extLst>
                <a:ext uri="{FF2B5EF4-FFF2-40B4-BE49-F238E27FC236}">
                  <a16:creationId xmlns:a16="http://schemas.microsoft.com/office/drawing/2014/main" id="{4C5BAE94-0366-4D2D-8642-899623B4DF02}"/>
                </a:ext>
              </a:extLst>
            </p:cNvPr>
            <p:cNvSpPr txBox="1"/>
            <p:nvPr/>
          </p:nvSpPr>
          <p:spPr>
            <a:xfrm>
              <a:off x="8039194" y="1513685"/>
              <a:ext cx="1501546" cy="464791"/>
            </a:xfrm>
            <a:prstGeom prst="rect">
              <a:avLst/>
            </a:prstGeom>
            <a:noFill/>
          </p:spPr>
          <p:txBody>
            <a:bodyPr wrap="square" rtlCol="1">
              <a:spAutoFit/>
            </a:bodyPr>
            <a:lstStyle/>
            <a:p>
              <a:r>
                <a:rPr lang="en-US" sz="1200" dirty="0"/>
                <a:t>out2[31:0]</a:t>
              </a:r>
              <a:endParaRPr lang="he-IL" sz="1200" dirty="0"/>
            </a:p>
          </p:txBody>
        </p:sp>
        <p:sp>
          <p:nvSpPr>
            <p:cNvPr id="245" name="תיבת טקסט 244">
              <a:extLst>
                <a:ext uri="{FF2B5EF4-FFF2-40B4-BE49-F238E27FC236}">
                  <a16:creationId xmlns:a16="http://schemas.microsoft.com/office/drawing/2014/main" id="{AB51D05B-15DC-4500-8B4B-7A7F37544346}"/>
                </a:ext>
              </a:extLst>
            </p:cNvPr>
            <p:cNvSpPr txBox="1"/>
            <p:nvPr/>
          </p:nvSpPr>
          <p:spPr>
            <a:xfrm>
              <a:off x="8084247" y="1888692"/>
              <a:ext cx="1470970" cy="464791"/>
            </a:xfrm>
            <a:prstGeom prst="rect">
              <a:avLst/>
            </a:prstGeom>
            <a:noFill/>
          </p:spPr>
          <p:txBody>
            <a:bodyPr wrap="square" rtlCol="1">
              <a:spAutoFit/>
            </a:bodyPr>
            <a:lstStyle/>
            <a:p>
              <a:r>
                <a:rPr lang="en-US" sz="1200" dirty="0"/>
                <a:t>out3[31:0]</a:t>
              </a:r>
              <a:endParaRPr lang="he-IL" sz="1200" dirty="0"/>
            </a:p>
          </p:txBody>
        </p:sp>
        <p:sp>
          <p:nvSpPr>
            <p:cNvPr id="246" name="תיבת טקסט 245">
              <a:extLst>
                <a:ext uri="{FF2B5EF4-FFF2-40B4-BE49-F238E27FC236}">
                  <a16:creationId xmlns:a16="http://schemas.microsoft.com/office/drawing/2014/main" id="{0FE8C4A4-753F-4B05-AEE4-26D268AE7B1E}"/>
                </a:ext>
              </a:extLst>
            </p:cNvPr>
            <p:cNvSpPr txBox="1"/>
            <p:nvPr/>
          </p:nvSpPr>
          <p:spPr>
            <a:xfrm>
              <a:off x="8076359" y="2240340"/>
              <a:ext cx="1470970" cy="464791"/>
            </a:xfrm>
            <a:prstGeom prst="rect">
              <a:avLst/>
            </a:prstGeom>
            <a:noFill/>
          </p:spPr>
          <p:txBody>
            <a:bodyPr wrap="square" rtlCol="1">
              <a:spAutoFit/>
            </a:bodyPr>
            <a:lstStyle/>
            <a:p>
              <a:r>
                <a:rPr lang="en-US" sz="1200" dirty="0"/>
                <a:t>out4[31:0]</a:t>
              </a:r>
              <a:endParaRPr lang="he-IL" sz="1200" dirty="0"/>
            </a:p>
          </p:txBody>
        </p:sp>
        <p:sp>
          <p:nvSpPr>
            <p:cNvPr id="247" name="תיבת טקסט 246">
              <a:extLst>
                <a:ext uri="{FF2B5EF4-FFF2-40B4-BE49-F238E27FC236}">
                  <a16:creationId xmlns:a16="http://schemas.microsoft.com/office/drawing/2014/main" id="{3A76F51E-00B6-4648-AF93-42739D1254A1}"/>
                </a:ext>
              </a:extLst>
            </p:cNvPr>
            <p:cNvSpPr txBox="1"/>
            <p:nvPr/>
          </p:nvSpPr>
          <p:spPr>
            <a:xfrm>
              <a:off x="8076359" y="2622782"/>
              <a:ext cx="1457372" cy="464791"/>
            </a:xfrm>
            <a:prstGeom prst="rect">
              <a:avLst/>
            </a:prstGeom>
            <a:noFill/>
          </p:spPr>
          <p:txBody>
            <a:bodyPr wrap="square" rtlCol="1">
              <a:spAutoFit/>
            </a:bodyPr>
            <a:lstStyle/>
            <a:p>
              <a:r>
                <a:rPr lang="en-US" sz="1200" dirty="0"/>
                <a:t>out5[31:0]</a:t>
              </a:r>
              <a:endParaRPr lang="he-IL" sz="1200" dirty="0"/>
            </a:p>
          </p:txBody>
        </p:sp>
        <p:sp>
          <p:nvSpPr>
            <p:cNvPr id="248" name="תיבת טקסט 247">
              <a:extLst>
                <a:ext uri="{FF2B5EF4-FFF2-40B4-BE49-F238E27FC236}">
                  <a16:creationId xmlns:a16="http://schemas.microsoft.com/office/drawing/2014/main" id="{C69D2552-F8D9-4613-A803-E521537D6F14}"/>
                </a:ext>
              </a:extLst>
            </p:cNvPr>
            <p:cNvSpPr txBox="1"/>
            <p:nvPr/>
          </p:nvSpPr>
          <p:spPr>
            <a:xfrm>
              <a:off x="8107223" y="3042021"/>
              <a:ext cx="1571053" cy="464791"/>
            </a:xfrm>
            <a:prstGeom prst="rect">
              <a:avLst/>
            </a:prstGeom>
            <a:noFill/>
          </p:spPr>
          <p:txBody>
            <a:bodyPr wrap="square" rtlCol="1">
              <a:spAutoFit/>
            </a:bodyPr>
            <a:lstStyle/>
            <a:p>
              <a:r>
                <a:rPr lang="en-US" sz="1200" dirty="0"/>
                <a:t>out6[31:0]</a:t>
              </a:r>
              <a:endParaRPr lang="he-IL" sz="1200" dirty="0"/>
            </a:p>
          </p:txBody>
        </p:sp>
        <p:sp>
          <p:nvSpPr>
            <p:cNvPr id="249" name="תיבת טקסט 248">
              <a:extLst>
                <a:ext uri="{FF2B5EF4-FFF2-40B4-BE49-F238E27FC236}">
                  <a16:creationId xmlns:a16="http://schemas.microsoft.com/office/drawing/2014/main" id="{96B8918A-E280-469A-8925-FEC20CEBCFFD}"/>
                </a:ext>
              </a:extLst>
            </p:cNvPr>
            <p:cNvSpPr txBox="1"/>
            <p:nvPr/>
          </p:nvSpPr>
          <p:spPr>
            <a:xfrm>
              <a:off x="8087049" y="3399062"/>
              <a:ext cx="1538101" cy="464791"/>
            </a:xfrm>
            <a:prstGeom prst="rect">
              <a:avLst/>
            </a:prstGeom>
            <a:noFill/>
          </p:spPr>
          <p:txBody>
            <a:bodyPr wrap="square" rtlCol="1">
              <a:spAutoFit/>
            </a:bodyPr>
            <a:lstStyle/>
            <a:p>
              <a:r>
                <a:rPr lang="en-US" sz="1200" dirty="0"/>
                <a:t>out7[31:0]</a:t>
              </a:r>
              <a:endParaRPr lang="he-IL" sz="1200" dirty="0"/>
            </a:p>
          </p:txBody>
        </p:sp>
        <p:sp>
          <p:nvSpPr>
            <p:cNvPr id="250" name="תיבת טקסט 249">
              <a:extLst>
                <a:ext uri="{FF2B5EF4-FFF2-40B4-BE49-F238E27FC236}">
                  <a16:creationId xmlns:a16="http://schemas.microsoft.com/office/drawing/2014/main" id="{D7172D0F-AF6D-47CF-8227-DAA0BE8520D7}"/>
                </a:ext>
              </a:extLst>
            </p:cNvPr>
            <p:cNvSpPr txBox="1"/>
            <p:nvPr/>
          </p:nvSpPr>
          <p:spPr>
            <a:xfrm>
              <a:off x="8076359" y="3771039"/>
              <a:ext cx="1482193" cy="464791"/>
            </a:xfrm>
            <a:prstGeom prst="rect">
              <a:avLst/>
            </a:prstGeom>
            <a:noFill/>
          </p:spPr>
          <p:txBody>
            <a:bodyPr wrap="square" rtlCol="1">
              <a:spAutoFit/>
            </a:bodyPr>
            <a:lstStyle/>
            <a:p>
              <a:r>
                <a:rPr lang="en-US" sz="1200" dirty="0"/>
                <a:t>out8[31:0]</a:t>
              </a:r>
              <a:endParaRPr lang="he-IL" sz="1200" dirty="0"/>
            </a:p>
          </p:txBody>
        </p:sp>
        <p:sp>
          <p:nvSpPr>
            <p:cNvPr id="251" name="תיבת טקסט 250">
              <a:extLst>
                <a:ext uri="{FF2B5EF4-FFF2-40B4-BE49-F238E27FC236}">
                  <a16:creationId xmlns:a16="http://schemas.microsoft.com/office/drawing/2014/main" id="{3D6945DC-0F5A-4506-84E8-6A6B7DB8AC2B}"/>
                </a:ext>
              </a:extLst>
            </p:cNvPr>
            <p:cNvSpPr txBox="1"/>
            <p:nvPr/>
          </p:nvSpPr>
          <p:spPr>
            <a:xfrm>
              <a:off x="8107223" y="4088037"/>
              <a:ext cx="1447995" cy="464791"/>
            </a:xfrm>
            <a:prstGeom prst="rect">
              <a:avLst/>
            </a:prstGeom>
            <a:noFill/>
          </p:spPr>
          <p:txBody>
            <a:bodyPr wrap="square" rtlCol="1">
              <a:spAutoFit/>
            </a:bodyPr>
            <a:lstStyle/>
            <a:p>
              <a:r>
                <a:rPr lang="en-US" sz="1200" dirty="0"/>
                <a:t>out9[31:0]</a:t>
              </a:r>
              <a:endParaRPr lang="he-IL" sz="1200" dirty="0"/>
            </a:p>
          </p:txBody>
        </p:sp>
      </p:grpSp>
      <p:grpSp>
        <p:nvGrpSpPr>
          <p:cNvPr id="267" name="קבוצה 266">
            <a:extLst>
              <a:ext uri="{FF2B5EF4-FFF2-40B4-BE49-F238E27FC236}">
                <a16:creationId xmlns:a16="http://schemas.microsoft.com/office/drawing/2014/main" id="{9C842E1F-0141-4A4A-9D2F-4DCB4D0FA83B}"/>
              </a:ext>
            </a:extLst>
          </p:cNvPr>
          <p:cNvGrpSpPr/>
          <p:nvPr/>
        </p:nvGrpSpPr>
        <p:grpSpPr>
          <a:xfrm>
            <a:off x="7591472" y="1508376"/>
            <a:ext cx="4713207" cy="2735098"/>
            <a:chOff x="7503199" y="1508376"/>
            <a:chExt cx="4713207" cy="2735098"/>
          </a:xfrm>
        </p:grpSpPr>
        <p:grpSp>
          <p:nvGrpSpPr>
            <p:cNvPr id="188" name="קבוצה 187">
              <a:extLst>
                <a:ext uri="{FF2B5EF4-FFF2-40B4-BE49-F238E27FC236}">
                  <a16:creationId xmlns:a16="http://schemas.microsoft.com/office/drawing/2014/main" id="{D26884FF-3610-403A-8735-962CB8B31840}"/>
                </a:ext>
              </a:extLst>
            </p:cNvPr>
            <p:cNvGrpSpPr/>
            <p:nvPr/>
          </p:nvGrpSpPr>
          <p:grpSpPr>
            <a:xfrm>
              <a:off x="7503199" y="1508376"/>
              <a:ext cx="4713207" cy="2735098"/>
              <a:chOff x="5252062" y="3689242"/>
              <a:chExt cx="4713207" cy="2735098"/>
            </a:xfrm>
          </p:grpSpPr>
          <p:grpSp>
            <p:nvGrpSpPr>
              <p:cNvPr id="32" name="קבוצה 31">
                <a:extLst>
                  <a:ext uri="{FF2B5EF4-FFF2-40B4-BE49-F238E27FC236}">
                    <a16:creationId xmlns:a16="http://schemas.microsoft.com/office/drawing/2014/main" id="{78826CAF-44F8-46E9-B74F-30D8F17E868E}"/>
                  </a:ext>
                </a:extLst>
              </p:cNvPr>
              <p:cNvGrpSpPr/>
              <p:nvPr/>
            </p:nvGrpSpPr>
            <p:grpSpPr>
              <a:xfrm>
                <a:off x="5252062" y="3846048"/>
                <a:ext cx="4713207" cy="2578292"/>
                <a:chOff x="1442832" y="655444"/>
                <a:chExt cx="8147958" cy="5744537"/>
              </a:xfrm>
            </p:grpSpPr>
            <p:grpSp>
              <p:nvGrpSpPr>
                <p:cNvPr id="33" name="קבוצה 32">
                  <a:extLst>
                    <a:ext uri="{FF2B5EF4-FFF2-40B4-BE49-F238E27FC236}">
                      <a16:creationId xmlns:a16="http://schemas.microsoft.com/office/drawing/2014/main" id="{E357C939-2760-490E-941A-FDD16CB2F724}"/>
                    </a:ext>
                  </a:extLst>
                </p:cNvPr>
                <p:cNvGrpSpPr/>
                <p:nvPr/>
              </p:nvGrpSpPr>
              <p:grpSpPr>
                <a:xfrm>
                  <a:off x="1442832" y="655444"/>
                  <a:ext cx="6956405" cy="4841589"/>
                  <a:chOff x="1442832" y="655444"/>
                  <a:chExt cx="6956405" cy="4841589"/>
                </a:xfrm>
              </p:grpSpPr>
              <p:grpSp>
                <p:nvGrpSpPr>
                  <p:cNvPr id="47" name="קבוצה 46">
                    <a:extLst>
                      <a:ext uri="{FF2B5EF4-FFF2-40B4-BE49-F238E27FC236}">
                        <a16:creationId xmlns:a16="http://schemas.microsoft.com/office/drawing/2014/main" id="{BC73A91D-2F19-4D5A-AF4D-E8A19C883386}"/>
                      </a:ext>
                    </a:extLst>
                  </p:cNvPr>
                  <p:cNvGrpSpPr/>
                  <p:nvPr/>
                </p:nvGrpSpPr>
                <p:grpSpPr>
                  <a:xfrm>
                    <a:off x="1991003" y="1478015"/>
                    <a:ext cx="6408234" cy="4019018"/>
                    <a:chOff x="3295927" y="938250"/>
                    <a:chExt cx="6408234" cy="4019018"/>
                  </a:xfrm>
                </p:grpSpPr>
                <p:grpSp>
                  <p:nvGrpSpPr>
                    <p:cNvPr id="86" name="קבוצה 85">
                      <a:extLst>
                        <a:ext uri="{FF2B5EF4-FFF2-40B4-BE49-F238E27FC236}">
                          <a16:creationId xmlns:a16="http://schemas.microsoft.com/office/drawing/2014/main" id="{5CBF6213-052E-4E77-9E79-40EEEE649D06}"/>
                        </a:ext>
                      </a:extLst>
                    </p:cNvPr>
                    <p:cNvGrpSpPr/>
                    <p:nvPr/>
                  </p:nvGrpSpPr>
                  <p:grpSpPr>
                    <a:xfrm>
                      <a:off x="4561553" y="1105786"/>
                      <a:ext cx="1615964" cy="1148316"/>
                      <a:chOff x="5699051" y="191386"/>
                      <a:chExt cx="3848986" cy="3237614"/>
                    </a:xfrm>
                  </p:grpSpPr>
                  <p:sp>
                    <p:nvSpPr>
                      <p:cNvPr id="162" name="מלבן 161">
                        <a:extLst>
                          <a:ext uri="{FF2B5EF4-FFF2-40B4-BE49-F238E27FC236}">
                            <a16:creationId xmlns:a16="http://schemas.microsoft.com/office/drawing/2014/main" id="{0280409D-9C46-4C11-AA5C-B584495DC121}"/>
                          </a:ext>
                        </a:extLst>
                      </p:cNvPr>
                      <p:cNvSpPr/>
                      <p:nvPr/>
                    </p:nvSpPr>
                    <p:spPr>
                      <a:xfrm>
                        <a:off x="6687879" y="1041992"/>
                        <a:ext cx="1881963" cy="1446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3" name="תיבת טקסט 162">
                        <a:extLst>
                          <a:ext uri="{FF2B5EF4-FFF2-40B4-BE49-F238E27FC236}">
                            <a16:creationId xmlns:a16="http://schemas.microsoft.com/office/drawing/2014/main" id="{48AE84CD-970C-4081-93DF-49B8EA6F4615}"/>
                          </a:ext>
                        </a:extLst>
                      </p:cNvPr>
                      <p:cNvSpPr txBox="1"/>
                      <p:nvPr/>
                    </p:nvSpPr>
                    <p:spPr>
                      <a:xfrm>
                        <a:off x="6815999" y="1164981"/>
                        <a:ext cx="1619315" cy="1511752"/>
                      </a:xfrm>
                      <a:prstGeom prst="rect">
                        <a:avLst/>
                      </a:prstGeom>
                      <a:noFill/>
                    </p:spPr>
                    <p:txBody>
                      <a:bodyPr wrap="square" rtlCol="1">
                        <a:spAutoFit/>
                      </a:bodyPr>
                      <a:lstStyle/>
                      <a:p>
                        <a:pPr algn="ctr"/>
                        <a:r>
                          <a:rPr lang="en-US" sz="700" dirty="0"/>
                          <a:t>DPU</a:t>
                        </a:r>
                        <a:endParaRPr lang="he-IL" sz="700" dirty="0"/>
                      </a:p>
                    </p:txBody>
                  </p:sp>
                  <p:cxnSp>
                    <p:nvCxnSpPr>
                      <p:cNvPr id="164" name="מחבר חץ ישר 163">
                        <a:extLst>
                          <a:ext uri="{FF2B5EF4-FFF2-40B4-BE49-F238E27FC236}">
                            <a16:creationId xmlns:a16="http://schemas.microsoft.com/office/drawing/2014/main" id="{0CB8A449-C910-4FC5-AD9F-DADB3B33DC08}"/>
                          </a:ext>
                        </a:extLst>
                      </p:cNvPr>
                      <p:cNvCxnSpPr>
                        <a:cxnSpLocks/>
                        <a:endCxn id="162" idx="1"/>
                      </p:cNvCxnSpPr>
                      <p:nvPr/>
                    </p:nvCxnSpPr>
                    <p:spPr>
                      <a:xfrm>
                        <a:off x="5699051" y="1765006"/>
                        <a:ext cx="988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מחבר חץ ישר 164">
                        <a:extLst>
                          <a:ext uri="{FF2B5EF4-FFF2-40B4-BE49-F238E27FC236}">
                            <a16:creationId xmlns:a16="http://schemas.microsoft.com/office/drawing/2014/main" id="{B95B2D82-A9DA-4555-8F52-66CCB7C4F64F}"/>
                          </a:ext>
                        </a:extLst>
                      </p:cNvPr>
                      <p:cNvCxnSpPr>
                        <a:stCxn id="162" idx="3"/>
                      </p:cNvCxnSpPr>
                      <p:nvPr/>
                    </p:nvCxnSpPr>
                    <p:spPr>
                      <a:xfrm>
                        <a:off x="8569842" y="1765006"/>
                        <a:ext cx="978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מחבר חץ ישר 165">
                        <a:extLst>
                          <a:ext uri="{FF2B5EF4-FFF2-40B4-BE49-F238E27FC236}">
                            <a16:creationId xmlns:a16="http://schemas.microsoft.com/office/drawing/2014/main" id="{3118642A-007B-4AFF-A446-AE86AF2D08B1}"/>
                          </a:ext>
                        </a:extLst>
                      </p:cNvPr>
                      <p:cNvCxnSpPr>
                        <a:cxnSpLocks/>
                        <a:endCxn id="162" idx="0"/>
                      </p:cNvCxnSpPr>
                      <p:nvPr/>
                    </p:nvCxnSpPr>
                    <p:spPr>
                      <a:xfrm>
                        <a:off x="7628861" y="191386"/>
                        <a:ext cx="0" cy="850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מחבר חץ ישר 166">
                        <a:extLst>
                          <a:ext uri="{FF2B5EF4-FFF2-40B4-BE49-F238E27FC236}">
                            <a16:creationId xmlns:a16="http://schemas.microsoft.com/office/drawing/2014/main" id="{08D403FF-4C3C-4F35-A4F7-2CAB9682EC01}"/>
                          </a:ext>
                        </a:extLst>
                      </p:cNvPr>
                      <p:cNvCxnSpPr>
                        <a:cxnSpLocks/>
                        <a:stCxn id="162" idx="2"/>
                      </p:cNvCxnSpPr>
                      <p:nvPr/>
                    </p:nvCxnSpPr>
                    <p:spPr>
                      <a:xfrm>
                        <a:off x="7628861" y="2488020"/>
                        <a:ext cx="0" cy="940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7" name="קבוצה 86">
                      <a:extLst>
                        <a:ext uri="{FF2B5EF4-FFF2-40B4-BE49-F238E27FC236}">
                          <a16:creationId xmlns:a16="http://schemas.microsoft.com/office/drawing/2014/main" id="{E09C6BA7-18BF-49ED-8D9B-D96134FEFA94}"/>
                        </a:ext>
                      </a:extLst>
                    </p:cNvPr>
                    <p:cNvGrpSpPr/>
                    <p:nvPr/>
                  </p:nvGrpSpPr>
                  <p:grpSpPr>
                    <a:xfrm>
                      <a:off x="6161893" y="1105786"/>
                      <a:ext cx="1200813" cy="1148316"/>
                      <a:chOff x="6687879" y="191386"/>
                      <a:chExt cx="2860158" cy="3237614"/>
                    </a:xfrm>
                  </p:grpSpPr>
                  <p:sp>
                    <p:nvSpPr>
                      <p:cNvPr id="157" name="מלבן 156">
                        <a:extLst>
                          <a:ext uri="{FF2B5EF4-FFF2-40B4-BE49-F238E27FC236}">
                            <a16:creationId xmlns:a16="http://schemas.microsoft.com/office/drawing/2014/main" id="{770315F7-7523-4CCA-8815-E7E8FFC0479C}"/>
                          </a:ext>
                        </a:extLst>
                      </p:cNvPr>
                      <p:cNvSpPr/>
                      <p:nvPr/>
                    </p:nvSpPr>
                    <p:spPr>
                      <a:xfrm>
                        <a:off x="6687879" y="1041992"/>
                        <a:ext cx="1881963" cy="1446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8" name="תיבת טקסט 157">
                        <a:extLst>
                          <a:ext uri="{FF2B5EF4-FFF2-40B4-BE49-F238E27FC236}">
                            <a16:creationId xmlns:a16="http://schemas.microsoft.com/office/drawing/2014/main" id="{486AF6C1-081F-45DF-BC0B-2679690881A0}"/>
                          </a:ext>
                        </a:extLst>
                      </p:cNvPr>
                      <p:cNvSpPr txBox="1"/>
                      <p:nvPr/>
                    </p:nvSpPr>
                    <p:spPr>
                      <a:xfrm>
                        <a:off x="6704765" y="1164981"/>
                        <a:ext cx="1848197" cy="1511752"/>
                      </a:xfrm>
                      <a:prstGeom prst="rect">
                        <a:avLst/>
                      </a:prstGeom>
                      <a:noFill/>
                    </p:spPr>
                    <p:txBody>
                      <a:bodyPr wrap="square" rtlCol="1">
                        <a:spAutoFit/>
                      </a:bodyPr>
                      <a:lstStyle/>
                      <a:p>
                        <a:pPr algn="ctr"/>
                        <a:r>
                          <a:rPr lang="en-US" sz="700" dirty="0"/>
                          <a:t>DPU</a:t>
                        </a:r>
                        <a:endParaRPr lang="he-IL" sz="700" dirty="0"/>
                      </a:p>
                    </p:txBody>
                  </p:sp>
                  <p:cxnSp>
                    <p:nvCxnSpPr>
                      <p:cNvPr id="159" name="מחבר חץ ישר 158">
                        <a:extLst>
                          <a:ext uri="{FF2B5EF4-FFF2-40B4-BE49-F238E27FC236}">
                            <a16:creationId xmlns:a16="http://schemas.microsoft.com/office/drawing/2014/main" id="{F488A1FD-C0C4-4B7F-883B-F3A5F0D56ADD}"/>
                          </a:ext>
                        </a:extLst>
                      </p:cNvPr>
                      <p:cNvCxnSpPr>
                        <a:stCxn id="157" idx="3"/>
                      </p:cNvCxnSpPr>
                      <p:nvPr/>
                    </p:nvCxnSpPr>
                    <p:spPr>
                      <a:xfrm>
                        <a:off x="8569842" y="1765006"/>
                        <a:ext cx="978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מחבר חץ ישר 159">
                        <a:extLst>
                          <a:ext uri="{FF2B5EF4-FFF2-40B4-BE49-F238E27FC236}">
                            <a16:creationId xmlns:a16="http://schemas.microsoft.com/office/drawing/2014/main" id="{418C1CC9-DC04-4F75-B10A-025A1F912E10}"/>
                          </a:ext>
                        </a:extLst>
                      </p:cNvPr>
                      <p:cNvCxnSpPr>
                        <a:cxnSpLocks/>
                        <a:endCxn id="157" idx="0"/>
                      </p:cNvCxnSpPr>
                      <p:nvPr/>
                    </p:nvCxnSpPr>
                    <p:spPr>
                      <a:xfrm>
                        <a:off x="7628861" y="191386"/>
                        <a:ext cx="0" cy="850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מחבר חץ ישר 160">
                        <a:extLst>
                          <a:ext uri="{FF2B5EF4-FFF2-40B4-BE49-F238E27FC236}">
                            <a16:creationId xmlns:a16="http://schemas.microsoft.com/office/drawing/2014/main" id="{6654514F-DA3C-4285-A286-3696319F1F2D}"/>
                          </a:ext>
                        </a:extLst>
                      </p:cNvPr>
                      <p:cNvCxnSpPr>
                        <a:cxnSpLocks/>
                        <a:stCxn id="157" idx="2"/>
                      </p:cNvCxnSpPr>
                      <p:nvPr/>
                    </p:nvCxnSpPr>
                    <p:spPr>
                      <a:xfrm>
                        <a:off x="7628861" y="2488020"/>
                        <a:ext cx="0" cy="940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8" name="קבוצה 87">
                      <a:extLst>
                        <a:ext uri="{FF2B5EF4-FFF2-40B4-BE49-F238E27FC236}">
                          <a16:creationId xmlns:a16="http://schemas.microsoft.com/office/drawing/2014/main" id="{4DA5FEED-8867-4DC0-85AE-8D9EBC4984EA}"/>
                        </a:ext>
                      </a:extLst>
                    </p:cNvPr>
                    <p:cNvGrpSpPr/>
                    <p:nvPr/>
                  </p:nvGrpSpPr>
                  <p:grpSpPr>
                    <a:xfrm>
                      <a:off x="7362705" y="1105786"/>
                      <a:ext cx="1200813" cy="1148316"/>
                      <a:chOff x="6687879" y="191386"/>
                      <a:chExt cx="2860158" cy="3237614"/>
                    </a:xfrm>
                  </p:grpSpPr>
                  <p:sp>
                    <p:nvSpPr>
                      <p:cNvPr id="152" name="מלבן 151">
                        <a:extLst>
                          <a:ext uri="{FF2B5EF4-FFF2-40B4-BE49-F238E27FC236}">
                            <a16:creationId xmlns:a16="http://schemas.microsoft.com/office/drawing/2014/main" id="{A6FDC6F9-EDA5-4F2D-AE27-E0CD5D01E7FC}"/>
                          </a:ext>
                        </a:extLst>
                      </p:cNvPr>
                      <p:cNvSpPr/>
                      <p:nvPr/>
                    </p:nvSpPr>
                    <p:spPr>
                      <a:xfrm>
                        <a:off x="6687879" y="1041992"/>
                        <a:ext cx="1881963" cy="1446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3" name="תיבת טקסט 152">
                        <a:extLst>
                          <a:ext uri="{FF2B5EF4-FFF2-40B4-BE49-F238E27FC236}">
                            <a16:creationId xmlns:a16="http://schemas.microsoft.com/office/drawing/2014/main" id="{9560E9A5-5953-495D-88AC-E66B0E25FB17}"/>
                          </a:ext>
                        </a:extLst>
                      </p:cNvPr>
                      <p:cNvSpPr txBox="1"/>
                      <p:nvPr/>
                    </p:nvSpPr>
                    <p:spPr>
                      <a:xfrm>
                        <a:off x="6704770" y="989160"/>
                        <a:ext cx="1848189" cy="1514616"/>
                      </a:xfrm>
                      <a:prstGeom prst="rect">
                        <a:avLst/>
                      </a:prstGeom>
                      <a:noFill/>
                    </p:spPr>
                    <p:txBody>
                      <a:bodyPr wrap="square" rtlCol="1">
                        <a:spAutoFit/>
                      </a:bodyPr>
                      <a:lstStyle/>
                      <a:p>
                        <a:pPr algn="ctr"/>
                        <a:r>
                          <a:rPr lang="en-US" sz="700" dirty="0"/>
                          <a:t>DPU</a:t>
                        </a:r>
                        <a:endParaRPr lang="he-IL" sz="700" dirty="0"/>
                      </a:p>
                    </p:txBody>
                  </p:sp>
                  <p:cxnSp>
                    <p:nvCxnSpPr>
                      <p:cNvPr id="154" name="מחבר חץ ישר 153">
                        <a:extLst>
                          <a:ext uri="{FF2B5EF4-FFF2-40B4-BE49-F238E27FC236}">
                            <a16:creationId xmlns:a16="http://schemas.microsoft.com/office/drawing/2014/main" id="{7B51D690-6811-4420-A4CC-0768EF08A248}"/>
                          </a:ext>
                        </a:extLst>
                      </p:cNvPr>
                      <p:cNvCxnSpPr>
                        <a:stCxn id="152" idx="3"/>
                      </p:cNvCxnSpPr>
                      <p:nvPr/>
                    </p:nvCxnSpPr>
                    <p:spPr>
                      <a:xfrm>
                        <a:off x="8569842" y="1765006"/>
                        <a:ext cx="978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מחבר חץ ישר 154">
                        <a:extLst>
                          <a:ext uri="{FF2B5EF4-FFF2-40B4-BE49-F238E27FC236}">
                            <a16:creationId xmlns:a16="http://schemas.microsoft.com/office/drawing/2014/main" id="{DC6A76B6-71C3-47AA-AD74-F970F9B0D989}"/>
                          </a:ext>
                        </a:extLst>
                      </p:cNvPr>
                      <p:cNvCxnSpPr>
                        <a:cxnSpLocks/>
                        <a:endCxn id="152" idx="0"/>
                      </p:cNvCxnSpPr>
                      <p:nvPr/>
                    </p:nvCxnSpPr>
                    <p:spPr>
                      <a:xfrm>
                        <a:off x="7628861" y="191386"/>
                        <a:ext cx="0" cy="850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מחבר חץ ישר 155">
                        <a:extLst>
                          <a:ext uri="{FF2B5EF4-FFF2-40B4-BE49-F238E27FC236}">
                            <a16:creationId xmlns:a16="http://schemas.microsoft.com/office/drawing/2014/main" id="{0A315BE2-C899-4123-BF9C-A733AC1C355C}"/>
                          </a:ext>
                        </a:extLst>
                      </p:cNvPr>
                      <p:cNvCxnSpPr>
                        <a:cxnSpLocks/>
                        <a:stCxn id="152" idx="2"/>
                      </p:cNvCxnSpPr>
                      <p:nvPr/>
                    </p:nvCxnSpPr>
                    <p:spPr>
                      <a:xfrm>
                        <a:off x="7628861" y="2488020"/>
                        <a:ext cx="0" cy="940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9" name="קבוצה 88">
                      <a:extLst>
                        <a:ext uri="{FF2B5EF4-FFF2-40B4-BE49-F238E27FC236}">
                          <a16:creationId xmlns:a16="http://schemas.microsoft.com/office/drawing/2014/main" id="{4F245577-EC58-42EB-8165-6DC2DAB6525E}"/>
                        </a:ext>
                      </a:extLst>
                    </p:cNvPr>
                    <p:cNvGrpSpPr/>
                    <p:nvPr/>
                  </p:nvGrpSpPr>
                  <p:grpSpPr>
                    <a:xfrm>
                      <a:off x="8563515" y="1105786"/>
                      <a:ext cx="799722" cy="1148316"/>
                      <a:chOff x="6687879" y="191386"/>
                      <a:chExt cx="1904820" cy="3237614"/>
                    </a:xfrm>
                  </p:grpSpPr>
                  <p:sp>
                    <p:nvSpPr>
                      <p:cNvPr id="148" name="מלבן 147">
                        <a:extLst>
                          <a:ext uri="{FF2B5EF4-FFF2-40B4-BE49-F238E27FC236}">
                            <a16:creationId xmlns:a16="http://schemas.microsoft.com/office/drawing/2014/main" id="{5F9993F3-1A82-4BEC-8812-8F83D0A92FA1}"/>
                          </a:ext>
                        </a:extLst>
                      </p:cNvPr>
                      <p:cNvSpPr/>
                      <p:nvPr/>
                    </p:nvSpPr>
                    <p:spPr>
                      <a:xfrm>
                        <a:off x="6687879" y="1041992"/>
                        <a:ext cx="1881963" cy="1446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9" name="תיבת טקסט 148">
                        <a:extLst>
                          <a:ext uri="{FF2B5EF4-FFF2-40B4-BE49-F238E27FC236}">
                            <a16:creationId xmlns:a16="http://schemas.microsoft.com/office/drawing/2014/main" id="{08FD59CA-86A7-436A-BE42-F5B8C72966A6}"/>
                          </a:ext>
                        </a:extLst>
                      </p:cNvPr>
                      <p:cNvSpPr txBox="1"/>
                      <p:nvPr/>
                    </p:nvSpPr>
                    <p:spPr>
                      <a:xfrm>
                        <a:off x="6714467" y="1135439"/>
                        <a:ext cx="1878232" cy="1511755"/>
                      </a:xfrm>
                      <a:prstGeom prst="rect">
                        <a:avLst/>
                      </a:prstGeom>
                      <a:noFill/>
                    </p:spPr>
                    <p:txBody>
                      <a:bodyPr wrap="square" rtlCol="1">
                        <a:spAutoFit/>
                      </a:bodyPr>
                      <a:lstStyle/>
                      <a:p>
                        <a:pPr algn="ctr"/>
                        <a:r>
                          <a:rPr lang="en-US" sz="700" dirty="0"/>
                          <a:t>DPU</a:t>
                        </a:r>
                        <a:endParaRPr lang="he-IL" sz="700" dirty="0"/>
                      </a:p>
                    </p:txBody>
                  </p:sp>
                  <p:cxnSp>
                    <p:nvCxnSpPr>
                      <p:cNvPr id="150" name="מחבר חץ ישר 149">
                        <a:extLst>
                          <a:ext uri="{FF2B5EF4-FFF2-40B4-BE49-F238E27FC236}">
                            <a16:creationId xmlns:a16="http://schemas.microsoft.com/office/drawing/2014/main" id="{02CE9310-E76D-4D14-886A-FD057B3E3B7D}"/>
                          </a:ext>
                        </a:extLst>
                      </p:cNvPr>
                      <p:cNvCxnSpPr>
                        <a:cxnSpLocks/>
                        <a:endCxn id="148" idx="0"/>
                      </p:cNvCxnSpPr>
                      <p:nvPr/>
                    </p:nvCxnSpPr>
                    <p:spPr>
                      <a:xfrm>
                        <a:off x="7628861" y="191386"/>
                        <a:ext cx="0" cy="850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מחבר חץ ישר 150">
                        <a:extLst>
                          <a:ext uri="{FF2B5EF4-FFF2-40B4-BE49-F238E27FC236}">
                            <a16:creationId xmlns:a16="http://schemas.microsoft.com/office/drawing/2014/main" id="{35F88CE4-C95B-4DCF-8F01-140A622032C8}"/>
                          </a:ext>
                        </a:extLst>
                      </p:cNvPr>
                      <p:cNvCxnSpPr>
                        <a:cxnSpLocks/>
                        <a:stCxn id="148" idx="2"/>
                      </p:cNvCxnSpPr>
                      <p:nvPr/>
                    </p:nvCxnSpPr>
                    <p:spPr>
                      <a:xfrm>
                        <a:off x="7628861" y="2488020"/>
                        <a:ext cx="0" cy="940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0" name="קבוצה 89">
                      <a:extLst>
                        <a:ext uri="{FF2B5EF4-FFF2-40B4-BE49-F238E27FC236}">
                          <a16:creationId xmlns:a16="http://schemas.microsoft.com/office/drawing/2014/main" id="{DE8DF6FE-8045-40AA-9805-B0DF52E7228C}"/>
                        </a:ext>
                      </a:extLst>
                    </p:cNvPr>
                    <p:cNvGrpSpPr/>
                    <p:nvPr/>
                  </p:nvGrpSpPr>
                  <p:grpSpPr>
                    <a:xfrm>
                      <a:off x="8563516" y="2254102"/>
                      <a:ext cx="790126" cy="846623"/>
                      <a:chOff x="6687879" y="1041992"/>
                      <a:chExt cx="1881963" cy="2387008"/>
                    </a:xfrm>
                  </p:grpSpPr>
                  <p:sp>
                    <p:nvSpPr>
                      <p:cNvPr id="145" name="מלבן 144">
                        <a:extLst>
                          <a:ext uri="{FF2B5EF4-FFF2-40B4-BE49-F238E27FC236}">
                            <a16:creationId xmlns:a16="http://schemas.microsoft.com/office/drawing/2014/main" id="{3B878FD9-8AD4-4CB1-9A80-CC9662C6A17F}"/>
                          </a:ext>
                        </a:extLst>
                      </p:cNvPr>
                      <p:cNvSpPr/>
                      <p:nvPr/>
                    </p:nvSpPr>
                    <p:spPr>
                      <a:xfrm>
                        <a:off x="6687879" y="1041992"/>
                        <a:ext cx="1881963" cy="1446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6" name="תיבת טקסט 145">
                        <a:extLst>
                          <a:ext uri="{FF2B5EF4-FFF2-40B4-BE49-F238E27FC236}">
                            <a16:creationId xmlns:a16="http://schemas.microsoft.com/office/drawing/2014/main" id="{A8D05F5A-401A-4AE1-9AD8-7189D4553A98}"/>
                          </a:ext>
                        </a:extLst>
                      </p:cNvPr>
                      <p:cNvSpPr txBox="1"/>
                      <p:nvPr/>
                    </p:nvSpPr>
                    <p:spPr>
                      <a:xfrm>
                        <a:off x="6797618" y="1124799"/>
                        <a:ext cx="1719210" cy="1256712"/>
                      </a:xfrm>
                      <a:prstGeom prst="rect">
                        <a:avLst/>
                      </a:prstGeom>
                      <a:noFill/>
                    </p:spPr>
                    <p:txBody>
                      <a:bodyPr wrap="square" rtlCol="1">
                        <a:spAutoFit/>
                      </a:bodyPr>
                      <a:lstStyle/>
                      <a:p>
                        <a:pPr algn="ctr"/>
                        <a:r>
                          <a:rPr lang="en-US" sz="700" dirty="0"/>
                          <a:t>DPU</a:t>
                        </a:r>
                        <a:endParaRPr lang="he-IL" sz="700" dirty="0"/>
                      </a:p>
                    </p:txBody>
                  </p:sp>
                  <p:cxnSp>
                    <p:nvCxnSpPr>
                      <p:cNvPr id="147" name="מחבר חץ ישר 146">
                        <a:extLst>
                          <a:ext uri="{FF2B5EF4-FFF2-40B4-BE49-F238E27FC236}">
                            <a16:creationId xmlns:a16="http://schemas.microsoft.com/office/drawing/2014/main" id="{AF247A32-5AA9-4836-8944-7A327211A2D3}"/>
                          </a:ext>
                        </a:extLst>
                      </p:cNvPr>
                      <p:cNvCxnSpPr>
                        <a:cxnSpLocks/>
                        <a:stCxn id="145" idx="2"/>
                      </p:cNvCxnSpPr>
                      <p:nvPr/>
                    </p:nvCxnSpPr>
                    <p:spPr>
                      <a:xfrm>
                        <a:off x="7628861" y="2488020"/>
                        <a:ext cx="0" cy="940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1" name="קבוצה 90">
                      <a:extLst>
                        <a:ext uri="{FF2B5EF4-FFF2-40B4-BE49-F238E27FC236}">
                          <a16:creationId xmlns:a16="http://schemas.microsoft.com/office/drawing/2014/main" id="{4269D137-BB1B-46A5-B81E-81C4F2DED8BA}"/>
                        </a:ext>
                      </a:extLst>
                    </p:cNvPr>
                    <p:cNvGrpSpPr/>
                    <p:nvPr/>
                  </p:nvGrpSpPr>
                  <p:grpSpPr>
                    <a:xfrm>
                      <a:off x="8559054" y="3126177"/>
                      <a:ext cx="790126" cy="846623"/>
                      <a:chOff x="6687879" y="1041992"/>
                      <a:chExt cx="1881963" cy="2387008"/>
                    </a:xfrm>
                  </p:grpSpPr>
                  <p:sp>
                    <p:nvSpPr>
                      <p:cNvPr id="142" name="מלבן 141">
                        <a:extLst>
                          <a:ext uri="{FF2B5EF4-FFF2-40B4-BE49-F238E27FC236}">
                            <a16:creationId xmlns:a16="http://schemas.microsoft.com/office/drawing/2014/main" id="{E0246115-1159-44E0-8D85-0EA691240B66}"/>
                          </a:ext>
                        </a:extLst>
                      </p:cNvPr>
                      <p:cNvSpPr/>
                      <p:nvPr/>
                    </p:nvSpPr>
                    <p:spPr>
                      <a:xfrm>
                        <a:off x="6687879" y="1041992"/>
                        <a:ext cx="1881963" cy="1446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3" name="תיבת טקסט 142">
                        <a:extLst>
                          <a:ext uri="{FF2B5EF4-FFF2-40B4-BE49-F238E27FC236}">
                            <a16:creationId xmlns:a16="http://schemas.microsoft.com/office/drawing/2014/main" id="{FA04636A-C03F-4A54-9361-81172E928ADF}"/>
                          </a:ext>
                        </a:extLst>
                      </p:cNvPr>
                      <p:cNvSpPr txBox="1"/>
                      <p:nvPr/>
                    </p:nvSpPr>
                    <p:spPr>
                      <a:xfrm>
                        <a:off x="6820648" y="1126275"/>
                        <a:ext cx="1616433" cy="1256712"/>
                      </a:xfrm>
                      <a:prstGeom prst="rect">
                        <a:avLst/>
                      </a:prstGeom>
                      <a:noFill/>
                    </p:spPr>
                    <p:txBody>
                      <a:bodyPr wrap="square" rtlCol="1">
                        <a:spAutoFit/>
                      </a:bodyPr>
                      <a:lstStyle/>
                      <a:p>
                        <a:pPr algn="ctr"/>
                        <a:r>
                          <a:rPr lang="en-US" sz="700" dirty="0"/>
                          <a:t>DPU</a:t>
                        </a:r>
                        <a:endParaRPr lang="he-IL" sz="700" dirty="0"/>
                      </a:p>
                    </p:txBody>
                  </p:sp>
                  <p:cxnSp>
                    <p:nvCxnSpPr>
                      <p:cNvPr id="144" name="מחבר חץ ישר 143">
                        <a:extLst>
                          <a:ext uri="{FF2B5EF4-FFF2-40B4-BE49-F238E27FC236}">
                            <a16:creationId xmlns:a16="http://schemas.microsoft.com/office/drawing/2014/main" id="{703E531F-DAA2-460A-8943-A3EC56997E4E}"/>
                          </a:ext>
                        </a:extLst>
                      </p:cNvPr>
                      <p:cNvCxnSpPr>
                        <a:cxnSpLocks/>
                        <a:stCxn id="142" idx="2"/>
                      </p:cNvCxnSpPr>
                      <p:nvPr/>
                    </p:nvCxnSpPr>
                    <p:spPr>
                      <a:xfrm>
                        <a:off x="7628861" y="2488020"/>
                        <a:ext cx="0" cy="940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2" name="קבוצה 91">
                      <a:extLst>
                        <a:ext uri="{FF2B5EF4-FFF2-40B4-BE49-F238E27FC236}">
                          <a16:creationId xmlns:a16="http://schemas.microsoft.com/office/drawing/2014/main" id="{4CEE1D5B-4CB4-4EB7-A29B-72E8291C3E10}"/>
                        </a:ext>
                      </a:extLst>
                    </p:cNvPr>
                    <p:cNvGrpSpPr/>
                    <p:nvPr/>
                  </p:nvGrpSpPr>
                  <p:grpSpPr>
                    <a:xfrm>
                      <a:off x="8559054" y="4006137"/>
                      <a:ext cx="790126" cy="512878"/>
                      <a:chOff x="6687879" y="1041992"/>
                      <a:chExt cx="1881963" cy="1446028"/>
                    </a:xfrm>
                  </p:grpSpPr>
                  <p:sp>
                    <p:nvSpPr>
                      <p:cNvPr id="140" name="מלבן 139">
                        <a:extLst>
                          <a:ext uri="{FF2B5EF4-FFF2-40B4-BE49-F238E27FC236}">
                            <a16:creationId xmlns:a16="http://schemas.microsoft.com/office/drawing/2014/main" id="{BC6D682A-C449-4D66-AE08-CD04C1F4342F}"/>
                          </a:ext>
                        </a:extLst>
                      </p:cNvPr>
                      <p:cNvSpPr/>
                      <p:nvPr/>
                    </p:nvSpPr>
                    <p:spPr>
                      <a:xfrm>
                        <a:off x="6687879" y="1041992"/>
                        <a:ext cx="1881963" cy="1446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1" name="תיבת טקסט 140">
                        <a:extLst>
                          <a:ext uri="{FF2B5EF4-FFF2-40B4-BE49-F238E27FC236}">
                            <a16:creationId xmlns:a16="http://schemas.microsoft.com/office/drawing/2014/main" id="{2F13D660-4BC8-4F20-BBA9-D3C1324E76B5}"/>
                          </a:ext>
                        </a:extLst>
                      </p:cNvPr>
                      <p:cNvSpPr txBox="1"/>
                      <p:nvPr/>
                    </p:nvSpPr>
                    <p:spPr>
                      <a:xfrm>
                        <a:off x="6820652" y="1091631"/>
                        <a:ext cx="1616425" cy="1256712"/>
                      </a:xfrm>
                      <a:prstGeom prst="rect">
                        <a:avLst/>
                      </a:prstGeom>
                      <a:noFill/>
                    </p:spPr>
                    <p:txBody>
                      <a:bodyPr wrap="square" rtlCol="1">
                        <a:spAutoFit/>
                      </a:bodyPr>
                      <a:lstStyle/>
                      <a:p>
                        <a:pPr algn="ctr"/>
                        <a:r>
                          <a:rPr lang="en-US" sz="700" dirty="0"/>
                          <a:t>DPU</a:t>
                        </a:r>
                        <a:endParaRPr lang="he-IL" sz="700" dirty="0"/>
                      </a:p>
                    </p:txBody>
                  </p:sp>
                </p:grpSp>
                <p:grpSp>
                  <p:nvGrpSpPr>
                    <p:cNvPr id="93" name="קבוצה 92">
                      <a:extLst>
                        <a:ext uri="{FF2B5EF4-FFF2-40B4-BE49-F238E27FC236}">
                          <a16:creationId xmlns:a16="http://schemas.microsoft.com/office/drawing/2014/main" id="{E4E11153-0BF8-4225-9D5C-E67C18596D06}"/>
                        </a:ext>
                      </a:extLst>
                    </p:cNvPr>
                    <p:cNvGrpSpPr/>
                    <p:nvPr/>
                  </p:nvGrpSpPr>
                  <p:grpSpPr>
                    <a:xfrm>
                      <a:off x="4561553" y="2284377"/>
                      <a:ext cx="1615964" cy="846623"/>
                      <a:chOff x="5699051" y="1041992"/>
                      <a:chExt cx="3848986" cy="2387008"/>
                    </a:xfrm>
                  </p:grpSpPr>
                  <p:sp>
                    <p:nvSpPr>
                      <p:cNvPr id="135" name="מלבן 134">
                        <a:extLst>
                          <a:ext uri="{FF2B5EF4-FFF2-40B4-BE49-F238E27FC236}">
                            <a16:creationId xmlns:a16="http://schemas.microsoft.com/office/drawing/2014/main" id="{34576B7F-36C3-4FA6-A3E4-74CC6DDB21BF}"/>
                          </a:ext>
                        </a:extLst>
                      </p:cNvPr>
                      <p:cNvSpPr/>
                      <p:nvPr/>
                    </p:nvSpPr>
                    <p:spPr>
                      <a:xfrm>
                        <a:off x="6687879" y="1041992"/>
                        <a:ext cx="1881963" cy="1446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6" name="תיבת טקסט 135">
                        <a:extLst>
                          <a:ext uri="{FF2B5EF4-FFF2-40B4-BE49-F238E27FC236}">
                            <a16:creationId xmlns:a16="http://schemas.microsoft.com/office/drawing/2014/main" id="{4D294673-F1B5-494C-8075-9B12504FE6A2}"/>
                          </a:ext>
                        </a:extLst>
                      </p:cNvPr>
                      <p:cNvSpPr txBox="1"/>
                      <p:nvPr/>
                    </p:nvSpPr>
                    <p:spPr>
                      <a:xfrm>
                        <a:off x="6687883" y="1097564"/>
                        <a:ext cx="1881962" cy="1511750"/>
                      </a:xfrm>
                      <a:prstGeom prst="rect">
                        <a:avLst/>
                      </a:prstGeom>
                      <a:noFill/>
                    </p:spPr>
                    <p:txBody>
                      <a:bodyPr wrap="square" rtlCol="1">
                        <a:spAutoFit/>
                      </a:bodyPr>
                      <a:lstStyle/>
                      <a:p>
                        <a:pPr algn="ctr"/>
                        <a:r>
                          <a:rPr lang="en-US" sz="700" dirty="0"/>
                          <a:t>DPU</a:t>
                        </a:r>
                        <a:endParaRPr lang="he-IL" sz="700" dirty="0"/>
                      </a:p>
                    </p:txBody>
                  </p:sp>
                  <p:cxnSp>
                    <p:nvCxnSpPr>
                      <p:cNvPr id="137" name="מחבר חץ ישר 136">
                        <a:extLst>
                          <a:ext uri="{FF2B5EF4-FFF2-40B4-BE49-F238E27FC236}">
                            <a16:creationId xmlns:a16="http://schemas.microsoft.com/office/drawing/2014/main" id="{84B4C976-DCB2-48CE-AF71-313A7D1DB613}"/>
                          </a:ext>
                        </a:extLst>
                      </p:cNvPr>
                      <p:cNvCxnSpPr>
                        <a:cxnSpLocks/>
                        <a:endCxn id="135" idx="1"/>
                      </p:cNvCxnSpPr>
                      <p:nvPr/>
                    </p:nvCxnSpPr>
                    <p:spPr>
                      <a:xfrm>
                        <a:off x="5699051" y="1765006"/>
                        <a:ext cx="988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מחבר חץ ישר 137">
                        <a:extLst>
                          <a:ext uri="{FF2B5EF4-FFF2-40B4-BE49-F238E27FC236}">
                            <a16:creationId xmlns:a16="http://schemas.microsoft.com/office/drawing/2014/main" id="{A8ED1180-CA11-4ED2-B464-2932F71823FB}"/>
                          </a:ext>
                        </a:extLst>
                      </p:cNvPr>
                      <p:cNvCxnSpPr>
                        <a:stCxn id="135" idx="3"/>
                      </p:cNvCxnSpPr>
                      <p:nvPr/>
                    </p:nvCxnSpPr>
                    <p:spPr>
                      <a:xfrm>
                        <a:off x="8569842" y="1765006"/>
                        <a:ext cx="978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מחבר חץ ישר 138">
                        <a:extLst>
                          <a:ext uri="{FF2B5EF4-FFF2-40B4-BE49-F238E27FC236}">
                            <a16:creationId xmlns:a16="http://schemas.microsoft.com/office/drawing/2014/main" id="{1B5571A0-7894-4814-B614-E0EAFD946D61}"/>
                          </a:ext>
                        </a:extLst>
                      </p:cNvPr>
                      <p:cNvCxnSpPr>
                        <a:cxnSpLocks/>
                        <a:stCxn id="135" idx="2"/>
                      </p:cNvCxnSpPr>
                      <p:nvPr/>
                    </p:nvCxnSpPr>
                    <p:spPr>
                      <a:xfrm>
                        <a:off x="7628861" y="2488020"/>
                        <a:ext cx="0" cy="940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4" name="קבוצה 93">
                      <a:extLst>
                        <a:ext uri="{FF2B5EF4-FFF2-40B4-BE49-F238E27FC236}">
                          <a16:creationId xmlns:a16="http://schemas.microsoft.com/office/drawing/2014/main" id="{B3756C2D-F079-4C85-9D2B-B17FF2FE188F}"/>
                        </a:ext>
                      </a:extLst>
                    </p:cNvPr>
                    <p:cNvGrpSpPr/>
                    <p:nvPr/>
                  </p:nvGrpSpPr>
                  <p:grpSpPr>
                    <a:xfrm>
                      <a:off x="4563785" y="3136315"/>
                      <a:ext cx="1615964" cy="846623"/>
                      <a:chOff x="5699051" y="1041992"/>
                      <a:chExt cx="3848986" cy="2387008"/>
                    </a:xfrm>
                  </p:grpSpPr>
                  <p:sp>
                    <p:nvSpPr>
                      <p:cNvPr id="130" name="מלבן 129">
                        <a:extLst>
                          <a:ext uri="{FF2B5EF4-FFF2-40B4-BE49-F238E27FC236}">
                            <a16:creationId xmlns:a16="http://schemas.microsoft.com/office/drawing/2014/main" id="{C88A8D11-F330-49AC-B096-A9E25A6648A7}"/>
                          </a:ext>
                        </a:extLst>
                      </p:cNvPr>
                      <p:cNvSpPr/>
                      <p:nvPr/>
                    </p:nvSpPr>
                    <p:spPr>
                      <a:xfrm>
                        <a:off x="6687879" y="1041992"/>
                        <a:ext cx="1881963" cy="1446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1" name="תיבת טקסט 130">
                        <a:extLst>
                          <a:ext uri="{FF2B5EF4-FFF2-40B4-BE49-F238E27FC236}">
                            <a16:creationId xmlns:a16="http://schemas.microsoft.com/office/drawing/2014/main" id="{C1BA43B3-6243-4430-B529-E2F2FC8DA176}"/>
                          </a:ext>
                        </a:extLst>
                      </p:cNvPr>
                      <p:cNvSpPr txBox="1"/>
                      <p:nvPr/>
                    </p:nvSpPr>
                    <p:spPr>
                      <a:xfrm>
                        <a:off x="6730418" y="1120952"/>
                        <a:ext cx="1796892" cy="1511749"/>
                      </a:xfrm>
                      <a:prstGeom prst="rect">
                        <a:avLst/>
                      </a:prstGeom>
                      <a:noFill/>
                    </p:spPr>
                    <p:txBody>
                      <a:bodyPr wrap="square" rtlCol="1">
                        <a:spAutoFit/>
                      </a:bodyPr>
                      <a:lstStyle/>
                      <a:p>
                        <a:pPr algn="ctr"/>
                        <a:r>
                          <a:rPr lang="en-US" sz="700" dirty="0"/>
                          <a:t>DPU</a:t>
                        </a:r>
                        <a:endParaRPr lang="he-IL" sz="700" dirty="0"/>
                      </a:p>
                    </p:txBody>
                  </p:sp>
                  <p:cxnSp>
                    <p:nvCxnSpPr>
                      <p:cNvPr id="132" name="מחבר חץ ישר 131">
                        <a:extLst>
                          <a:ext uri="{FF2B5EF4-FFF2-40B4-BE49-F238E27FC236}">
                            <a16:creationId xmlns:a16="http://schemas.microsoft.com/office/drawing/2014/main" id="{1A71E5D3-CD49-4191-9032-7B68DCC54CDA}"/>
                          </a:ext>
                        </a:extLst>
                      </p:cNvPr>
                      <p:cNvCxnSpPr>
                        <a:cxnSpLocks/>
                        <a:endCxn id="130" idx="1"/>
                      </p:cNvCxnSpPr>
                      <p:nvPr/>
                    </p:nvCxnSpPr>
                    <p:spPr>
                      <a:xfrm>
                        <a:off x="5699051" y="1765006"/>
                        <a:ext cx="988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מחבר חץ ישר 132">
                        <a:extLst>
                          <a:ext uri="{FF2B5EF4-FFF2-40B4-BE49-F238E27FC236}">
                            <a16:creationId xmlns:a16="http://schemas.microsoft.com/office/drawing/2014/main" id="{2BB34B4F-F12E-4E9B-ADDD-19BA12FF3C04}"/>
                          </a:ext>
                        </a:extLst>
                      </p:cNvPr>
                      <p:cNvCxnSpPr>
                        <a:stCxn id="130" idx="3"/>
                      </p:cNvCxnSpPr>
                      <p:nvPr/>
                    </p:nvCxnSpPr>
                    <p:spPr>
                      <a:xfrm>
                        <a:off x="8569842" y="1765006"/>
                        <a:ext cx="978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מחבר חץ ישר 133">
                        <a:extLst>
                          <a:ext uri="{FF2B5EF4-FFF2-40B4-BE49-F238E27FC236}">
                            <a16:creationId xmlns:a16="http://schemas.microsoft.com/office/drawing/2014/main" id="{D27A2A4F-815A-433F-A95A-2356A8CDA912}"/>
                          </a:ext>
                        </a:extLst>
                      </p:cNvPr>
                      <p:cNvCxnSpPr>
                        <a:cxnSpLocks/>
                        <a:stCxn id="130" idx="2"/>
                      </p:cNvCxnSpPr>
                      <p:nvPr/>
                    </p:nvCxnSpPr>
                    <p:spPr>
                      <a:xfrm>
                        <a:off x="7628861" y="2488020"/>
                        <a:ext cx="0" cy="940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5" name="קבוצה 94">
                      <a:extLst>
                        <a:ext uri="{FF2B5EF4-FFF2-40B4-BE49-F238E27FC236}">
                          <a16:creationId xmlns:a16="http://schemas.microsoft.com/office/drawing/2014/main" id="{29B9C08D-D2B1-4B01-9CDA-73854BC87961}"/>
                        </a:ext>
                      </a:extLst>
                    </p:cNvPr>
                    <p:cNvGrpSpPr/>
                    <p:nvPr/>
                  </p:nvGrpSpPr>
                  <p:grpSpPr>
                    <a:xfrm>
                      <a:off x="4563785" y="3969302"/>
                      <a:ext cx="1615964" cy="536187"/>
                      <a:chOff x="5699051" y="1003551"/>
                      <a:chExt cx="3848986" cy="1511749"/>
                    </a:xfrm>
                  </p:grpSpPr>
                  <p:sp>
                    <p:nvSpPr>
                      <p:cNvPr id="126" name="מלבן 125">
                        <a:extLst>
                          <a:ext uri="{FF2B5EF4-FFF2-40B4-BE49-F238E27FC236}">
                            <a16:creationId xmlns:a16="http://schemas.microsoft.com/office/drawing/2014/main" id="{FF3B2C97-F034-459E-9106-EC7F80F7141B}"/>
                          </a:ext>
                        </a:extLst>
                      </p:cNvPr>
                      <p:cNvSpPr/>
                      <p:nvPr/>
                    </p:nvSpPr>
                    <p:spPr>
                      <a:xfrm>
                        <a:off x="6687879" y="1041992"/>
                        <a:ext cx="1881963" cy="1446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7" name="תיבת טקסט 126">
                        <a:extLst>
                          <a:ext uri="{FF2B5EF4-FFF2-40B4-BE49-F238E27FC236}">
                            <a16:creationId xmlns:a16="http://schemas.microsoft.com/office/drawing/2014/main" id="{9267685E-DCD6-47A9-A532-80C9BEC17EC3}"/>
                          </a:ext>
                        </a:extLst>
                      </p:cNvPr>
                      <p:cNvSpPr txBox="1"/>
                      <p:nvPr/>
                    </p:nvSpPr>
                    <p:spPr>
                      <a:xfrm>
                        <a:off x="6777511" y="1003551"/>
                        <a:ext cx="1702705" cy="1511749"/>
                      </a:xfrm>
                      <a:prstGeom prst="rect">
                        <a:avLst/>
                      </a:prstGeom>
                      <a:noFill/>
                    </p:spPr>
                    <p:txBody>
                      <a:bodyPr wrap="square" rtlCol="1">
                        <a:spAutoFit/>
                      </a:bodyPr>
                      <a:lstStyle/>
                      <a:p>
                        <a:pPr algn="ctr"/>
                        <a:r>
                          <a:rPr lang="en-US" sz="700" dirty="0"/>
                          <a:t>DPU</a:t>
                        </a:r>
                        <a:endParaRPr lang="he-IL" sz="700" dirty="0"/>
                      </a:p>
                    </p:txBody>
                  </p:sp>
                  <p:cxnSp>
                    <p:nvCxnSpPr>
                      <p:cNvPr id="128" name="מחבר חץ ישר 127">
                        <a:extLst>
                          <a:ext uri="{FF2B5EF4-FFF2-40B4-BE49-F238E27FC236}">
                            <a16:creationId xmlns:a16="http://schemas.microsoft.com/office/drawing/2014/main" id="{971BFF03-05D0-4418-8FE8-84AC8E7332F5}"/>
                          </a:ext>
                        </a:extLst>
                      </p:cNvPr>
                      <p:cNvCxnSpPr>
                        <a:cxnSpLocks/>
                        <a:endCxn id="126" idx="1"/>
                      </p:cNvCxnSpPr>
                      <p:nvPr/>
                    </p:nvCxnSpPr>
                    <p:spPr>
                      <a:xfrm>
                        <a:off x="5699051" y="1765006"/>
                        <a:ext cx="988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מחבר חץ ישר 128">
                        <a:extLst>
                          <a:ext uri="{FF2B5EF4-FFF2-40B4-BE49-F238E27FC236}">
                            <a16:creationId xmlns:a16="http://schemas.microsoft.com/office/drawing/2014/main" id="{84C89271-1C02-4A3E-B0FA-BBC36706ECDD}"/>
                          </a:ext>
                        </a:extLst>
                      </p:cNvPr>
                      <p:cNvCxnSpPr>
                        <a:stCxn id="126" idx="3"/>
                      </p:cNvCxnSpPr>
                      <p:nvPr/>
                    </p:nvCxnSpPr>
                    <p:spPr>
                      <a:xfrm>
                        <a:off x="8569842" y="1765006"/>
                        <a:ext cx="978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6" name="קבוצה 95">
                      <a:extLst>
                        <a:ext uri="{FF2B5EF4-FFF2-40B4-BE49-F238E27FC236}">
                          <a16:creationId xmlns:a16="http://schemas.microsoft.com/office/drawing/2014/main" id="{E37F0247-488F-474C-9EBE-CF5EF80073C7}"/>
                        </a:ext>
                      </a:extLst>
                    </p:cNvPr>
                    <p:cNvGrpSpPr/>
                    <p:nvPr/>
                  </p:nvGrpSpPr>
                  <p:grpSpPr>
                    <a:xfrm>
                      <a:off x="6184213" y="4006137"/>
                      <a:ext cx="1200813" cy="512878"/>
                      <a:chOff x="6687879" y="1041992"/>
                      <a:chExt cx="2860158" cy="1446028"/>
                    </a:xfrm>
                  </p:grpSpPr>
                  <p:sp>
                    <p:nvSpPr>
                      <p:cNvPr id="123" name="מלבן 122">
                        <a:extLst>
                          <a:ext uri="{FF2B5EF4-FFF2-40B4-BE49-F238E27FC236}">
                            <a16:creationId xmlns:a16="http://schemas.microsoft.com/office/drawing/2014/main" id="{24373738-AFDC-42A3-B9CB-DADA64A8AF10}"/>
                          </a:ext>
                        </a:extLst>
                      </p:cNvPr>
                      <p:cNvSpPr/>
                      <p:nvPr/>
                    </p:nvSpPr>
                    <p:spPr>
                      <a:xfrm>
                        <a:off x="6687879" y="1041992"/>
                        <a:ext cx="1881963" cy="1446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4" name="תיבת טקסט 123">
                        <a:extLst>
                          <a:ext uri="{FF2B5EF4-FFF2-40B4-BE49-F238E27FC236}">
                            <a16:creationId xmlns:a16="http://schemas.microsoft.com/office/drawing/2014/main" id="{68891148-D754-4FA6-8365-1394FAB6C448}"/>
                          </a:ext>
                        </a:extLst>
                      </p:cNvPr>
                      <p:cNvSpPr txBox="1"/>
                      <p:nvPr/>
                    </p:nvSpPr>
                    <p:spPr>
                      <a:xfrm>
                        <a:off x="6820648" y="1138274"/>
                        <a:ext cx="1616433" cy="1256712"/>
                      </a:xfrm>
                      <a:prstGeom prst="rect">
                        <a:avLst/>
                      </a:prstGeom>
                      <a:noFill/>
                    </p:spPr>
                    <p:txBody>
                      <a:bodyPr wrap="square" rtlCol="1">
                        <a:spAutoFit/>
                      </a:bodyPr>
                      <a:lstStyle/>
                      <a:p>
                        <a:pPr algn="ctr"/>
                        <a:r>
                          <a:rPr lang="en-US" sz="700" dirty="0"/>
                          <a:t>DPU</a:t>
                        </a:r>
                        <a:endParaRPr lang="he-IL" sz="700" dirty="0"/>
                      </a:p>
                    </p:txBody>
                  </p:sp>
                  <p:cxnSp>
                    <p:nvCxnSpPr>
                      <p:cNvPr id="125" name="מחבר חץ ישר 124">
                        <a:extLst>
                          <a:ext uri="{FF2B5EF4-FFF2-40B4-BE49-F238E27FC236}">
                            <a16:creationId xmlns:a16="http://schemas.microsoft.com/office/drawing/2014/main" id="{DFA8A176-77B1-410A-9976-D5BAF08EDAE0}"/>
                          </a:ext>
                        </a:extLst>
                      </p:cNvPr>
                      <p:cNvCxnSpPr>
                        <a:stCxn id="123" idx="3"/>
                      </p:cNvCxnSpPr>
                      <p:nvPr/>
                    </p:nvCxnSpPr>
                    <p:spPr>
                      <a:xfrm>
                        <a:off x="8569842" y="1765006"/>
                        <a:ext cx="978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7" name="קבוצה 96">
                      <a:extLst>
                        <a:ext uri="{FF2B5EF4-FFF2-40B4-BE49-F238E27FC236}">
                          <a16:creationId xmlns:a16="http://schemas.microsoft.com/office/drawing/2014/main" id="{FC39B494-707E-4B93-8327-8F4F5F1E81EB}"/>
                        </a:ext>
                      </a:extLst>
                    </p:cNvPr>
                    <p:cNvGrpSpPr/>
                    <p:nvPr/>
                  </p:nvGrpSpPr>
                  <p:grpSpPr>
                    <a:xfrm>
                      <a:off x="7373865" y="4006137"/>
                      <a:ext cx="1200813" cy="512877"/>
                      <a:chOff x="6687879" y="1041992"/>
                      <a:chExt cx="2860158" cy="1446028"/>
                    </a:xfrm>
                  </p:grpSpPr>
                  <p:sp>
                    <p:nvSpPr>
                      <p:cNvPr id="120" name="מלבן 119">
                        <a:extLst>
                          <a:ext uri="{FF2B5EF4-FFF2-40B4-BE49-F238E27FC236}">
                            <a16:creationId xmlns:a16="http://schemas.microsoft.com/office/drawing/2014/main" id="{33BCF5F6-0710-466B-93F8-F2A971FEFE05}"/>
                          </a:ext>
                        </a:extLst>
                      </p:cNvPr>
                      <p:cNvSpPr/>
                      <p:nvPr/>
                    </p:nvSpPr>
                    <p:spPr>
                      <a:xfrm>
                        <a:off x="6687879" y="1041992"/>
                        <a:ext cx="1881963" cy="1446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1" name="תיבת טקסט 120">
                        <a:extLst>
                          <a:ext uri="{FF2B5EF4-FFF2-40B4-BE49-F238E27FC236}">
                            <a16:creationId xmlns:a16="http://schemas.microsoft.com/office/drawing/2014/main" id="{802C7F53-E8A5-4B72-8594-8E9D8DA1F795}"/>
                          </a:ext>
                        </a:extLst>
                      </p:cNvPr>
                      <p:cNvSpPr txBox="1"/>
                      <p:nvPr/>
                    </p:nvSpPr>
                    <p:spPr>
                      <a:xfrm>
                        <a:off x="6783433" y="1091625"/>
                        <a:ext cx="1690863" cy="1256712"/>
                      </a:xfrm>
                      <a:prstGeom prst="rect">
                        <a:avLst/>
                      </a:prstGeom>
                      <a:noFill/>
                    </p:spPr>
                    <p:txBody>
                      <a:bodyPr wrap="square" rtlCol="1">
                        <a:spAutoFit/>
                      </a:bodyPr>
                      <a:lstStyle/>
                      <a:p>
                        <a:pPr algn="ctr"/>
                        <a:r>
                          <a:rPr lang="en-US" sz="700" dirty="0"/>
                          <a:t>DPU</a:t>
                        </a:r>
                        <a:endParaRPr lang="he-IL" sz="700" dirty="0"/>
                      </a:p>
                    </p:txBody>
                  </p:sp>
                  <p:cxnSp>
                    <p:nvCxnSpPr>
                      <p:cNvPr id="122" name="מחבר חץ ישר 121">
                        <a:extLst>
                          <a:ext uri="{FF2B5EF4-FFF2-40B4-BE49-F238E27FC236}">
                            <a16:creationId xmlns:a16="http://schemas.microsoft.com/office/drawing/2014/main" id="{880D836A-0A68-47CD-AD9C-8F11D83A31DC}"/>
                          </a:ext>
                        </a:extLst>
                      </p:cNvPr>
                      <p:cNvCxnSpPr>
                        <a:cxnSpLocks/>
                        <a:stCxn id="120" idx="3"/>
                      </p:cNvCxnSpPr>
                      <p:nvPr/>
                    </p:nvCxnSpPr>
                    <p:spPr>
                      <a:xfrm>
                        <a:off x="8569842" y="1765006"/>
                        <a:ext cx="978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8" name="קבוצה 97">
                      <a:extLst>
                        <a:ext uri="{FF2B5EF4-FFF2-40B4-BE49-F238E27FC236}">
                          <a16:creationId xmlns:a16="http://schemas.microsoft.com/office/drawing/2014/main" id="{A133E7BA-DBF0-4E71-A7F0-D60B04DECADE}"/>
                        </a:ext>
                      </a:extLst>
                    </p:cNvPr>
                    <p:cNvGrpSpPr/>
                    <p:nvPr/>
                  </p:nvGrpSpPr>
                  <p:grpSpPr>
                    <a:xfrm>
                      <a:off x="6165794" y="3146365"/>
                      <a:ext cx="1219233" cy="846623"/>
                      <a:chOff x="6644006" y="1041992"/>
                      <a:chExt cx="2904031" cy="2387008"/>
                    </a:xfrm>
                  </p:grpSpPr>
                  <p:sp>
                    <p:nvSpPr>
                      <p:cNvPr id="116" name="מלבן 115">
                        <a:extLst>
                          <a:ext uri="{FF2B5EF4-FFF2-40B4-BE49-F238E27FC236}">
                            <a16:creationId xmlns:a16="http://schemas.microsoft.com/office/drawing/2014/main" id="{635DD371-3EB6-44B3-B940-8F8AA400F466}"/>
                          </a:ext>
                        </a:extLst>
                      </p:cNvPr>
                      <p:cNvSpPr/>
                      <p:nvPr/>
                    </p:nvSpPr>
                    <p:spPr>
                      <a:xfrm>
                        <a:off x="6687879" y="1041992"/>
                        <a:ext cx="1881963" cy="1446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7" name="תיבת טקסט 116">
                        <a:extLst>
                          <a:ext uri="{FF2B5EF4-FFF2-40B4-BE49-F238E27FC236}">
                            <a16:creationId xmlns:a16="http://schemas.microsoft.com/office/drawing/2014/main" id="{008265F2-E22E-4B44-B7FA-F4716A5D4214}"/>
                          </a:ext>
                        </a:extLst>
                      </p:cNvPr>
                      <p:cNvSpPr txBox="1"/>
                      <p:nvPr/>
                    </p:nvSpPr>
                    <p:spPr>
                      <a:xfrm>
                        <a:off x="6644006" y="1202971"/>
                        <a:ext cx="1881962" cy="1256715"/>
                      </a:xfrm>
                      <a:prstGeom prst="rect">
                        <a:avLst/>
                      </a:prstGeom>
                      <a:noFill/>
                    </p:spPr>
                    <p:txBody>
                      <a:bodyPr wrap="square" rtlCol="1">
                        <a:spAutoFit/>
                      </a:bodyPr>
                      <a:lstStyle/>
                      <a:p>
                        <a:pPr algn="ctr"/>
                        <a:r>
                          <a:rPr lang="en-US" sz="700" dirty="0"/>
                          <a:t>DPU</a:t>
                        </a:r>
                        <a:endParaRPr lang="he-IL" sz="700" dirty="0"/>
                      </a:p>
                    </p:txBody>
                  </p:sp>
                  <p:cxnSp>
                    <p:nvCxnSpPr>
                      <p:cNvPr id="118" name="מחבר חץ ישר 117">
                        <a:extLst>
                          <a:ext uri="{FF2B5EF4-FFF2-40B4-BE49-F238E27FC236}">
                            <a16:creationId xmlns:a16="http://schemas.microsoft.com/office/drawing/2014/main" id="{08972133-3581-4561-9FCA-254B6F52FF87}"/>
                          </a:ext>
                        </a:extLst>
                      </p:cNvPr>
                      <p:cNvCxnSpPr>
                        <a:stCxn id="116" idx="3"/>
                      </p:cNvCxnSpPr>
                      <p:nvPr/>
                    </p:nvCxnSpPr>
                    <p:spPr>
                      <a:xfrm>
                        <a:off x="8569842" y="1765006"/>
                        <a:ext cx="978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מחבר חץ ישר 118">
                        <a:extLst>
                          <a:ext uri="{FF2B5EF4-FFF2-40B4-BE49-F238E27FC236}">
                            <a16:creationId xmlns:a16="http://schemas.microsoft.com/office/drawing/2014/main" id="{1E537524-9B3A-43FA-A394-6351E5164551}"/>
                          </a:ext>
                        </a:extLst>
                      </p:cNvPr>
                      <p:cNvCxnSpPr>
                        <a:cxnSpLocks/>
                        <a:stCxn id="116" idx="2"/>
                      </p:cNvCxnSpPr>
                      <p:nvPr/>
                    </p:nvCxnSpPr>
                    <p:spPr>
                      <a:xfrm>
                        <a:off x="7628861" y="2488020"/>
                        <a:ext cx="0" cy="940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9" name="קבוצה 98">
                      <a:extLst>
                        <a:ext uri="{FF2B5EF4-FFF2-40B4-BE49-F238E27FC236}">
                          <a16:creationId xmlns:a16="http://schemas.microsoft.com/office/drawing/2014/main" id="{F8C25477-ED14-4DFA-9BC6-7B52028530B2}"/>
                        </a:ext>
                      </a:extLst>
                    </p:cNvPr>
                    <p:cNvGrpSpPr/>
                    <p:nvPr/>
                  </p:nvGrpSpPr>
                  <p:grpSpPr>
                    <a:xfrm>
                      <a:off x="6184213" y="2266534"/>
                      <a:ext cx="1200813" cy="876356"/>
                      <a:chOff x="6687879" y="958161"/>
                      <a:chExt cx="2860158" cy="2470839"/>
                    </a:xfrm>
                  </p:grpSpPr>
                  <p:sp>
                    <p:nvSpPr>
                      <p:cNvPr id="112" name="מלבן 111">
                        <a:extLst>
                          <a:ext uri="{FF2B5EF4-FFF2-40B4-BE49-F238E27FC236}">
                            <a16:creationId xmlns:a16="http://schemas.microsoft.com/office/drawing/2014/main" id="{66785770-BAC2-4DBB-BF3F-74069D146B95}"/>
                          </a:ext>
                        </a:extLst>
                      </p:cNvPr>
                      <p:cNvSpPr/>
                      <p:nvPr/>
                    </p:nvSpPr>
                    <p:spPr>
                      <a:xfrm>
                        <a:off x="6687879" y="1041992"/>
                        <a:ext cx="1881963" cy="1446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3" name="תיבת טקסט 112">
                        <a:extLst>
                          <a:ext uri="{FF2B5EF4-FFF2-40B4-BE49-F238E27FC236}">
                            <a16:creationId xmlns:a16="http://schemas.microsoft.com/office/drawing/2014/main" id="{05F027A3-6A00-48ED-BEC3-D1AF80F75ECE}"/>
                          </a:ext>
                        </a:extLst>
                      </p:cNvPr>
                      <p:cNvSpPr txBox="1"/>
                      <p:nvPr/>
                    </p:nvSpPr>
                    <p:spPr>
                      <a:xfrm>
                        <a:off x="6780270" y="958161"/>
                        <a:ext cx="1697187" cy="1256712"/>
                      </a:xfrm>
                      <a:prstGeom prst="rect">
                        <a:avLst/>
                      </a:prstGeom>
                      <a:noFill/>
                    </p:spPr>
                    <p:txBody>
                      <a:bodyPr wrap="square" rtlCol="1">
                        <a:spAutoFit/>
                      </a:bodyPr>
                      <a:lstStyle/>
                      <a:p>
                        <a:pPr algn="ctr"/>
                        <a:r>
                          <a:rPr lang="en-US" sz="700" dirty="0"/>
                          <a:t>DPU</a:t>
                        </a:r>
                        <a:endParaRPr lang="he-IL" sz="700" dirty="0"/>
                      </a:p>
                    </p:txBody>
                  </p:sp>
                  <p:cxnSp>
                    <p:nvCxnSpPr>
                      <p:cNvPr id="114" name="מחבר חץ ישר 113">
                        <a:extLst>
                          <a:ext uri="{FF2B5EF4-FFF2-40B4-BE49-F238E27FC236}">
                            <a16:creationId xmlns:a16="http://schemas.microsoft.com/office/drawing/2014/main" id="{489AC1ED-99D2-4F05-8A1F-CAAB2717949D}"/>
                          </a:ext>
                        </a:extLst>
                      </p:cNvPr>
                      <p:cNvCxnSpPr>
                        <a:stCxn id="112" idx="3"/>
                      </p:cNvCxnSpPr>
                      <p:nvPr/>
                    </p:nvCxnSpPr>
                    <p:spPr>
                      <a:xfrm>
                        <a:off x="8569842" y="1765006"/>
                        <a:ext cx="978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מחבר חץ ישר 114">
                        <a:extLst>
                          <a:ext uri="{FF2B5EF4-FFF2-40B4-BE49-F238E27FC236}">
                            <a16:creationId xmlns:a16="http://schemas.microsoft.com/office/drawing/2014/main" id="{4F3F8B3F-1361-4662-A93B-4446376E3200}"/>
                          </a:ext>
                        </a:extLst>
                      </p:cNvPr>
                      <p:cNvCxnSpPr>
                        <a:cxnSpLocks/>
                        <a:stCxn id="112" idx="2"/>
                      </p:cNvCxnSpPr>
                      <p:nvPr/>
                    </p:nvCxnSpPr>
                    <p:spPr>
                      <a:xfrm>
                        <a:off x="7628861" y="2488020"/>
                        <a:ext cx="0" cy="940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0" name="קבוצה 99">
                      <a:extLst>
                        <a:ext uri="{FF2B5EF4-FFF2-40B4-BE49-F238E27FC236}">
                          <a16:creationId xmlns:a16="http://schemas.microsoft.com/office/drawing/2014/main" id="{80F053AD-4FFB-43DA-AC8D-6A91B32EBBB0}"/>
                        </a:ext>
                      </a:extLst>
                    </p:cNvPr>
                    <p:cNvGrpSpPr/>
                    <p:nvPr/>
                  </p:nvGrpSpPr>
                  <p:grpSpPr>
                    <a:xfrm>
                      <a:off x="7371041" y="2297561"/>
                      <a:ext cx="1221494" cy="846623"/>
                      <a:chOff x="6638620" y="1041992"/>
                      <a:chExt cx="2909417" cy="2387008"/>
                    </a:xfrm>
                  </p:grpSpPr>
                  <p:sp>
                    <p:nvSpPr>
                      <p:cNvPr id="108" name="מלבן 107">
                        <a:extLst>
                          <a:ext uri="{FF2B5EF4-FFF2-40B4-BE49-F238E27FC236}">
                            <a16:creationId xmlns:a16="http://schemas.microsoft.com/office/drawing/2014/main" id="{4D1C958D-9033-41BC-8126-9944D716E331}"/>
                          </a:ext>
                        </a:extLst>
                      </p:cNvPr>
                      <p:cNvSpPr/>
                      <p:nvPr/>
                    </p:nvSpPr>
                    <p:spPr>
                      <a:xfrm>
                        <a:off x="6687879" y="1041992"/>
                        <a:ext cx="1881963" cy="1446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9" name="תיבת טקסט 108">
                        <a:extLst>
                          <a:ext uri="{FF2B5EF4-FFF2-40B4-BE49-F238E27FC236}">
                            <a16:creationId xmlns:a16="http://schemas.microsoft.com/office/drawing/2014/main" id="{3906D703-FFD7-4B25-A498-4B4489B310E7}"/>
                          </a:ext>
                        </a:extLst>
                      </p:cNvPr>
                      <p:cNvSpPr txBox="1"/>
                      <p:nvPr/>
                    </p:nvSpPr>
                    <p:spPr>
                      <a:xfrm>
                        <a:off x="6638620" y="1060391"/>
                        <a:ext cx="1980488" cy="1256712"/>
                      </a:xfrm>
                      <a:prstGeom prst="rect">
                        <a:avLst/>
                      </a:prstGeom>
                      <a:noFill/>
                    </p:spPr>
                    <p:txBody>
                      <a:bodyPr wrap="square" rtlCol="1">
                        <a:spAutoFit/>
                      </a:bodyPr>
                      <a:lstStyle/>
                      <a:p>
                        <a:pPr algn="ctr"/>
                        <a:r>
                          <a:rPr lang="en-US" sz="700" dirty="0"/>
                          <a:t>DPU</a:t>
                        </a:r>
                        <a:endParaRPr lang="he-IL" sz="700" dirty="0"/>
                      </a:p>
                    </p:txBody>
                  </p:sp>
                  <p:cxnSp>
                    <p:nvCxnSpPr>
                      <p:cNvPr id="110" name="מחבר חץ ישר 109">
                        <a:extLst>
                          <a:ext uri="{FF2B5EF4-FFF2-40B4-BE49-F238E27FC236}">
                            <a16:creationId xmlns:a16="http://schemas.microsoft.com/office/drawing/2014/main" id="{7422C0A8-85C4-42A3-86BA-1B0C8FF3E0B5}"/>
                          </a:ext>
                        </a:extLst>
                      </p:cNvPr>
                      <p:cNvCxnSpPr>
                        <a:stCxn id="108" idx="3"/>
                      </p:cNvCxnSpPr>
                      <p:nvPr/>
                    </p:nvCxnSpPr>
                    <p:spPr>
                      <a:xfrm>
                        <a:off x="8569842" y="1765006"/>
                        <a:ext cx="978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מחבר חץ ישר 110">
                        <a:extLst>
                          <a:ext uri="{FF2B5EF4-FFF2-40B4-BE49-F238E27FC236}">
                            <a16:creationId xmlns:a16="http://schemas.microsoft.com/office/drawing/2014/main" id="{80349090-9C91-4896-A47E-679CFA79B8DF}"/>
                          </a:ext>
                        </a:extLst>
                      </p:cNvPr>
                      <p:cNvCxnSpPr>
                        <a:cxnSpLocks/>
                        <a:stCxn id="108" idx="2"/>
                      </p:cNvCxnSpPr>
                      <p:nvPr/>
                    </p:nvCxnSpPr>
                    <p:spPr>
                      <a:xfrm>
                        <a:off x="7628861" y="2488020"/>
                        <a:ext cx="0" cy="940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1" name="קבוצה 100">
                      <a:extLst>
                        <a:ext uri="{FF2B5EF4-FFF2-40B4-BE49-F238E27FC236}">
                          <a16:creationId xmlns:a16="http://schemas.microsoft.com/office/drawing/2014/main" id="{069CB6E2-769C-4CFB-B7F2-42F1F6FED268}"/>
                        </a:ext>
                      </a:extLst>
                    </p:cNvPr>
                    <p:cNvGrpSpPr/>
                    <p:nvPr/>
                  </p:nvGrpSpPr>
                  <p:grpSpPr>
                    <a:xfrm>
                      <a:off x="7412405" y="3137064"/>
                      <a:ext cx="1200813" cy="846623"/>
                      <a:chOff x="6687879" y="1041992"/>
                      <a:chExt cx="2860158" cy="2387008"/>
                    </a:xfrm>
                  </p:grpSpPr>
                  <p:sp>
                    <p:nvSpPr>
                      <p:cNvPr id="104" name="מלבן 103">
                        <a:extLst>
                          <a:ext uri="{FF2B5EF4-FFF2-40B4-BE49-F238E27FC236}">
                            <a16:creationId xmlns:a16="http://schemas.microsoft.com/office/drawing/2014/main" id="{937ADF98-A727-4B75-AB35-6A9583610F94}"/>
                          </a:ext>
                        </a:extLst>
                      </p:cNvPr>
                      <p:cNvSpPr/>
                      <p:nvPr/>
                    </p:nvSpPr>
                    <p:spPr>
                      <a:xfrm>
                        <a:off x="6687879" y="1041992"/>
                        <a:ext cx="1881963" cy="1446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5" name="תיבת טקסט 104">
                        <a:extLst>
                          <a:ext uri="{FF2B5EF4-FFF2-40B4-BE49-F238E27FC236}">
                            <a16:creationId xmlns:a16="http://schemas.microsoft.com/office/drawing/2014/main" id="{EC7856E7-1D45-42D7-8A19-5E04248CC41D}"/>
                          </a:ext>
                        </a:extLst>
                      </p:cNvPr>
                      <p:cNvSpPr txBox="1"/>
                      <p:nvPr/>
                    </p:nvSpPr>
                    <p:spPr>
                      <a:xfrm>
                        <a:off x="6806261" y="1111708"/>
                        <a:ext cx="1645207" cy="1269533"/>
                      </a:xfrm>
                      <a:prstGeom prst="rect">
                        <a:avLst/>
                      </a:prstGeom>
                      <a:noFill/>
                    </p:spPr>
                    <p:txBody>
                      <a:bodyPr wrap="square" rtlCol="1">
                        <a:spAutoFit/>
                      </a:bodyPr>
                      <a:lstStyle/>
                      <a:p>
                        <a:pPr algn="ctr"/>
                        <a:r>
                          <a:rPr lang="en-US" sz="700" dirty="0"/>
                          <a:t>DPU</a:t>
                        </a:r>
                        <a:endParaRPr lang="he-IL" sz="700" dirty="0"/>
                      </a:p>
                    </p:txBody>
                  </p:sp>
                  <p:cxnSp>
                    <p:nvCxnSpPr>
                      <p:cNvPr id="106" name="מחבר חץ ישר 105">
                        <a:extLst>
                          <a:ext uri="{FF2B5EF4-FFF2-40B4-BE49-F238E27FC236}">
                            <a16:creationId xmlns:a16="http://schemas.microsoft.com/office/drawing/2014/main" id="{B1F9F4D6-3879-48E6-9486-E615004C1275}"/>
                          </a:ext>
                        </a:extLst>
                      </p:cNvPr>
                      <p:cNvCxnSpPr>
                        <a:stCxn id="104" idx="3"/>
                      </p:cNvCxnSpPr>
                      <p:nvPr/>
                    </p:nvCxnSpPr>
                    <p:spPr>
                      <a:xfrm>
                        <a:off x="8569842" y="1765006"/>
                        <a:ext cx="978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מחבר חץ ישר 106">
                        <a:extLst>
                          <a:ext uri="{FF2B5EF4-FFF2-40B4-BE49-F238E27FC236}">
                            <a16:creationId xmlns:a16="http://schemas.microsoft.com/office/drawing/2014/main" id="{E4F125A3-DEEE-40E8-8FC6-05AD779BC4D9}"/>
                          </a:ext>
                        </a:extLst>
                      </p:cNvPr>
                      <p:cNvCxnSpPr>
                        <a:cxnSpLocks/>
                        <a:stCxn id="104" idx="2"/>
                      </p:cNvCxnSpPr>
                      <p:nvPr/>
                    </p:nvCxnSpPr>
                    <p:spPr>
                      <a:xfrm>
                        <a:off x="7628861" y="2488020"/>
                        <a:ext cx="0" cy="940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2" name="מלבן 101">
                      <a:extLst>
                        <a:ext uri="{FF2B5EF4-FFF2-40B4-BE49-F238E27FC236}">
                          <a16:creationId xmlns:a16="http://schemas.microsoft.com/office/drawing/2014/main" id="{FE6C5385-B67E-4476-B4BE-E1041680766D}"/>
                        </a:ext>
                      </a:extLst>
                    </p:cNvPr>
                    <p:cNvSpPr/>
                    <p:nvPr/>
                  </p:nvSpPr>
                  <p:spPr>
                    <a:xfrm>
                      <a:off x="4059526" y="938250"/>
                      <a:ext cx="5644635" cy="40190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03" name="מחבר חץ ישר 102">
                      <a:extLst>
                        <a:ext uri="{FF2B5EF4-FFF2-40B4-BE49-F238E27FC236}">
                          <a16:creationId xmlns:a16="http://schemas.microsoft.com/office/drawing/2014/main" id="{0A614157-B2AE-4A51-A383-D8F33DB9C1EC}"/>
                        </a:ext>
                      </a:extLst>
                    </p:cNvPr>
                    <p:cNvCxnSpPr>
                      <a:cxnSpLocks/>
                    </p:cNvCxnSpPr>
                    <p:nvPr/>
                  </p:nvCxnSpPr>
                  <p:spPr>
                    <a:xfrm flipV="1">
                      <a:off x="3295927" y="2726163"/>
                      <a:ext cx="803139" cy="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8" name="מחבר חץ ישר 47">
                    <a:extLst>
                      <a:ext uri="{FF2B5EF4-FFF2-40B4-BE49-F238E27FC236}">
                        <a16:creationId xmlns:a16="http://schemas.microsoft.com/office/drawing/2014/main" id="{AB564202-9422-4298-8BFA-D28002D920D0}"/>
                      </a:ext>
                    </a:extLst>
                  </p:cNvPr>
                  <p:cNvCxnSpPr>
                    <a:cxnSpLocks/>
                    <a:endCxn id="257" idx="0"/>
                  </p:cNvCxnSpPr>
                  <p:nvPr/>
                </p:nvCxnSpPr>
                <p:spPr>
                  <a:xfrm flipH="1">
                    <a:off x="5753353" y="655444"/>
                    <a:ext cx="16205" cy="905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תיבת טקסט 48">
                    <a:extLst>
                      <a:ext uri="{FF2B5EF4-FFF2-40B4-BE49-F238E27FC236}">
                        <a16:creationId xmlns:a16="http://schemas.microsoft.com/office/drawing/2014/main" id="{2664701D-E759-4199-965D-8D6B27679779}"/>
                      </a:ext>
                    </a:extLst>
                  </p:cNvPr>
                  <p:cNvSpPr txBox="1"/>
                  <p:nvPr/>
                </p:nvSpPr>
                <p:spPr>
                  <a:xfrm>
                    <a:off x="1442832" y="2628610"/>
                    <a:ext cx="1444089" cy="582878"/>
                  </a:xfrm>
                  <a:prstGeom prst="rect">
                    <a:avLst/>
                  </a:prstGeom>
                  <a:noFill/>
                </p:spPr>
                <p:txBody>
                  <a:bodyPr wrap="square" rtlCol="1">
                    <a:spAutoFit/>
                  </a:bodyPr>
                  <a:lstStyle/>
                  <a:p>
                    <a:r>
                      <a:rPr lang="en-US" sz="1100" dirty="0" err="1"/>
                      <a:t>rowA</a:t>
                    </a:r>
                    <a:r>
                      <a:rPr lang="en-US" sz="1100" dirty="0"/>
                      <a:t>[31:0]</a:t>
                    </a:r>
                    <a:endParaRPr lang="he-IL" dirty="0"/>
                  </a:p>
                </p:txBody>
              </p:sp>
              <p:sp>
                <p:nvSpPr>
                  <p:cNvPr id="50" name="תיבת טקסט 49">
                    <a:extLst>
                      <a:ext uri="{FF2B5EF4-FFF2-40B4-BE49-F238E27FC236}">
                        <a16:creationId xmlns:a16="http://schemas.microsoft.com/office/drawing/2014/main" id="{86CB991B-D1BF-4F24-9BEB-EFF416E57D60}"/>
                      </a:ext>
                    </a:extLst>
                  </p:cNvPr>
                  <p:cNvSpPr txBox="1"/>
                  <p:nvPr/>
                </p:nvSpPr>
                <p:spPr>
                  <a:xfrm>
                    <a:off x="2613750" y="1572953"/>
                    <a:ext cx="1217258" cy="577433"/>
                  </a:xfrm>
                  <a:prstGeom prst="rect">
                    <a:avLst/>
                  </a:prstGeom>
                  <a:noFill/>
                </p:spPr>
                <p:txBody>
                  <a:bodyPr wrap="square" rtlCol="1">
                    <a:spAutoFit/>
                  </a:bodyPr>
                  <a:lstStyle/>
                  <a:p>
                    <a:r>
                      <a:rPr lang="en-US" sz="800" dirty="0" err="1"/>
                      <a:t>rowA</a:t>
                    </a:r>
                    <a:r>
                      <a:rPr lang="en-US" sz="800" dirty="0"/>
                      <a:t>[31:24]</a:t>
                    </a:r>
                    <a:endParaRPr lang="he-IL" sz="800" dirty="0"/>
                  </a:p>
                </p:txBody>
              </p:sp>
              <p:sp>
                <p:nvSpPr>
                  <p:cNvPr id="51" name="תיבת טקסט 50">
                    <a:extLst>
                      <a:ext uri="{FF2B5EF4-FFF2-40B4-BE49-F238E27FC236}">
                        <a16:creationId xmlns:a16="http://schemas.microsoft.com/office/drawing/2014/main" id="{D09186E1-983D-4775-B819-F4AAD5E24AE3}"/>
                      </a:ext>
                    </a:extLst>
                  </p:cNvPr>
                  <p:cNvSpPr txBox="1"/>
                  <p:nvPr/>
                </p:nvSpPr>
                <p:spPr>
                  <a:xfrm>
                    <a:off x="2755963" y="2396869"/>
                    <a:ext cx="1255766" cy="577432"/>
                  </a:xfrm>
                  <a:prstGeom prst="rect">
                    <a:avLst/>
                  </a:prstGeom>
                  <a:noFill/>
                </p:spPr>
                <p:txBody>
                  <a:bodyPr wrap="square" rtlCol="1">
                    <a:spAutoFit/>
                  </a:bodyPr>
                  <a:lstStyle/>
                  <a:p>
                    <a:r>
                      <a:rPr lang="en-US" sz="800" dirty="0" err="1"/>
                      <a:t>rowA</a:t>
                    </a:r>
                    <a:r>
                      <a:rPr lang="en-US" sz="800" dirty="0"/>
                      <a:t>[23:16]</a:t>
                    </a:r>
                    <a:endParaRPr lang="he-IL" sz="800" dirty="0"/>
                  </a:p>
                </p:txBody>
              </p:sp>
              <p:sp>
                <p:nvSpPr>
                  <p:cNvPr id="52" name="תיבת טקסט 51">
                    <a:extLst>
                      <a:ext uri="{FF2B5EF4-FFF2-40B4-BE49-F238E27FC236}">
                        <a16:creationId xmlns:a16="http://schemas.microsoft.com/office/drawing/2014/main" id="{4E8311EF-2D82-4B4D-A266-DB8A632289AA}"/>
                      </a:ext>
                    </a:extLst>
                  </p:cNvPr>
                  <p:cNvSpPr txBox="1"/>
                  <p:nvPr/>
                </p:nvSpPr>
                <p:spPr>
                  <a:xfrm>
                    <a:off x="2659363" y="3335375"/>
                    <a:ext cx="1131600" cy="577433"/>
                  </a:xfrm>
                  <a:prstGeom prst="rect">
                    <a:avLst/>
                  </a:prstGeom>
                  <a:noFill/>
                </p:spPr>
                <p:txBody>
                  <a:bodyPr wrap="square" rtlCol="1">
                    <a:spAutoFit/>
                  </a:bodyPr>
                  <a:lstStyle/>
                  <a:p>
                    <a:r>
                      <a:rPr lang="en-US" sz="800" dirty="0" err="1"/>
                      <a:t>rowA</a:t>
                    </a:r>
                    <a:r>
                      <a:rPr lang="en-US" sz="800" dirty="0"/>
                      <a:t>[15:8]</a:t>
                    </a:r>
                    <a:endParaRPr lang="he-IL" sz="800" dirty="0"/>
                  </a:p>
                </p:txBody>
              </p:sp>
              <p:sp>
                <p:nvSpPr>
                  <p:cNvPr id="53" name="תיבת טקסט 52">
                    <a:extLst>
                      <a:ext uri="{FF2B5EF4-FFF2-40B4-BE49-F238E27FC236}">
                        <a16:creationId xmlns:a16="http://schemas.microsoft.com/office/drawing/2014/main" id="{E5212E43-6B5E-4E20-BDB0-15CF802ECBA9}"/>
                      </a:ext>
                    </a:extLst>
                  </p:cNvPr>
                  <p:cNvSpPr txBox="1"/>
                  <p:nvPr/>
                </p:nvSpPr>
                <p:spPr>
                  <a:xfrm>
                    <a:off x="2661824" y="4089280"/>
                    <a:ext cx="1131600" cy="577433"/>
                  </a:xfrm>
                  <a:prstGeom prst="rect">
                    <a:avLst/>
                  </a:prstGeom>
                  <a:noFill/>
                </p:spPr>
                <p:txBody>
                  <a:bodyPr wrap="square" rtlCol="1">
                    <a:spAutoFit/>
                  </a:bodyPr>
                  <a:lstStyle/>
                  <a:p>
                    <a:r>
                      <a:rPr lang="en-US" sz="800" dirty="0" err="1"/>
                      <a:t>rowA</a:t>
                    </a:r>
                    <a:r>
                      <a:rPr lang="en-US" sz="800" dirty="0"/>
                      <a:t>[7:0]</a:t>
                    </a:r>
                    <a:endParaRPr lang="he-IL" sz="800" dirty="0"/>
                  </a:p>
                </p:txBody>
              </p:sp>
              <p:cxnSp>
                <p:nvCxnSpPr>
                  <p:cNvPr id="54" name="מחבר חץ ישר 53">
                    <a:extLst>
                      <a:ext uri="{FF2B5EF4-FFF2-40B4-BE49-F238E27FC236}">
                        <a16:creationId xmlns:a16="http://schemas.microsoft.com/office/drawing/2014/main" id="{CFCA9352-C68B-49C0-80DA-073E67FC75FA}"/>
                      </a:ext>
                    </a:extLst>
                  </p:cNvPr>
                  <p:cNvCxnSpPr>
                    <a:cxnSpLocks/>
                  </p:cNvCxnSpPr>
                  <p:nvPr/>
                </p:nvCxnSpPr>
                <p:spPr>
                  <a:xfrm>
                    <a:off x="4282821" y="2358604"/>
                    <a:ext cx="375426" cy="293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מחבר חץ ישר 55">
                    <a:extLst>
                      <a:ext uri="{FF2B5EF4-FFF2-40B4-BE49-F238E27FC236}">
                        <a16:creationId xmlns:a16="http://schemas.microsoft.com/office/drawing/2014/main" id="{14E03D11-F48F-4869-A27A-C3EBA36DE795}"/>
                      </a:ext>
                    </a:extLst>
                  </p:cNvPr>
                  <p:cNvCxnSpPr>
                    <a:cxnSpLocks/>
                  </p:cNvCxnSpPr>
                  <p:nvPr/>
                </p:nvCxnSpPr>
                <p:spPr>
                  <a:xfrm>
                    <a:off x="5498714" y="2394557"/>
                    <a:ext cx="375426" cy="293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מחבר חץ ישר 57">
                    <a:extLst>
                      <a:ext uri="{FF2B5EF4-FFF2-40B4-BE49-F238E27FC236}">
                        <a16:creationId xmlns:a16="http://schemas.microsoft.com/office/drawing/2014/main" id="{FD8BB85E-0185-4E2D-B378-D8D347654347}"/>
                      </a:ext>
                    </a:extLst>
                  </p:cNvPr>
                  <p:cNvCxnSpPr>
                    <a:cxnSpLocks/>
                  </p:cNvCxnSpPr>
                  <p:nvPr/>
                </p:nvCxnSpPr>
                <p:spPr>
                  <a:xfrm>
                    <a:off x="6737646" y="2374850"/>
                    <a:ext cx="375426" cy="293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מחבר חץ ישר 59">
                    <a:extLst>
                      <a:ext uri="{FF2B5EF4-FFF2-40B4-BE49-F238E27FC236}">
                        <a16:creationId xmlns:a16="http://schemas.microsoft.com/office/drawing/2014/main" id="{9235645C-E573-4950-91D4-8584A14A28D8}"/>
                      </a:ext>
                    </a:extLst>
                  </p:cNvPr>
                  <p:cNvCxnSpPr>
                    <a:cxnSpLocks/>
                  </p:cNvCxnSpPr>
                  <p:nvPr/>
                </p:nvCxnSpPr>
                <p:spPr>
                  <a:xfrm>
                    <a:off x="7938193" y="2347352"/>
                    <a:ext cx="354124" cy="348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מחבר חץ ישר 61">
                    <a:extLst>
                      <a:ext uri="{FF2B5EF4-FFF2-40B4-BE49-F238E27FC236}">
                        <a16:creationId xmlns:a16="http://schemas.microsoft.com/office/drawing/2014/main" id="{E27F09A3-E9FC-494F-8970-A0EF8CFEBFDC}"/>
                      </a:ext>
                    </a:extLst>
                  </p:cNvPr>
                  <p:cNvCxnSpPr>
                    <a:cxnSpLocks/>
                  </p:cNvCxnSpPr>
                  <p:nvPr/>
                </p:nvCxnSpPr>
                <p:spPr>
                  <a:xfrm>
                    <a:off x="4316682" y="3292536"/>
                    <a:ext cx="375426" cy="293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מחבר חץ ישר 63">
                    <a:extLst>
                      <a:ext uri="{FF2B5EF4-FFF2-40B4-BE49-F238E27FC236}">
                        <a16:creationId xmlns:a16="http://schemas.microsoft.com/office/drawing/2014/main" id="{38A1CD3C-C5A6-45B6-93B0-B73B2BF48C68}"/>
                      </a:ext>
                    </a:extLst>
                  </p:cNvPr>
                  <p:cNvCxnSpPr>
                    <a:cxnSpLocks/>
                  </p:cNvCxnSpPr>
                  <p:nvPr/>
                </p:nvCxnSpPr>
                <p:spPr>
                  <a:xfrm>
                    <a:off x="5490738" y="3306115"/>
                    <a:ext cx="375426" cy="293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מחבר חץ ישר 65">
                    <a:extLst>
                      <a:ext uri="{FF2B5EF4-FFF2-40B4-BE49-F238E27FC236}">
                        <a16:creationId xmlns:a16="http://schemas.microsoft.com/office/drawing/2014/main" id="{6C09F1EE-E677-4E8A-86AF-55C3EEEB9BD8}"/>
                      </a:ext>
                    </a:extLst>
                  </p:cNvPr>
                  <p:cNvCxnSpPr>
                    <a:cxnSpLocks/>
                  </p:cNvCxnSpPr>
                  <p:nvPr/>
                </p:nvCxnSpPr>
                <p:spPr>
                  <a:xfrm>
                    <a:off x="6651730" y="3287760"/>
                    <a:ext cx="375426" cy="293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מחבר חץ ישר 67">
                    <a:extLst>
                      <a:ext uri="{FF2B5EF4-FFF2-40B4-BE49-F238E27FC236}">
                        <a16:creationId xmlns:a16="http://schemas.microsoft.com/office/drawing/2014/main" id="{369E5B09-05DE-4D6A-8895-399D6F995FAB}"/>
                      </a:ext>
                    </a:extLst>
                  </p:cNvPr>
                  <p:cNvCxnSpPr>
                    <a:cxnSpLocks/>
                  </p:cNvCxnSpPr>
                  <p:nvPr/>
                </p:nvCxnSpPr>
                <p:spPr>
                  <a:xfrm>
                    <a:off x="7892585" y="3303485"/>
                    <a:ext cx="375426" cy="293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מחבר חץ ישר 69">
                    <a:extLst>
                      <a:ext uri="{FF2B5EF4-FFF2-40B4-BE49-F238E27FC236}">
                        <a16:creationId xmlns:a16="http://schemas.microsoft.com/office/drawing/2014/main" id="{8E8D3FD1-4C8B-457A-A04D-F956D2C452A8}"/>
                      </a:ext>
                    </a:extLst>
                  </p:cNvPr>
                  <p:cNvCxnSpPr>
                    <a:cxnSpLocks/>
                  </p:cNvCxnSpPr>
                  <p:nvPr/>
                </p:nvCxnSpPr>
                <p:spPr>
                  <a:xfrm>
                    <a:off x="7867764" y="4119345"/>
                    <a:ext cx="375426" cy="293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מחבר חץ ישר 71">
                    <a:extLst>
                      <a:ext uri="{FF2B5EF4-FFF2-40B4-BE49-F238E27FC236}">
                        <a16:creationId xmlns:a16="http://schemas.microsoft.com/office/drawing/2014/main" id="{D801BD95-689E-440D-834B-F05F43082B07}"/>
                      </a:ext>
                    </a:extLst>
                  </p:cNvPr>
                  <p:cNvCxnSpPr>
                    <a:cxnSpLocks/>
                  </p:cNvCxnSpPr>
                  <p:nvPr/>
                </p:nvCxnSpPr>
                <p:spPr>
                  <a:xfrm>
                    <a:off x="6743080" y="4072428"/>
                    <a:ext cx="375426" cy="293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מחבר חץ ישר 73">
                    <a:extLst>
                      <a:ext uri="{FF2B5EF4-FFF2-40B4-BE49-F238E27FC236}">
                        <a16:creationId xmlns:a16="http://schemas.microsoft.com/office/drawing/2014/main" id="{E761A6F9-42AE-4B41-9001-CF69EA2DD079}"/>
                      </a:ext>
                    </a:extLst>
                  </p:cNvPr>
                  <p:cNvCxnSpPr>
                    <a:cxnSpLocks/>
                  </p:cNvCxnSpPr>
                  <p:nvPr/>
                </p:nvCxnSpPr>
                <p:spPr>
                  <a:xfrm>
                    <a:off x="5471223" y="4114740"/>
                    <a:ext cx="375426" cy="293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מחבר חץ ישר 75">
                    <a:extLst>
                      <a:ext uri="{FF2B5EF4-FFF2-40B4-BE49-F238E27FC236}">
                        <a16:creationId xmlns:a16="http://schemas.microsoft.com/office/drawing/2014/main" id="{F1DBA19E-8F46-41CB-A610-A68F388B60BC}"/>
                      </a:ext>
                    </a:extLst>
                  </p:cNvPr>
                  <p:cNvCxnSpPr>
                    <a:cxnSpLocks/>
                  </p:cNvCxnSpPr>
                  <p:nvPr/>
                </p:nvCxnSpPr>
                <p:spPr>
                  <a:xfrm>
                    <a:off x="4324111" y="4072428"/>
                    <a:ext cx="375426" cy="293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מחבר חץ ישר 77">
                    <a:extLst>
                      <a:ext uri="{FF2B5EF4-FFF2-40B4-BE49-F238E27FC236}">
                        <a16:creationId xmlns:a16="http://schemas.microsoft.com/office/drawing/2014/main" id="{89621DBE-D5AB-405D-9149-14AA4F5DBDDE}"/>
                      </a:ext>
                    </a:extLst>
                  </p:cNvPr>
                  <p:cNvCxnSpPr>
                    <a:cxnSpLocks/>
                  </p:cNvCxnSpPr>
                  <p:nvPr/>
                </p:nvCxnSpPr>
                <p:spPr>
                  <a:xfrm>
                    <a:off x="4228937" y="4965416"/>
                    <a:ext cx="375426" cy="293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מחבר חץ ישר 79">
                    <a:extLst>
                      <a:ext uri="{FF2B5EF4-FFF2-40B4-BE49-F238E27FC236}">
                        <a16:creationId xmlns:a16="http://schemas.microsoft.com/office/drawing/2014/main" id="{60904B2F-02F5-4758-BF21-C8D02800E3CD}"/>
                      </a:ext>
                    </a:extLst>
                  </p:cNvPr>
                  <p:cNvCxnSpPr>
                    <a:cxnSpLocks/>
                  </p:cNvCxnSpPr>
                  <p:nvPr/>
                </p:nvCxnSpPr>
                <p:spPr>
                  <a:xfrm>
                    <a:off x="5302558" y="5000251"/>
                    <a:ext cx="375426" cy="293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מחבר חץ ישר 81">
                    <a:extLst>
                      <a:ext uri="{FF2B5EF4-FFF2-40B4-BE49-F238E27FC236}">
                        <a16:creationId xmlns:a16="http://schemas.microsoft.com/office/drawing/2014/main" id="{9A96502E-35C3-4EC8-A814-51D5DCB5247B}"/>
                      </a:ext>
                    </a:extLst>
                  </p:cNvPr>
                  <p:cNvCxnSpPr>
                    <a:cxnSpLocks/>
                  </p:cNvCxnSpPr>
                  <p:nvPr/>
                </p:nvCxnSpPr>
                <p:spPr>
                  <a:xfrm>
                    <a:off x="6591069" y="4975466"/>
                    <a:ext cx="375426" cy="293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מחבר חץ ישר 83">
                    <a:extLst>
                      <a:ext uri="{FF2B5EF4-FFF2-40B4-BE49-F238E27FC236}">
                        <a16:creationId xmlns:a16="http://schemas.microsoft.com/office/drawing/2014/main" id="{B67BB893-1CA4-4CA3-A293-F0D8388469DE}"/>
                      </a:ext>
                    </a:extLst>
                  </p:cNvPr>
                  <p:cNvCxnSpPr>
                    <a:cxnSpLocks/>
                  </p:cNvCxnSpPr>
                  <p:nvPr/>
                </p:nvCxnSpPr>
                <p:spPr>
                  <a:xfrm>
                    <a:off x="7853798" y="4975466"/>
                    <a:ext cx="375426" cy="293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4" name="תיבת טקסט 33">
                  <a:extLst>
                    <a:ext uri="{FF2B5EF4-FFF2-40B4-BE49-F238E27FC236}">
                      <a16:creationId xmlns:a16="http://schemas.microsoft.com/office/drawing/2014/main" id="{214F106B-DCC0-45A3-8B13-EE97E6D5A46A}"/>
                    </a:ext>
                  </a:extLst>
                </p:cNvPr>
                <p:cNvSpPr txBox="1"/>
                <p:nvPr/>
              </p:nvSpPr>
              <p:spPr>
                <a:xfrm>
                  <a:off x="5864799" y="795476"/>
                  <a:ext cx="1483240" cy="582878"/>
                </a:xfrm>
                <a:prstGeom prst="rect">
                  <a:avLst/>
                </a:prstGeom>
                <a:noFill/>
              </p:spPr>
              <p:txBody>
                <a:bodyPr wrap="square" rtlCol="1">
                  <a:spAutoFit/>
                </a:bodyPr>
                <a:lstStyle/>
                <a:p>
                  <a:r>
                    <a:rPr lang="en-US" sz="1100" dirty="0" err="1"/>
                    <a:t>rowB</a:t>
                  </a:r>
                  <a:r>
                    <a:rPr lang="en-US" sz="1100" dirty="0"/>
                    <a:t>[31:0]</a:t>
                  </a:r>
                  <a:endParaRPr lang="he-IL" dirty="0"/>
                </a:p>
              </p:txBody>
            </p:sp>
            <p:cxnSp>
              <p:nvCxnSpPr>
                <p:cNvPr id="35" name="מחבר חץ ישר 34">
                  <a:extLst>
                    <a:ext uri="{FF2B5EF4-FFF2-40B4-BE49-F238E27FC236}">
                      <a16:creationId xmlns:a16="http://schemas.microsoft.com/office/drawing/2014/main" id="{8FF683F1-4CFB-46EF-9404-32ED94013ADB}"/>
                    </a:ext>
                  </a:extLst>
                </p:cNvPr>
                <p:cNvCxnSpPr>
                  <a:cxnSpLocks/>
                </p:cNvCxnSpPr>
                <p:nvPr/>
              </p:nvCxnSpPr>
              <p:spPr>
                <a:xfrm>
                  <a:off x="8399237" y="5497033"/>
                  <a:ext cx="866402" cy="826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תיבת טקסט 35">
                  <a:extLst>
                    <a:ext uri="{FF2B5EF4-FFF2-40B4-BE49-F238E27FC236}">
                      <a16:creationId xmlns:a16="http://schemas.microsoft.com/office/drawing/2014/main" id="{BFBD9BE2-D96E-48BD-987E-280D91B8D7C8}"/>
                    </a:ext>
                  </a:extLst>
                </p:cNvPr>
                <p:cNvSpPr txBox="1"/>
                <p:nvPr/>
              </p:nvSpPr>
              <p:spPr>
                <a:xfrm>
                  <a:off x="8318290" y="5199939"/>
                  <a:ext cx="1131600" cy="1200042"/>
                </a:xfrm>
                <a:prstGeom prst="rect">
                  <a:avLst/>
                </a:prstGeom>
                <a:noFill/>
              </p:spPr>
              <p:txBody>
                <a:bodyPr wrap="square" rtlCol="1">
                  <a:spAutoFit/>
                </a:bodyPr>
                <a:lstStyle/>
                <a:p>
                  <a:r>
                    <a:rPr lang="en-US" sz="1100" dirty="0"/>
                    <a:t>rowC3</a:t>
                  </a:r>
                  <a:r>
                    <a:rPr lang="en-US" sz="1800" dirty="0"/>
                    <a:t> </a:t>
                  </a:r>
                  <a:r>
                    <a:rPr lang="en-US" sz="1100" dirty="0"/>
                    <a:t>[31:0]</a:t>
                  </a:r>
                  <a:endParaRPr lang="he-IL" sz="1100" dirty="0"/>
                </a:p>
              </p:txBody>
            </p:sp>
            <p:cxnSp>
              <p:nvCxnSpPr>
                <p:cNvPr id="37" name="מחבר חץ ישר 36">
                  <a:extLst>
                    <a:ext uri="{FF2B5EF4-FFF2-40B4-BE49-F238E27FC236}">
                      <a16:creationId xmlns:a16="http://schemas.microsoft.com/office/drawing/2014/main" id="{DBD0C9BC-EF21-4039-B3F0-57B7D5CBBAAF}"/>
                    </a:ext>
                  </a:extLst>
                </p:cNvPr>
                <p:cNvCxnSpPr>
                  <a:cxnSpLocks/>
                </p:cNvCxnSpPr>
                <p:nvPr/>
              </p:nvCxnSpPr>
              <p:spPr>
                <a:xfrm>
                  <a:off x="8414169" y="4385882"/>
                  <a:ext cx="866402" cy="826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תיבת טקסט 37">
                  <a:extLst>
                    <a:ext uri="{FF2B5EF4-FFF2-40B4-BE49-F238E27FC236}">
                      <a16:creationId xmlns:a16="http://schemas.microsoft.com/office/drawing/2014/main" id="{8B2AAD7B-7DC5-4488-B35F-892923653EB1}"/>
                    </a:ext>
                  </a:extLst>
                </p:cNvPr>
                <p:cNvSpPr txBox="1"/>
                <p:nvPr/>
              </p:nvSpPr>
              <p:spPr>
                <a:xfrm>
                  <a:off x="8388043" y="4172871"/>
                  <a:ext cx="1131600" cy="1200042"/>
                </a:xfrm>
                <a:prstGeom prst="rect">
                  <a:avLst/>
                </a:prstGeom>
                <a:noFill/>
              </p:spPr>
              <p:txBody>
                <a:bodyPr wrap="square" rtlCol="1">
                  <a:spAutoFit/>
                </a:bodyPr>
                <a:lstStyle/>
                <a:p>
                  <a:r>
                    <a:rPr lang="en-US" sz="1100" dirty="0"/>
                    <a:t>rowC2</a:t>
                  </a:r>
                  <a:r>
                    <a:rPr lang="en-US" sz="1800" dirty="0"/>
                    <a:t> </a:t>
                  </a:r>
                  <a:r>
                    <a:rPr lang="en-US" sz="1100" dirty="0"/>
                    <a:t>[31:0]</a:t>
                  </a:r>
                  <a:endParaRPr lang="he-IL" sz="1100" dirty="0"/>
                </a:p>
              </p:txBody>
            </p:sp>
            <p:cxnSp>
              <p:nvCxnSpPr>
                <p:cNvPr id="39" name="מחבר חץ ישר 38">
                  <a:extLst>
                    <a:ext uri="{FF2B5EF4-FFF2-40B4-BE49-F238E27FC236}">
                      <a16:creationId xmlns:a16="http://schemas.microsoft.com/office/drawing/2014/main" id="{A2441C72-389E-4DA3-9353-E6C48A546A85}"/>
                    </a:ext>
                  </a:extLst>
                </p:cNvPr>
                <p:cNvCxnSpPr>
                  <a:cxnSpLocks/>
                </p:cNvCxnSpPr>
                <p:nvPr/>
              </p:nvCxnSpPr>
              <p:spPr>
                <a:xfrm>
                  <a:off x="8400973" y="3651093"/>
                  <a:ext cx="866402" cy="826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תיבת טקסט 39">
                  <a:extLst>
                    <a:ext uri="{FF2B5EF4-FFF2-40B4-BE49-F238E27FC236}">
                      <a16:creationId xmlns:a16="http://schemas.microsoft.com/office/drawing/2014/main" id="{09A5BA93-B2B0-4209-B36C-1C0CDBA11401}"/>
                    </a:ext>
                  </a:extLst>
                </p:cNvPr>
                <p:cNvSpPr txBox="1"/>
                <p:nvPr/>
              </p:nvSpPr>
              <p:spPr>
                <a:xfrm>
                  <a:off x="8338364" y="3210197"/>
                  <a:ext cx="1131600" cy="994321"/>
                </a:xfrm>
                <a:prstGeom prst="rect">
                  <a:avLst/>
                </a:prstGeom>
                <a:noFill/>
              </p:spPr>
              <p:txBody>
                <a:bodyPr wrap="square" rtlCol="1">
                  <a:spAutoFit/>
                </a:bodyPr>
                <a:lstStyle/>
                <a:p>
                  <a:r>
                    <a:rPr lang="en-US" sz="1100" dirty="0"/>
                    <a:t>rowC1</a:t>
                  </a:r>
                  <a:br>
                    <a:rPr lang="en-US" sz="1800" dirty="0"/>
                  </a:br>
                  <a:r>
                    <a:rPr lang="en-US" sz="1100" dirty="0"/>
                    <a:t>[31:0]</a:t>
                  </a:r>
                  <a:endParaRPr lang="he-IL" sz="1200" dirty="0"/>
                </a:p>
              </p:txBody>
            </p:sp>
            <p:cxnSp>
              <p:nvCxnSpPr>
                <p:cNvPr id="41" name="מחבר חץ ישר 40">
                  <a:extLst>
                    <a:ext uri="{FF2B5EF4-FFF2-40B4-BE49-F238E27FC236}">
                      <a16:creationId xmlns:a16="http://schemas.microsoft.com/office/drawing/2014/main" id="{950F263D-CB3C-4196-8BDE-3AFF257DB538}"/>
                    </a:ext>
                  </a:extLst>
                </p:cNvPr>
                <p:cNvCxnSpPr>
                  <a:cxnSpLocks/>
                </p:cNvCxnSpPr>
                <p:nvPr/>
              </p:nvCxnSpPr>
              <p:spPr>
                <a:xfrm>
                  <a:off x="8392454" y="2693780"/>
                  <a:ext cx="866402" cy="826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תיבת טקסט 41">
                  <a:extLst>
                    <a:ext uri="{FF2B5EF4-FFF2-40B4-BE49-F238E27FC236}">
                      <a16:creationId xmlns:a16="http://schemas.microsoft.com/office/drawing/2014/main" id="{36778C1F-AD17-49E0-A919-6C253B1A6939}"/>
                    </a:ext>
                  </a:extLst>
                </p:cNvPr>
                <p:cNvSpPr txBox="1"/>
                <p:nvPr/>
              </p:nvSpPr>
              <p:spPr>
                <a:xfrm>
                  <a:off x="8459190" y="2041401"/>
                  <a:ext cx="1131600" cy="960033"/>
                </a:xfrm>
                <a:prstGeom prst="rect">
                  <a:avLst/>
                </a:prstGeom>
                <a:noFill/>
              </p:spPr>
              <p:txBody>
                <a:bodyPr wrap="square" rtlCol="1">
                  <a:spAutoFit/>
                </a:bodyPr>
                <a:lstStyle/>
                <a:p>
                  <a:r>
                    <a:rPr lang="en-US" sz="1100" dirty="0"/>
                    <a:t>rowC0</a:t>
                  </a:r>
                  <a:br>
                    <a:rPr lang="en-US" sz="1100" dirty="0"/>
                  </a:br>
                  <a:r>
                    <a:rPr lang="en-US" sz="1100" dirty="0"/>
                    <a:t>[31:0]</a:t>
                  </a:r>
                  <a:endParaRPr lang="he-IL" dirty="0"/>
                </a:p>
              </p:txBody>
            </p:sp>
            <p:cxnSp>
              <p:nvCxnSpPr>
                <p:cNvPr id="43" name="מחבר חץ ישר 42">
                  <a:extLst>
                    <a:ext uri="{FF2B5EF4-FFF2-40B4-BE49-F238E27FC236}">
                      <a16:creationId xmlns:a16="http://schemas.microsoft.com/office/drawing/2014/main" id="{6AD5C4DE-88A8-4CDF-8F49-1939A49A3212}"/>
                    </a:ext>
                  </a:extLst>
                </p:cNvPr>
                <p:cNvCxnSpPr/>
                <p:nvPr/>
              </p:nvCxnSpPr>
              <p:spPr>
                <a:xfrm>
                  <a:off x="1813528" y="3938914"/>
                  <a:ext cx="980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תיבת טקסט 43">
                  <a:extLst>
                    <a:ext uri="{FF2B5EF4-FFF2-40B4-BE49-F238E27FC236}">
                      <a16:creationId xmlns:a16="http://schemas.microsoft.com/office/drawing/2014/main" id="{6B3AADB9-B690-4B9A-8029-E1AF91E88917}"/>
                    </a:ext>
                  </a:extLst>
                </p:cNvPr>
                <p:cNvSpPr txBox="1"/>
                <p:nvPr/>
              </p:nvSpPr>
              <p:spPr>
                <a:xfrm>
                  <a:off x="1760379" y="3440399"/>
                  <a:ext cx="1131600" cy="701166"/>
                </a:xfrm>
                <a:prstGeom prst="rect">
                  <a:avLst/>
                </a:prstGeom>
                <a:noFill/>
              </p:spPr>
              <p:txBody>
                <a:bodyPr wrap="square" rtlCol="1">
                  <a:spAutoFit/>
                </a:bodyPr>
                <a:lstStyle/>
                <a:p>
                  <a:r>
                    <a:rPr lang="en-US" sz="1100" dirty="0"/>
                    <a:t>enable</a:t>
                  </a:r>
                  <a:endParaRPr lang="he-IL" dirty="0"/>
                </a:p>
              </p:txBody>
            </p:sp>
            <p:cxnSp>
              <p:nvCxnSpPr>
                <p:cNvPr id="45" name="מחבר חץ ישר 44">
                  <a:extLst>
                    <a:ext uri="{FF2B5EF4-FFF2-40B4-BE49-F238E27FC236}">
                      <a16:creationId xmlns:a16="http://schemas.microsoft.com/office/drawing/2014/main" id="{B52CE908-F42F-4B1F-AE5D-FFFA04BF7397}"/>
                    </a:ext>
                  </a:extLst>
                </p:cNvPr>
                <p:cNvCxnSpPr>
                  <a:cxnSpLocks/>
                </p:cNvCxnSpPr>
                <p:nvPr/>
              </p:nvCxnSpPr>
              <p:spPr>
                <a:xfrm flipH="1">
                  <a:off x="1634561" y="4652394"/>
                  <a:ext cx="1121402" cy="14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תיבת טקסט 45">
                  <a:extLst>
                    <a:ext uri="{FF2B5EF4-FFF2-40B4-BE49-F238E27FC236}">
                      <a16:creationId xmlns:a16="http://schemas.microsoft.com/office/drawing/2014/main" id="{CFCFDEA5-0627-4E8E-B2F4-7BA312212C22}"/>
                    </a:ext>
                  </a:extLst>
                </p:cNvPr>
                <p:cNvSpPr txBox="1"/>
                <p:nvPr/>
              </p:nvSpPr>
              <p:spPr>
                <a:xfrm>
                  <a:off x="1807004" y="4091257"/>
                  <a:ext cx="1131600" cy="742414"/>
                </a:xfrm>
                <a:prstGeom prst="rect">
                  <a:avLst/>
                </a:prstGeom>
                <a:noFill/>
              </p:spPr>
              <p:txBody>
                <a:bodyPr wrap="square" rtlCol="1">
                  <a:spAutoFit/>
                </a:bodyPr>
                <a:lstStyle/>
                <a:p>
                  <a:r>
                    <a:rPr lang="en-US" sz="1200" dirty="0"/>
                    <a:t>done</a:t>
                  </a:r>
                  <a:endParaRPr lang="he-IL" dirty="0"/>
                </a:p>
              </p:txBody>
            </p:sp>
          </p:grpSp>
          <p:sp>
            <p:nvSpPr>
              <p:cNvPr id="168" name="תיבת טקסט 167">
                <a:extLst>
                  <a:ext uri="{FF2B5EF4-FFF2-40B4-BE49-F238E27FC236}">
                    <a16:creationId xmlns:a16="http://schemas.microsoft.com/office/drawing/2014/main" id="{0BA58A6C-FD34-44A8-966A-05590A4EEDAB}"/>
                  </a:ext>
                </a:extLst>
              </p:cNvPr>
              <p:cNvSpPr txBox="1"/>
              <p:nvPr/>
            </p:nvSpPr>
            <p:spPr>
              <a:xfrm>
                <a:off x="6516184" y="3689242"/>
                <a:ext cx="1356299" cy="253916"/>
              </a:xfrm>
              <a:prstGeom prst="rect">
                <a:avLst/>
              </a:prstGeom>
              <a:noFill/>
            </p:spPr>
            <p:txBody>
              <a:bodyPr wrap="square" rtlCol="1">
                <a:spAutoFit/>
              </a:bodyPr>
              <a:lstStyle/>
              <a:p>
                <a:r>
                  <a:rPr lang="en-US" sz="1050" dirty="0" err="1"/>
                  <a:t>Systolic_array_top</a:t>
                </a:r>
                <a:endParaRPr lang="he-IL" sz="1050" dirty="0"/>
              </a:p>
            </p:txBody>
          </p:sp>
          <p:sp>
            <p:nvSpPr>
              <p:cNvPr id="171" name="תיבת טקסט 170">
                <a:extLst>
                  <a:ext uri="{FF2B5EF4-FFF2-40B4-BE49-F238E27FC236}">
                    <a16:creationId xmlns:a16="http://schemas.microsoft.com/office/drawing/2014/main" id="{A773B8FC-F56D-471C-95EE-3ECC4989767C}"/>
                  </a:ext>
                </a:extLst>
              </p:cNvPr>
              <p:cNvSpPr txBox="1"/>
              <p:nvPr/>
            </p:nvSpPr>
            <p:spPr>
              <a:xfrm>
                <a:off x="6746120" y="4661643"/>
                <a:ext cx="717710" cy="200055"/>
              </a:xfrm>
              <a:prstGeom prst="rect">
                <a:avLst/>
              </a:prstGeom>
              <a:noFill/>
            </p:spPr>
            <p:txBody>
              <a:bodyPr wrap="square" rtlCol="1">
                <a:spAutoFit/>
              </a:bodyPr>
              <a:lstStyle/>
              <a:p>
                <a:pPr algn="ctr"/>
                <a:r>
                  <a:rPr lang="en-US" sz="700" dirty="0"/>
                  <a:t>rowC0[31:24]</a:t>
                </a:r>
                <a:endParaRPr lang="he-IL" sz="700" dirty="0"/>
              </a:p>
            </p:txBody>
          </p:sp>
          <p:sp>
            <p:nvSpPr>
              <p:cNvPr id="172" name="תיבת טקסט 171">
                <a:extLst>
                  <a:ext uri="{FF2B5EF4-FFF2-40B4-BE49-F238E27FC236}">
                    <a16:creationId xmlns:a16="http://schemas.microsoft.com/office/drawing/2014/main" id="{6F8B8DBF-8227-4D0F-B300-6F2393825DAB}"/>
                  </a:ext>
                </a:extLst>
              </p:cNvPr>
              <p:cNvSpPr txBox="1"/>
              <p:nvPr/>
            </p:nvSpPr>
            <p:spPr>
              <a:xfrm>
                <a:off x="7440606" y="4654353"/>
                <a:ext cx="717710" cy="200055"/>
              </a:xfrm>
              <a:prstGeom prst="rect">
                <a:avLst/>
              </a:prstGeom>
              <a:noFill/>
            </p:spPr>
            <p:txBody>
              <a:bodyPr wrap="square" rtlCol="1">
                <a:spAutoFit/>
              </a:bodyPr>
              <a:lstStyle/>
              <a:p>
                <a:pPr algn="ctr"/>
                <a:r>
                  <a:rPr lang="en-US" sz="700" dirty="0"/>
                  <a:t>rowC0[23:16]</a:t>
                </a:r>
                <a:endParaRPr lang="he-IL" sz="700" dirty="0"/>
              </a:p>
            </p:txBody>
          </p:sp>
          <p:sp>
            <p:nvSpPr>
              <p:cNvPr id="173" name="תיבת טקסט 172">
                <a:extLst>
                  <a:ext uri="{FF2B5EF4-FFF2-40B4-BE49-F238E27FC236}">
                    <a16:creationId xmlns:a16="http://schemas.microsoft.com/office/drawing/2014/main" id="{201270E0-BF43-4AC3-8456-AAE6BF3957C5}"/>
                  </a:ext>
                </a:extLst>
              </p:cNvPr>
              <p:cNvSpPr txBox="1"/>
              <p:nvPr/>
            </p:nvSpPr>
            <p:spPr>
              <a:xfrm>
                <a:off x="8078766" y="4646296"/>
                <a:ext cx="717710" cy="200055"/>
              </a:xfrm>
              <a:prstGeom prst="rect">
                <a:avLst/>
              </a:prstGeom>
              <a:noFill/>
            </p:spPr>
            <p:txBody>
              <a:bodyPr wrap="square" rtlCol="1">
                <a:spAutoFit/>
              </a:bodyPr>
              <a:lstStyle/>
              <a:p>
                <a:pPr algn="ctr"/>
                <a:r>
                  <a:rPr lang="en-US" sz="700" dirty="0"/>
                  <a:t>rowC0[15:8]</a:t>
                </a:r>
                <a:endParaRPr lang="he-IL" sz="700" dirty="0"/>
              </a:p>
            </p:txBody>
          </p:sp>
          <p:sp>
            <p:nvSpPr>
              <p:cNvPr id="175" name="תיבת טקסט 174">
                <a:extLst>
                  <a:ext uri="{FF2B5EF4-FFF2-40B4-BE49-F238E27FC236}">
                    <a16:creationId xmlns:a16="http://schemas.microsoft.com/office/drawing/2014/main" id="{81266EEC-A8F1-4353-8B5D-D18B634325A3}"/>
                  </a:ext>
                </a:extLst>
              </p:cNvPr>
              <p:cNvSpPr txBox="1"/>
              <p:nvPr/>
            </p:nvSpPr>
            <p:spPr>
              <a:xfrm>
                <a:off x="8667944" y="4617774"/>
                <a:ext cx="717710" cy="200055"/>
              </a:xfrm>
              <a:prstGeom prst="rect">
                <a:avLst/>
              </a:prstGeom>
              <a:noFill/>
            </p:spPr>
            <p:txBody>
              <a:bodyPr wrap="square" rtlCol="1">
                <a:spAutoFit/>
              </a:bodyPr>
              <a:lstStyle/>
              <a:p>
                <a:pPr algn="ctr"/>
                <a:r>
                  <a:rPr lang="en-US" sz="700" dirty="0"/>
                  <a:t>rowC0[7:2]</a:t>
                </a:r>
                <a:endParaRPr lang="he-IL" sz="700" dirty="0"/>
              </a:p>
            </p:txBody>
          </p:sp>
          <p:sp>
            <p:nvSpPr>
              <p:cNvPr id="176" name="תיבת טקסט 175">
                <a:extLst>
                  <a:ext uri="{FF2B5EF4-FFF2-40B4-BE49-F238E27FC236}">
                    <a16:creationId xmlns:a16="http://schemas.microsoft.com/office/drawing/2014/main" id="{E1733AEF-3883-4CC2-BABD-D9268775A1CC}"/>
                  </a:ext>
                </a:extLst>
              </p:cNvPr>
              <p:cNvSpPr txBox="1"/>
              <p:nvPr/>
            </p:nvSpPr>
            <p:spPr>
              <a:xfrm>
                <a:off x="6771653" y="4983582"/>
                <a:ext cx="717710" cy="200055"/>
              </a:xfrm>
              <a:prstGeom prst="rect">
                <a:avLst/>
              </a:prstGeom>
              <a:noFill/>
            </p:spPr>
            <p:txBody>
              <a:bodyPr wrap="square" rtlCol="1">
                <a:spAutoFit/>
              </a:bodyPr>
              <a:lstStyle/>
              <a:p>
                <a:pPr algn="ctr"/>
                <a:r>
                  <a:rPr lang="en-US" sz="700" dirty="0"/>
                  <a:t>rowC1[31:24]</a:t>
                </a:r>
                <a:endParaRPr lang="he-IL" sz="700" dirty="0"/>
              </a:p>
            </p:txBody>
          </p:sp>
          <p:sp>
            <p:nvSpPr>
              <p:cNvPr id="177" name="תיבת טקסט 176">
                <a:extLst>
                  <a:ext uri="{FF2B5EF4-FFF2-40B4-BE49-F238E27FC236}">
                    <a16:creationId xmlns:a16="http://schemas.microsoft.com/office/drawing/2014/main" id="{F9CCE57D-B845-41D0-BFA4-5D392862A0EB}"/>
                  </a:ext>
                </a:extLst>
              </p:cNvPr>
              <p:cNvSpPr txBox="1"/>
              <p:nvPr/>
            </p:nvSpPr>
            <p:spPr>
              <a:xfrm>
                <a:off x="7476669" y="5029627"/>
                <a:ext cx="717710" cy="200055"/>
              </a:xfrm>
              <a:prstGeom prst="rect">
                <a:avLst/>
              </a:prstGeom>
              <a:noFill/>
            </p:spPr>
            <p:txBody>
              <a:bodyPr wrap="square" rtlCol="1">
                <a:spAutoFit/>
              </a:bodyPr>
              <a:lstStyle/>
              <a:p>
                <a:pPr algn="ctr"/>
                <a:r>
                  <a:rPr lang="en-US" sz="700" dirty="0"/>
                  <a:t>rowC1[23:16]</a:t>
                </a:r>
                <a:endParaRPr lang="he-IL" sz="700" dirty="0"/>
              </a:p>
            </p:txBody>
          </p:sp>
          <p:sp>
            <p:nvSpPr>
              <p:cNvPr id="178" name="תיבת טקסט 177">
                <a:extLst>
                  <a:ext uri="{FF2B5EF4-FFF2-40B4-BE49-F238E27FC236}">
                    <a16:creationId xmlns:a16="http://schemas.microsoft.com/office/drawing/2014/main" id="{DE8024BC-86DD-409F-9E8F-63B33DB24170}"/>
                  </a:ext>
                </a:extLst>
              </p:cNvPr>
              <p:cNvSpPr txBox="1"/>
              <p:nvPr/>
            </p:nvSpPr>
            <p:spPr>
              <a:xfrm>
                <a:off x="8114829" y="4989188"/>
                <a:ext cx="717710" cy="200055"/>
              </a:xfrm>
              <a:prstGeom prst="rect">
                <a:avLst/>
              </a:prstGeom>
              <a:noFill/>
            </p:spPr>
            <p:txBody>
              <a:bodyPr wrap="square" rtlCol="1">
                <a:spAutoFit/>
              </a:bodyPr>
              <a:lstStyle/>
              <a:p>
                <a:pPr algn="ctr"/>
                <a:r>
                  <a:rPr lang="en-US" sz="700" dirty="0"/>
                  <a:t>rowC1[15:8]</a:t>
                </a:r>
                <a:endParaRPr lang="he-IL" sz="700" dirty="0"/>
              </a:p>
            </p:txBody>
          </p:sp>
          <p:sp>
            <p:nvSpPr>
              <p:cNvPr id="179" name="תיבת טקסט 178">
                <a:extLst>
                  <a:ext uri="{FF2B5EF4-FFF2-40B4-BE49-F238E27FC236}">
                    <a16:creationId xmlns:a16="http://schemas.microsoft.com/office/drawing/2014/main" id="{AABD137E-4065-444C-9182-44B9E5E0A39B}"/>
                  </a:ext>
                </a:extLst>
              </p:cNvPr>
              <p:cNvSpPr txBox="1"/>
              <p:nvPr/>
            </p:nvSpPr>
            <p:spPr>
              <a:xfrm>
                <a:off x="8714398" y="5003516"/>
                <a:ext cx="717710" cy="200055"/>
              </a:xfrm>
              <a:prstGeom prst="rect">
                <a:avLst/>
              </a:prstGeom>
              <a:noFill/>
            </p:spPr>
            <p:txBody>
              <a:bodyPr wrap="square" rtlCol="1">
                <a:spAutoFit/>
              </a:bodyPr>
              <a:lstStyle/>
              <a:p>
                <a:pPr algn="ctr"/>
                <a:r>
                  <a:rPr lang="en-US" sz="700" dirty="0"/>
                  <a:t>rowC1[7:2]</a:t>
                </a:r>
                <a:endParaRPr lang="he-IL" sz="700" dirty="0"/>
              </a:p>
            </p:txBody>
          </p:sp>
          <p:sp>
            <p:nvSpPr>
              <p:cNvPr id="180" name="תיבת טקסט 179">
                <a:extLst>
                  <a:ext uri="{FF2B5EF4-FFF2-40B4-BE49-F238E27FC236}">
                    <a16:creationId xmlns:a16="http://schemas.microsoft.com/office/drawing/2014/main" id="{90997AC5-C150-4F6F-A008-903AAC2AA5E8}"/>
                  </a:ext>
                </a:extLst>
              </p:cNvPr>
              <p:cNvSpPr txBox="1"/>
              <p:nvPr/>
            </p:nvSpPr>
            <p:spPr>
              <a:xfrm>
                <a:off x="6709949" y="5401321"/>
                <a:ext cx="717710" cy="200055"/>
              </a:xfrm>
              <a:prstGeom prst="rect">
                <a:avLst/>
              </a:prstGeom>
              <a:noFill/>
            </p:spPr>
            <p:txBody>
              <a:bodyPr wrap="square" rtlCol="1">
                <a:spAutoFit/>
              </a:bodyPr>
              <a:lstStyle/>
              <a:p>
                <a:pPr algn="ctr"/>
                <a:r>
                  <a:rPr lang="en-US" sz="700" dirty="0"/>
                  <a:t>rowC2[31:24]</a:t>
                </a:r>
                <a:endParaRPr lang="he-IL" sz="700" dirty="0"/>
              </a:p>
            </p:txBody>
          </p:sp>
          <p:sp>
            <p:nvSpPr>
              <p:cNvPr id="181" name="תיבת טקסט 180">
                <a:extLst>
                  <a:ext uri="{FF2B5EF4-FFF2-40B4-BE49-F238E27FC236}">
                    <a16:creationId xmlns:a16="http://schemas.microsoft.com/office/drawing/2014/main" id="{07E2745B-3B2B-4E39-9E93-940958ECAFC9}"/>
                  </a:ext>
                </a:extLst>
              </p:cNvPr>
              <p:cNvSpPr txBox="1"/>
              <p:nvPr/>
            </p:nvSpPr>
            <p:spPr>
              <a:xfrm>
                <a:off x="7404435" y="5394031"/>
                <a:ext cx="717710" cy="200055"/>
              </a:xfrm>
              <a:prstGeom prst="rect">
                <a:avLst/>
              </a:prstGeom>
              <a:noFill/>
            </p:spPr>
            <p:txBody>
              <a:bodyPr wrap="square" rtlCol="1">
                <a:spAutoFit/>
              </a:bodyPr>
              <a:lstStyle/>
              <a:p>
                <a:pPr algn="ctr"/>
                <a:r>
                  <a:rPr lang="en-US" sz="700" dirty="0"/>
                  <a:t>rowC2[23:16]</a:t>
                </a:r>
                <a:endParaRPr lang="he-IL" sz="700" dirty="0"/>
              </a:p>
            </p:txBody>
          </p:sp>
          <p:sp>
            <p:nvSpPr>
              <p:cNvPr id="182" name="תיבת טקסט 181">
                <a:extLst>
                  <a:ext uri="{FF2B5EF4-FFF2-40B4-BE49-F238E27FC236}">
                    <a16:creationId xmlns:a16="http://schemas.microsoft.com/office/drawing/2014/main" id="{C957E0AF-EC9B-4BBD-B07B-B2735404DE8B}"/>
                  </a:ext>
                </a:extLst>
              </p:cNvPr>
              <p:cNvSpPr txBox="1"/>
              <p:nvPr/>
            </p:nvSpPr>
            <p:spPr>
              <a:xfrm>
                <a:off x="8042595" y="5385974"/>
                <a:ext cx="717710" cy="200055"/>
              </a:xfrm>
              <a:prstGeom prst="rect">
                <a:avLst/>
              </a:prstGeom>
              <a:noFill/>
            </p:spPr>
            <p:txBody>
              <a:bodyPr wrap="square" rtlCol="1">
                <a:spAutoFit/>
              </a:bodyPr>
              <a:lstStyle/>
              <a:p>
                <a:pPr algn="ctr"/>
                <a:r>
                  <a:rPr lang="en-US" sz="700" dirty="0"/>
                  <a:t>rowC2[15:8]</a:t>
                </a:r>
                <a:endParaRPr lang="he-IL" sz="700" dirty="0"/>
              </a:p>
            </p:txBody>
          </p:sp>
          <p:sp>
            <p:nvSpPr>
              <p:cNvPr id="183" name="תיבת טקסט 182">
                <a:extLst>
                  <a:ext uri="{FF2B5EF4-FFF2-40B4-BE49-F238E27FC236}">
                    <a16:creationId xmlns:a16="http://schemas.microsoft.com/office/drawing/2014/main" id="{AA7DCA21-3179-4152-A6A5-F4F3387F6694}"/>
                  </a:ext>
                </a:extLst>
              </p:cNvPr>
              <p:cNvSpPr txBox="1"/>
              <p:nvPr/>
            </p:nvSpPr>
            <p:spPr>
              <a:xfrm>
                <a:off x="8631773" y="5357452"/>
                <a:ext cx="717710" cy="200055"/>
              </a:xfrm>
              <a:prstGeom prst="rect">
                <a:avLst/>
              </a:prstGeom>
              <a:noFill/>
            </p:spPr>
            <p:txBody>
              <a:bodyPr wrap="square" rtlCol="1">
                <a:spAutoFit/>
              </a:bodyPr>
              <a:lstStyle/>
              <a:p>
                <a:pPr algn="ctr"/>
                <a:r>
                  <a:rPr lang="en-US" sz="700" dirty="0"/>
                  <a:t>rowC2[7:2]</a:t>
                </a:r>
                <a:endParaRPr lang="he-IL" sz="700" dirty="0"/>
              </a:p>
            </p:txBody>
          </p:sp>
          <p:sp>
            <p:nvSpPr>
              <p:cNvPr id="184" name="תיבת טקסט 183">
                <a:extLst>
                  <a:ext uri="{FF2B5EF4-FFF2-40B4-BE49-F238E27FC236}">
                    <a16:creationId xmlns:a16="http://schemas.microsoft.com/office/drawing/2014/main" id="{D3CF655B-A7EB-44FF-B674-A72C23B3E0D9}"/>
                  </a:ext>
                </a:extLst>
              </p:cNvPr>
              <p:cNvSpPr txBox="1"/>
              <p:nvPr/>
            </p:nvSpPr>
            <p:spPr>
              <a:xfrm>
                <a:off x="6692314" y="5799093"/>
                <a:ext cx="717710" cy="200055"/>
              </a:xfrm>
              <a:prstGeom prst="rect">
                <a:avLst/>
              </a:prstGeom>
              <a:noFill/>
            </p:spPr>
            <p:txBody>
              <a:bodyPr wrap="square" rtlCol="1">
                <a:spAutoFit/>
              </a:bodyPr>
              <a:lstStyle/>
              <a:p>
                <a:pPr algn="ctr"/>
                <a:r>
                  <a:rPr lang="en-US" sz="700" dirty="0"/>
                  <a:t>rowC3[31:24]</a:t>
                </a:r>
                <a:endParaRPr lang="he-IL" sz="700" dirty="0"/>
              </a:p>
            </p:txBody>
          </p:sp>
          <p:sp>
            <p:nvSpPr>
              <p:cNvPr id="185" name="תיבת טקסט 184">
                <a:extLst>
                  <a:ext uri="{FF2B5EF4-FFF2-40B4-BE49-F238E27FC236}">
                    <a16:creationId xmlns:a16="http://schemas.microsoft.com/office/drawing/2014/main" id="{3CAFDA02-8A57-499F-8919-480BB3AFC793}"/>
                  </a:ext>
                </a:extLst>
              </p:cNvPr>
              <p:cNvSpPr txBox="1"/>
              <p:nvPr/>
            </p:nvSpPr>
            <p:spPr>
              <a:xfrm>
                <a:off x="7321074" y="5823047"/>
                <a:ext cx="717710" cy="200055"/>
              </a:xfrm>
              <a:prstGeom prst="rect">
                <a:avLst/>
              </a:prstGeom>
              <a:noFill/>
            </p:spPr>
            <p:txBody>
              <a:bodyPr wrap="square" rtlCol="1">
                <a:spAutoFit/>
              </a:bodyPr>
              <a:lstStyle/>
              <a:p>
                <a:pPr algn="ctr"/>
                <a:r>
                  <a:rPr lang="en-US" sz="700" dirty="0"/>
                  <a:t>rowC3[23:16]</a:t>
                </a:r>
                <a:endParaRPr lang="he-IL" sz="700" dirty="0"/>
              </a:p>
            </p:txBody>
          </p:sp>
          <p:sp>
            <p:nvSpPr>
              <p:cNvPr id="186" name="תיבת טקסט 185">
                <a:extLst>
                  <a:ext uri="{FF2B5EF4-FFF2-40B4-BE49-F238E27FC236}">
                    <a16:creationId xmlns:a16="http://schemas.microsoft.com/office/drawing/2014/main" id="{C94CDE0C-9DAE-4DD8-AA37-CA121778140F}"/>
                  </a:ext>
                </a:extLst>
              </p:cNvPr>
              <p:cNvSpPr txBox="1"/>
              <p:nvPr/>
            </p:nvSpPr>
            <p:spPr>
              <a:xfrm>
                <a:off x="8056652" y="5846255"/>
                <a:ext cx="717710" cy="200055"/>
              </a:xfrm>
              <a:prstGeom prst="rect">
                <a:avLst/>
              </a:prstGeom>
              <a:noFill/>
            </p:spPr>
            <p:txBody>
              <a:bodyPr wrap="square" rtlCol="1">
                <a:spAutoFit/>
              </a:bodyPr>
              <a:lstStyle/>
              <a:p>
                <a:pPr algn="ctr"/>
                <a:r>
                  <a:rPr lang="en-US" sz="700" dirty="0"/>
                  <a:t>rowC3[15:8]</a:t>
                </a:r>
                <a:endParaRPr lang="he-IL" sz="700" dirty="0"/>
              </a:p>
            </p:txBody>
          </p:sp>
          <p:sp>
            <p:nvSpPr>
              <p:cNvPr id="187" name="תיבת טקסט 186">
                <a:extLst>
                  <a:ext uri="{FF2B5EF4-FFF2-40B4-BE49-F238E27FC236}">
                    <a16:creationId xmlns:a16="http://schemas.microsoft.com/office/drawing/2014/main" id="{775F9311-7D45-457F-8C81-461CBB200E57}"/>
                  </a:ext>
                </a:extLst>
              </p:cNvPr>
              <p:cNvSpPr txBox="1"/>
              <p:nvPr/>
            </p:nvSpPr>
            <p:spPr>
              <a:xfrm>
                <a:off x="8710229" y="5839087"/>
                <a:ext cx="717710" cy="200055"/>
              </a:xfrm>
              <a:prstGeom prst="rect">
                <a:avLst/>
              </a:prstGeom>
              <a:noFill/>
            </p:spPr>
            <p:txBody>
              <a:bodyPr wrap="square" rtlCol="1">
                <a:spAutoFit/>
              </a:bodyPr>
              <a:lstStyle/>
              <a:p>
                <a:pPr algn="ctr"/>
                <a:r>
                  <a:rPr lang="en-US" sz="700" dirty="0"/>
                  <a:t>rowC3[7:2]</a:t>
                </a:r>
                <a:endParaRPr lang="he-IL" sz="700" dirty="0"/>
              </a:p>
            </p:txBody>
          </p:sp>
        </p:grpSp>
        <p:sp>
          <p:nvSpPr>
            <p:cNvPr id="256" name="תיבת טקסט 255">
              <a:extLst>
                <a:ext uri="{FF2B5EF4-FFF2-40B4-BE49-F238E27FC236}">
                  <a16:creationId xmlns:a16="http://schemas.microsoft.com/office/drawing/2014/main" id="{655B63D4-5432-483A-B8FF-DB1A4EEEDE6A}"/>
                </a:ext>
              </a:extLst>
            </p:cNvPr>
            <p:cNvSpPr txBox="1"/>
            <p:nvPr/>
          </p:nvSpPr>
          <p:spPr>
            <a:xfrm>
              <a:off x="8970302" y="2067751"/>
              <a:ext cx="704126" cy="215444"/>
            </a:xfrm>
            <a:prstGeom prst="rect">
              <a:avLst/>
            </a:prstGeom>
            <a:noFill/>
          </p:spPr>
          <p:txBody>
            <a:bodyPr wrap="square" rtlCol="1">
              <a:spAutoFit/>
            </a:bodyPr>
            <a:lstStyle/>
            <a:p>
              <a:r>
                <a:rPr lang="en-US" sz="800" dirty="0" err="1"/>
                <a:t>rowB</a:t>
              </a:r>
              <a:r>
                <a:rPr lang="en-US" sz="800" dirty="0"/>
                <a:t>[31:24]</a:t>
              </a:r>
              <a:endParaRPr lang="he-IL" sz="800" dirty="0"/>
            </a:p>
          </p:txBody>
        </p:sp>
        <p:sp>
          <p:nvSpPr>
            <p:cNvPr id="257" name="תיבת טקסט 256">
              <a:extLst>
                <a:ext uri="{FF2B5EF4-FFF2-40B4-BE49-F238E27FC236}">
                  <a16:creationId xmlns:a16="http://schemas.microsoft.com/office/drawing/2014/main" id="{9ECBAC47-9226-45B3-86ED-1E4B8F3B1E6B}"/>
                </a:ext>
              </a:extLst>
            </p:cNvPr>
            <p:cNvSpPr txBox="1"/>
            <p:nvPr/>
          </p:nvSpPr>
          <p:spPr>
            <a:xfrm>
              <a:off x="9644568" y="2071813"/>
              <a:ext cx="704126" cy="215444"/>
            </a:xfrm>
            <a:prstGeom prst="rect">
              <a:avLst/>
            </a:prstGeom>
            <a:noFill/>
          </p:spPr>
          <p:txBody>
            <a:bodyPr wrap="square" rtlCol="1">
              <a:spAutoFit/>
            </a:bodyPr>
            <a:lstStyle/>
            <a:p>
              <a:r>
                <a:rPr lang="en-US" sz="800" dirty="0" err="1"/>
                <a:t>rowB</a:t>
              </a:r>
              <a:r>
                <a:rPr lang="en-US" sz="800" dirty="0"/>
                <a:t>[23:16]</a:t>
              </a:r>
              <a:endParaRPr lang="he-IL" sz="800" dirty="0"/>
            </a:p>
          </p:txBody>
        </p:sp>
        <p:sp>
          <p:nvSpPr>
            <p:cNvPr id="258" name="תיבת טקסט 257">
              <a:extLst>
                <a:ext uri="{FF2B5EF4-FFF2-40B4-BE49-F238E27FC236}">
                  <a16:creationId xmlns:a16="http://schemas.microsoft.com/office/drawing/2014/main" id="{606732FA-7BCA-4843-AAA0-33DE09D2B254}"/>
                </a:ext>
              </a:extLst>
            </p:cNvPr>
            <p:cNvSpPr txBox="1"/>
            <p:nvPr/>
          </p:nvSpPr>
          <p:spPr>
            <a:xfrm>
              <a:off x="10338665" y="2044405"/>
              <a:ext cx="704126" cy="215444"/>
            </a:xfrm>
            <a:prstGeom prst="rect">
              <a:avLst/>
            </a:prstGeom>
            <a:noFill/>
          </p:spPr>
          <p:txBody>
            <a:bodyPr wrap="square" rtlCol="1">
              <a:spAutoFit/>
            </a:bodyPr>
            <a:lstStyle/>
            <a:p>
              <a:r>
                <a:rPr lang="en-US" sz="800" dirty="0" err="1"/>
                <a:t>rowB</a:t>
              </a:r>
              <a:r>
                <a:rPr lang="en-US" sz="800" dirty="0"/>
                <a:t>[15:8]</a:t>
              </a:r>
              <a:endParaRPr lang="he-IL" sz="800" dirty="0"/>
            </a:p>
          </p:txBody>
        </p:sp>
        <p:sp>
          <p:nvSpPr>
            <p:cNvPr id="259" name="תיבת טקסט 258">
              <a:extLst>
                <a:ext uri="{FF2B5EF4-FFF2-40B4-BE49-F238E27FC236}">
                  <a16:creationId xmlns:a16="http://schemas.microsoft.com/office/drawing/2014/main" id="{5056AF3D-83AB-4F5D-AF10-2849A70DA58A}"/>
                </a:ext>
              </a:extLst>
            </p:cNvPr>
            <p:cNvSpPr txBox="1"/>
            <p:nvPr/>
          </p:nvSpPr>
          <p:spPr>
            <a:xfrm>
              <a:off x="11065202" y="2038770"/>
              <a:ext cx="704126" cy="215444"/>
            </a:xfrm>
            <a:prstGeom prst="rect">
              <a:avLst/>
            </a:prstGeom>
            <a:noFill/>
          </p:spPr>
          <p:txBody>
            <a:bodyPr wrap="square" rtlCol="1">
              <a:spAutoFit/>
            </a:bodyPr>
            <a:lstStyle/>
            <a:p>
              <a:r>
                <a:rPr lang="en-US" sz="800" dirty="0" err="1"/>
                <a:t>rowB</a:t>
              </a:r>
              <a:r>
                <a:rPr lang="en-US" sz="800" dirty="0"/>
                <a:t>[7:0]</a:t>
              </a:r>
              <a:endParaRPr lang="he-IL" sz="800" dirty="0"/>
            </a:p>
          </p:txBody>
        </p:sp>
      </p:grpSp>
      <p:sp>
        <p:nvSpPr>
          <p:cNvPr id="262" name="Content Placeholder 2">
            <a:extLst>
              <a:ext uri="{FF2B5EF4-FFF2-40B4-BE49-F238E27FC236}">
                <a16:creationId xmlns:a16="http://schemas.microsoft.com/office/drawing/2014/main" id="{4768E228-D515-4CCA-A78F-E36A83FE1DF1}"/>
              </a:ext>
            </a:extLst>
          </p:cNvPr>
          <p:cNvSpPr>
            <a:spLocks noGrp="1"/>
          </p:cNvSpPr>
          <p:nvPr>
            <p:ph idx="1"/>
          </p:nvPr>
        </p:nvSpPr>
        <p:spPr>
          <a:xfrm>
            <a:off x="561801" y="1081114"/>
            <a:ext cx="3369464" cy="682030"/>
          </a:xfrm>
        </p:spPr>
        <p:txBody>
          <a:bodyPr/>
          <a:lstStyle/>
          <a:p>
            <a:pPr lvl="0" algn="r" rtl="1"/>
            <a:r>
              <a:rPr lang="he-IL" dirty="0"/>
              <a:t>מימוש יחידת ה</a:t>
            </a:r>
            <a:r>
              <a:rPr lang="en-US" dirty="0"/>
              <a:t>DPU</a:t>
            </a:r>
            <a:endParaRPr lang="he-IL" dirty="0"/>
          </a:p>
        </p:txBody>
      </p:sp>
      <p:sp>
        <p:nvSpPr>
          <p:cNvPr id="263" name="Content Placeholder 2">
            <a:extLst>
              <a:ext uri="{FF2B5EF4-FFF2-40B4-BE49-F238E27FC236}">
                <a16:creationId xmlns:a16="http://schemas.microsoft.com/office/drawing/2014/main" id="{026B7F51-AF5D-46F9-AEA1-D75B1F747E5C}"/>
              </a:ext>
            </a:extLst>
          </p:cNvPr>
          <p:cNvSpPr txBox="1">
            <a:spLocks/>
          </p:cNvSpPr>
          <p:nvPr/>
        </p:nvSpPr>
        <p:spPr>
          <a:xfrm>
            <a:off x="4338660" y="1138046"/>
            <a:ext cx="3369464" cy="682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r>
              <a:rPr lang="he-IL" dirty="0"/>
              <a:t>מימוש יחידת הבקרה</a:t>
            </a:r>
          </a:p>
        </p:txBody>
      </p:sp>
      <p:sp>
        <p:nvSpPr>
          <p:cNvPr id="264" name="Content Placeholder 2">
            <a:extLst>
              <a:ext uri="{FF2B5EF4-FFF2-40B4-BE49-F238E27FC236}">
                <a16:creationId xmlns:a16="http://schemas.microsoft.com/office/drawing/2014/main" id="{777EA033-5724-4BA4-985F-BD14BE455BE7}"/>
              </a:ext>
            </a:extLst>
          </p:cNvPr>
          <p:cNvSpPr txBox="1">
            <a:spLocks/>
          </p:cNvSpPr>
          <p:nvPr/>
        </p:nvSpPr>
        <p:spPr>
          <a:xfrm>
            <a:off x="8006316" y="1077716"/>
            <a:ext cx="3555513" cy="68203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r>
              <a:rPr lang="he-IL" dirty="0"/>
              <a:t>מימוש המערך הסיסטולי</a:t>
            </a:r>
          </a:p>
        </p:txBody>
      </p:sp>
      <p:sp>
        <p:nvSpPr>
          <p:cNvPr id="265" name="Content Placeholder 2">
            <a:extLst>
              <a:ext uri="{FF2B5EF4-FFF2-40B4-BE49-F238E27FC236}">
                <a16:creationId xmlns:a16="http://schemas.microsoft.com/office/drawing/2014/main" id="{B153E044-DC6B-4013-BD47-3F8BA374A4F9}"/>
              </a:ext>
            </a:extLst>
          </p:cNvPr>
          <p:cNvSpPr txBox="1">
            <a:spLocks/>
          </p:cNvSpPr>
          <p:nvPr/>
        </p:nvSpPr>
        <p:spPr>
          <a:xfrm>
            <a:off x="4825601" y="3826634"/>
            <a:ext cx="4555321" cy="491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r>
              <a:rPr lang="he-IL" sz="2000" dirty="0"/>
              <a:t>מימוש יחידת סידור קלט למערך הסיסטולי</a:t>
            </a:r>
          </a:p>
        </p:txBody>
      </p:sp>
      <p:sp>
        <p:nvSpPr>
          <p:cNvPr id="266" name="Content Placeholder 2">
            <a:extLst>
              <a:ext uri="{FF2B5EF4-FFF2-40B4-BE49-F238E27FC236}">
                <a16:creationId xmlns:a16="http://schemas.microsoft.com/office/drawing/2014/main" id="{60BAC491-8573-45FA-9CAC-B01EA4053EB9}"/>
              </a:ext>
            </a:extLst>
          </p:cNvPr>
          <p:cNvSpPr txBox="1">
            <a:spLocks/>
          </p:cNvSpPr>
          <p:nvPr/>
        </p:nvSpPr>
        <p:spPr>
          <a:xfrm>
            <a:off x="677457" y="3786335"/>
            <a:ext cx="3934450" cy="4994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r>
              <a:rPr lang="he-IL" sz="1800" dirty="0"/>
              <a:t>מימוש יחידת </a:t>
            </a:r>
            <a:r>
              <a:rPr lang="en-US" sz="1800" dirty="0"/>
              <a:t>mux</a:t>
            </a:r>
            <a:r>
              <a:rPr lang="he-IL" sz="1800" dirty="0"/>
              <a:t> עבור </a:t>
            </a:r>
            <a:r>
              <a:rPr lang="he-IL" sz="1800" dirty="0" err="1"/>
              <a:t>הקלטים</a:t>
            </a:r>
            <a:r>
              <a:rPr lang="he-IL" sz="1800" dirty="0"/>
              <a:t> למערך</a:t>
            </a:r>
          </a:p>
        </p:txBody>
      </p:sp>
      <p:sp>
        <p:nvSpPr>
          <p:cNvPr id="252" name="תיבת טקסט 28">
            <a:extLst>
              <a:ext uri="{FF2B5EF4-FFF2-40B4-BE49-F238E27FC236}">
                <a16:creationId xmlns:a16="http://schemas.microsoft.com/office/drawing/2014/main" id="{686796D3-4D72-44A9-8672-6791B95D82A3}"/>
              </a:ext>
            </a:extLst>
          </p:cNvPr>
          <p:cNvSpPr txBox="1"/>
          <p:nvPr/>
        </p:nvSpPr>
        <p:spPr>
          <a:xfrm>
            <a:off x="7332870" y="2054472"/>
            <a:ext cx="1114994" cy="261610"/>
          </a:xfrm>
          <a:prstGeom prst="rect">
            <a:avLst/>
          </a:prstGeom>
          <a:noFill/>
        </p:spPr>
        <p:txBody>
          <a:bodyPr wrap="square" rtlCol="1">
            <a:spAutoFit/>
          </a:bodyPr>
          <a:lstStyle/>
          <a:p>
            <a:r>
              <a:rPr lang="en-US" sz="1100" dirty="0" err="1"/>
              <a:t>clk_count</a:t>
            </a:r>
            <a:r>
              <a:rPr lang="en-US" sz="1100" dirty="0"/>
              <a:t>[3:0]</a:t>
            </a:r>
            <a:endParaRPr lang="he-IL" sz="1100" dirty="0"/>
          </a:p>
        </p:txBody>
      </p:sp>
      <p:cxnSp>
        <p:nvCxnSpPr>
          <p:cNvPr id="253" name="מחבר חץ ישר 25">
            <a:extLst>
              <a:ext uri="{FF2B5EF4-FFF2-40B4-BE49-F238E27FC236}">
                <a16:creationId xmlns:a16="http://schemas.microsoft.com/office/drawing/2014/main" id="{E893394A-B4EC-4AC3-9029-537108730800}"/>
              </a:ext>
            </a:extLst>
          </p:cNvPr>
          <p:cNvCxnSpPr>
            <a:cxnSpLocks/>
          </p:cNvCxnSpPr>
          <p:nvPr/>
        </p:nvCxnSpPr>
        <p:spPr>
          <a:xfrm flipV="1">
            <a:off x="7484370" y="2429603"/>
            <a:ext cx="865899" cy="30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491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1" name="קבוצה 380">
            <a:extLst>
              <a:ext uri="{FF2B5EF4-FFF2-40B4-BE49-F238E27FC236}">
                <a16:creationId xmlns:a16="http://schemas.microsoft.com/office/drawing/2014/main" id="{933D338A-3D7F-4540-A4B3-5C9DF9319D31}"/>
              </a:ext>
            </a:extLst>
          </p:cNvPr>
          <p:cNvGrpSpPr/>
          <p:nvPr/>
        </p:nvGrpSpPr>
        <p:grpSpPr>
          <a:xfrm>
            <a:off x="609014" y="121555"/>
            <a:ext cx="10772866" cy="6491896"/>
            <a:chOff x="609014" y="121555"/>
            <a:chExt cx="10772866" cy="6491896"/>
          </a:xfrm>
        </p:grpSpPr>
        <p:sp>
          <p:nvSpPr>
            <p:cNvPr id="90" name="מלבן 89">
              <a:extLst>
                <a:ext uri="{FF2B5EF4-FFF2-40B4-BE49-F238E27FC236}">
                  <a16:creationId xmlns:a16="http://schemas.microsoft.com/office/drawing/2014/main" id="{5DEF825B-DA33-4257-851F-E1FFF77206A4}"/>
                </a:ext>
              </a:extLst>
            </p:cNvPr>
            <p:cNvSpPr/>
            <p:nvPr/>
          </p:nvSpPr>
          <p:spPr>
            <a:xfrm>
              <a:off x="3226312" y="1109336"/>
              <a:ext cx="1052367" cy="1217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91" name="תיבת טקסט 90">
              <a:extLst>
                <a:ext uri="{FF2B5EF4-FFF2-40B4-BE49-F238E27FC236}">
                  <a16:creationId xmlns:a16="http://schemas.microsoft.com/office/drawing/2014/main" id="{46C44692-1421-4A15-8CD3-EFC4AD94B338}"/>
                </a:ext>
              </a:extLst>
            </p:cNvPr>
            <p:cNvSpPr txBox="1"/>
            <p:nvPr/>
          </p:nvSpPr>
          <p:spPr>
            <a:xfrm>
              <a:off x="3296624" y="1626401"/>
              <a:ext cx="965252" cy="230832"/>
            </a:xfrm>
            <a:prstGeom prst="rect">
              <a:avLst/>
            </a:prstGeom>
            <a:noFill/>
          </p:spPr>
          <p:txBody>
            <a:bodyPr wrap="square" rtlCol="1">
              <a:spAutoFit/>
            </a:bodyPr>
            <a:lstStyle/>
            <a:p>
              <a:pPr algn="ctr"/>
              <a:r>
                <a:rPr lang="en-US" sz="900" dirty="0" err="1"/>
                <a:t>row_orginizer</a:t>
              </a:r>
              <a:endParaRPr lang="he-IL" sz="900" dirty="0"/>
            </a:p>
          </p:txBody>
        </p:sp>
        <p:cxnSp>
          <p:nvCxnSpPr>
            <p:cNvPr id="92" name="מחבר חץ ישר 91">
              <a:extLst>
                <a:ext uri="{FF2B5EF4-FFF2-40B4-BE49-F238E27FC236}">
                  <a16:creationId xmlns:a16="http://schemas.microsoft.com/office/drawing/2014/main" id="{E27240C6-B3A0-4179-AB94-5ACEDB9E8E1E}"/>
                </a:ext>
              </a:extLst>
            </p:cNvPr>
            <p:cNvCxnSpPr>
              <a:cxnSpLocks/>
            </p:cNvCxnSpPr>
            <p:nvPr/>
          </p:nvCxnSpPr>
          <p:spPr>
            <a:xfrm>
              <a:off x="4269173" y="2286287"/>
              <a:ext cx="552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מחבר חץ ישר 92">
              <a:extLst>
                <a:ext uri="{FF2B5EF4-FFF2-40B4-BE49-F238E27FC236}">
                  <a16:creationId xmlns:a16="http://schemas.microsoft.com/office/drawing/2014/main" id="{0744C1E0-5553-4619-8687-3ADFA1CA609C}"/>
                </a:ext>
              </a:extLst>
            </p:cNvPr>
            <p:cNvCxnSpPr>
              <a:cxnSpLocks/>
            </p:cNvCxnSpPr>
            <p:nvPr/>
          </p:nvCxnSpPr>
          <p:spPr>
            <a:xfrm>
              <a:off x="680063" y="1736567"/>
              <a:ext cx="25311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מחבר חץ ישר 94">
              <a:extLst>
                <a:ext uri="{FF2B5EF4-FFF2-40B4-BE49-F238E27FC236}">
                  <a16:creationId xmlns:a16="http://schemas.microsoft.com/office/drawing/2014/main" id="{1CD57296-8272-4AF4-8FE2-F6D3CDD2002E}"/>
                </a:ext>
              </a:extLst>
            </p:cNvPr>
            <p:cNvCxnSpPr>
              <a:cxnSpLocks/>
            </p:cNvCxnSpPr>
            <p:nvPr/>
          </p:nvCxnSpPr>
          <p:spPr>
            <a:xfrm>
              <a:off x="4273445" y="1944157"/>
              <a:ext cx="552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מחבר חץ ישר 95">
              <a:extLst>
                <a:ext uri="{FF2B5EF4-FFF2-40B4-BE49-F238E27FC236}">
                  <a16:creationId xmlns:a16="http://schemas.microsoft.com/office/drawing/2014/main" id="{27D6C9FB-7AC9-4D40-87C7-69B7AE2D2E8F}"/>
                </a:ext>
              </a:extLst>
            </p:cNvPr>
            <p:cNvCxnSpPr>
              <a:cxnSpLocks/>
            </p:cNvCxnSpPr>
            <p:nvPr/>
          </p:nvCxnSpPr>
          <p:spPr>
            <a:xfrm>
              <a:off x="4279506" y="1820522"/>
              <a:ext cx="552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מחבר חץ ישר 96">
              <a:extLst>
                <a:ext uri="{FF2B5EF4-FFF2-40B4-BE49-F238E27FC236}">
                  <a16:creationId xmlns:a16="http://schemas.microsoft.com/office/drawing/2014/main" id="{A3FBA6D7-4D22-4499-960E-8FBFC3078BDB}"/>
                </a:ext>
              </a:extLst>
            </p:cNvPr>
            <p:cNvCxnSpPr>
              <a:cxnSpLocks/>
            </p:cNvCxnSpPr>
            <p:nvPr/>
          </p:nvCxnSpPr>
          <p:spPr>
            <a:xfrm>
              <a:off x="4277018" y="1680970"/>
              <a:ext cx="552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מחבר חץ ישר 97">
              <a:extLst>
                <a:ext uri="{FF2B5EF4-FFF2-40B4-BE49-F238E27FC236}">
                  <a16:creationId xmlns:a16="http://schemas.microsoft.com/office/drawing/2014/main" id="{73EF6293-0A13-41B5-83C0-18AF36C6F2EF}"/>
                </a:ext>
              </a:extLst>
            </p:cNvPr>
            <p:cNvCxnSpPr>
              <a:cxnSpLocks/>
            </p:cNvCxnSpPr>
            <p:nvPr/>
          </p:nvCxnSpPr>
          <p:spPr>
            <a:xfrm>
              <a:off x="4270957" y="1559508"/>
              <a:ext cx="552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מחבר חץ ישר 98">
              <a:extLst>
                <a:ext uri="{FF2B5EF4-FFF2-40B4-BE49-F238E27FC236}">
                  <a16:creationId xmlns:a16="http://schemas.microsoft.com/office/drawing/2014/main" id="{EB3C9680-C095-442E-B601-5998BCF4C988}"/>
                </a:ext>
              </a:extLst>
            </p:cNvPr>
            <p:cNvCxnSpPr>
              <a:cxnSpLocks/>
            </p:cNvCxnSpPr>
            <p:nvPr/>
          </p:nvCxnSpPr>
          <p:spPr>
            <a:xfrm>
              <a:off x="4278679" y="1206987"/>
              <a:ext cx="552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מחבר חץ ישר 100">
              <a:extLst>
                <a:ext uri="{FF2B5EF4-FFF2-40B4-BE49-F238E27FC236}">
                  <a16:creationId xmlns:a16="http://schemas.microsoft.com/office/drawing/2014/main" id="{32E77BBC-D008-466C-981E-83564AC24F39}"/>
                </a:ext>
              </a:extLst>
            </p:cNvPr>
            <p:cNvCxnSpPr>
              <a:cxnSpLocks/>
            </p:cNvCxnSpPr>
            <p:nvPr/>
          </p:nvCxnSpPr>
          <p:spPr>
            <a:xfrm>
              <a:off x="4286099" y="1435835"/>
              <a:ext cx="552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מחבר חץ ישר 101">
              <a:extLst>
                <a:ext uri="{FF2B5EF4-FFF2-40B4-BE49-F238E27FC236}">
                  <a16:creationId xmlns:a16="http://schemas.microsoft.com/office/drawing/2014/main" id="{BF0AE98D-7555-4492-9149-4AF48AF48857}"/>
                </a:ext>
              </a:extLst>
            </p:cNvPr>
            <p:cNvCxnSpPr>
              <a:cxnSpLocks/>
            </p:cNvCxnSpPr>
            <p:nvPr/>
          </p:nvCxnSpPr>
          <p:spPr>
            <a:xfrm>
              <a:off x="4279506" y="1318120"/>
              <a:ext cx="552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מחבר חץ ישר 102">
              <a:extLst>
                <a:ext uri="{FF2B5EF4-FFF2-40B4-BE49-F238E27FC236}">
                  <a16:creationId xmlns:a16="http://schemas.microsoft.com/office/drawing/2014/main" id="{BBB3DFFE-FA11-4337-86ED-392A1AB33266}"/>
                </a:ext>
              </a:extLst>
            </p:cNvPr>
            <p:cNvCxnSpPr>
              <a:cxnSpLocks/>
            </p:cNvCxnSpPr>
            <p:nvPr/>
          </p:nvCxnSpPr>
          <p:spPr>
            <a:xfrm>
              <a:off x="4274023" y="2073091"/>
              <a:ext cx="552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מחבר חץ ישר 103">
              <a:extLst>
                <a:ext uri="{FF2B5EF4-FFF2-40B4-BE49-F238E27FC236}">
                  <a16:creationId xmlns:a16="http://schemas.microsoft.com/office/drawing/2014/main" id="{5594DE0B-4ED8-4220-98F2-5E305B225A89}"/>
                </a:ext>
              </a:extLst>
            </p:cNvPr>
            <p:cNvCxnSpPr>
              <a:cxnSpLocks/>
            </p:cNvCxnSpPr>
            <p:nvPr/>
          </p:nvCxnSpPr>
          <p:spPr>
            <a:xfrm>
              <a:off x="4278679" y="2186231"/>
              <a:ext cx="552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מחבר חץ ישר 104">
              <a:extLst>
                <a:ext uri="{FF2B5EF4-FFF2-40B4-BE49-F238E27FC236}">
                  <a16:creationId xmlns:a16="http://schemas.microsoft.com/office/drawing/2014/main" id="{D51C2BA4-BAE3-4CDA-8859-9E46260314C0}"/>
                </a:ext>
              </a:extLst>
            </p:cNvPr>
            <p:cNvCxnSpPr>
              <a:cxnSpLocks/>
            </p:cNvCxnSpPr>
            <p:nvPr/>
          </p:nvCxnSpPr>
          <p:spPr>
            <a:xfrm flipV="1">
              <a:off x="660683" y="2185923"/>
              <a:ext cx="2550487" cy="23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מחבר חץ ישר 106">
              <a:extLst>
                <a:ext uri="{FF2B5EF4-FFF2-40B4-BE49-F238E27FC236}">
                  <a16:creationId xmlns:a16="http://schemas.microsoft.com/office/drawing/2014/main" id="{9C56A013-99E2-4457-AEDC-B976A5B35BF3}"/>
                </a:ext>
              </a:extLst>
            </p:cNvPr>
            <p:cNvCxnSpPr>
              <a:cxnSpLocks/>
            </p:cNvCxnSpPr>
            <p:nvPr/>
          </p:nvCxnSpPr>
          <p:spPr>
            <a:xfrm flipV="1">
              <a:off x="680063" y="1961245"/>
              <a:ext cx="2521041" cy="23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מחבר חץ ישר 108">
              <a:extLst>
                <a:ext uri="{FF2B5EF4-FFF2-40B4-BE49-F238E27FC236}">
                  <a16:creationId xmlns:a16="http://schemas.microsoft.com/office/drawing/2014/main" id="{3D906EA9-B1E5-4AC7-B6D2-A5C03F8C7B73}"/>
                </a:ext>
              </a:extLst>
            </p:cNvPr>
            <p:cNvCxnSpPr>
              <a:cxnSpLocks/>
            </p:cNvCxnSpPr>
            <p:nvPr/>
          </p:nvCxnSpPr>
          <p:spPr>
            <a:xfrm flipV="1">
              <a:off x="680063" y="1497218"/>
              <a:ext cx="2531107" cy="10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מלבן 120">
              <a:extLst>
                <a:ext uri="{FF2B5EF4-FFF2-40B4-BE49-F238E27FC236}">
                  <a16:creationId xmlns:a16="http://schemas.microsoft.com/office/drawing/2014/main" id="{2EC690D1-864C-429A-8EB1-75325B2A3146}"/>
                </a:ext>
              </a:extLst>
            </p:cNvPr>
            <p:cNvSpPr/>
            <p:nvPr/>
          </p:nvSpPr>
          <p:spPr>
            <a:xfrm>
              <a:off x="3239265" y="3118462"/>
              <a:ext cx="1052367" cy="1217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22" name="תיבת טקסט 121">
              <a:extLst>
                <a:ext uri="{FF2B5EF4-FFF2-40B4-BE49-F238E27FC236}">
                  <a16:creationId xmlns:a16="http://schemas.microsoft.com/office/drawing/2014/main" id="{A4838C5C-0314-4923-A228-F767589ACFCB}"/>
                </a:ext>
              </a:extLst>
            </p:cNvPr>
            <p:cNvSpPr txBox="1"/>
            <p:nvPr/>
          </p:nvSpPr>
          <p:spPr>
            <a:xfrm>
              <a:off x="3309577" y="3635527"/>
              <a:ext cx="965252" cy="230832"/>
            </a:xfrm>
            <a:prstGeom prst="rect">
              <a:avLst/>
            </a:prstGeom>
            <a:noFill/>
          </p:spPr>
          <p:txBody>
            <a:bodyPr wrap="square" rtlCol="1">
              <a:spAutoFit/>
            </a:bodyPr>
            <a:lstStyle/>
            <a:p>
              <a:pPr algn="ctr"/>
              <a:r>
                <a:rPr lang="en-US" sz="900" dirty="0" err="1"/>
                <a:t>row_orginizer</a:t>
              </a:r>
              <a:endParaRPr lang="he-IL" sz="900" dirty="0"/>
            </a:p>
          </p:txBody>
        </p:sp>
        <p:cxnSp>
          <p:nvCxnSpPr>
            <p:cNvPr id="123" name="מחבר חץ ישר 122">
              <a:extLst>
                <a:ext uri="{FF2B5EF4-FFF2-40B4-BE49-F238E27FC236}">
                  <a16:creationId xmlns:a16="http://schemas.microsoft.com/office/drawing/2014/main" id="{E57CECB6-B162-49EF-8AD1-D92666963AD4}"/>
                </a:ext>
              </a:extLst>
            </p:cNvPr>
            <p:cNvCxnSpPr>
              <a:cxnSpLocks/>
            </p:cNvCxnSpPr>
            <p:nvPr/>
          </p:nvCxnSpPr>
          <p:spPr>
            <a:xfrm>
              <a:off x="4282126" y="4295413"/>
              <a:ext cx="552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מחבר חץ ישר 123">
              <a:extLst>
                <a:ext uri="{FF2B5EF4-FFF2-40B4-BE49-F238E27FC236}">
                  <a16:creationId xmlns:a16="http://schemas.microsoft.com/office/drawing/2014/main" id="{E56C5E8A-C167-4057-AC37-EA60788EC9F8}"/>
                </a:ext>
              </a:extLst>
            </p:cNvPr>
            <p:cNvCxnSpPr>
              <a:cxnSpLocks/>
            </p:cNvCxnSpPr>
            <p:nvPr/>
          </p:nvCxnSpPr>
          <p:spPr>
            <a:xfrm flipV="1">
              <a:off x="680063" y="3679929"/>
              <a:ext cx="2573451" cy="10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מחבר חץ ישר 124">
              <a:extLst>
                <a:ext uri="{FF2B5EF4-FFF2-40B4-BE49-F238E27FC236}">
                  <a16:creationId xmlns:a16="http://schemas.microsoft.com/office/drawing/2014/main" id="{9A617A01-883C-4727-95DC-64CC16E819B2}"/>
                </a:ext>
              </a:extLst>
            </p:cNvPr>
            <p:cNvCxnSpPr>
              <a:cxnSpLocks/>
            </p:cNvCxnSpPr>
            <p:nvPr/>
          </p:nvCxnSpPr>
          <p:spPr>
            <a:xfrm>
              <a:off x="4286398" y="3953283"/>
              <a:ext cx="552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מחבר חץ ישר 125">
              <a:extLst>
                <a:ext uri="{FF2B5EF4-FFF2-40B4-BE49-F238E27FC236}">
                  <a16:creationId xmlns:a16="http://schemas.microsoft.com/office/drawing/2014/main" id="{4740273A-E797-414B-B9F4-0E609A0E69B1}"/>
                </a:ext>
              </a:extLst>
            </p:cNvPr>
            <p:cNvCxnSpPr>
              <a:cxnSpLocks/>
            </p:cNvCxnSpPr>
            <p:nvPr/>
          </p:nvCxnSpPr>
          <p:spPr>
            <a:xfrm>
              <a:off x="4292459" y="3829648"/>
              <a:ext cx="552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מחבר חץ ישר 126">
              <a:extLst>
                <a:ext uri="{FF2B5EF4-FFF2-40B4-BE49-F238E27FC236}">
                  <a16:creationId xmlns:a16="http://schemas.microsoft.com/office/drawing/2014/main" id="{2ECF3809-684A-4286-B785-EC74926A6735}"/>
                </a:ext>
              </a:extLst>
            </p:cNvPr>
            <p:cNvCxnSpPr>
              <a:cxnSpLocks/>
            </p:cNvCxnSpPr>
            <p:nvPr/>
          </p:nvCxnSpPr>
          <p:spPr>
            <a:xfrm>
              <a:off x="4289971" y="3690096"/>
              <a:ext cx="552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מחבר חץ ישר 127">
              <a:extLst>
                <a:ext uri="{FF2B5EF4-FFF2-40B4-BE49-F238E27FC236}">
                  <a16:creationId xmlns:a16="http://schemas.microsoft.com/office/drawing/2014/main" id="{2EFECA08-2E86-4D38-9C09-5DA9BB6CC8D7}"/>
                </a:ext>
              </a:extLst>
            </p:cNvPr>
            <p:cNvCxnSpPr>
              <a:cxnSpLocks/>
            </p:cNvCxnSpPr>
            <p:nvPr/>
          </p:nvCxnSpPr>
          <p:spPr>
            <a:xfrm>
              <a:off x="4283910" y="3568634"/>
              <a:ext cx="552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מחבר חץ ישר 128">
              <a:extLst>
                <a:ext uri="{FF2B5EF4-FFF2-40B4-BE49-F238E27FC236}">
                  <a16:creationId xmlns:a16="http://schemas.microsoft.com/office/drawing/2014/main" id="{0D964B93-0DAE-485C-BE4E-7D65F7585761}"/>
                </a:ext>
              </a:extLst>
            </p:cNvPr>
            <p:cNvCxnSpPr>
              <a:cxnSpLocks/>
            </p:cNvCxnSpPr>
            <p:nvPr/>
          </p:nvCxnSpPr>
          <p:spPr>
            <a:xfrm>
              <a:off x="4291632" y="3216113"/>
              <a:ext cx="552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מחבר חץ ישר 129">
              <a:extLst>
                <a:ext uri="{FF2B5EF4-FFF2-40B4-BE49-F238E27FC236}">
                  <a16:creationId xmlns:a16="http://schemas.microsoft.com/office/drawing/2014/main" id="{D432E517-4312-406D-9A7F-570E1413BEA4}"/>
                </a:ext>
              </a:extLst>
            </p:cNvPr>
            <p:cNvCxnSpPr>
              <a:cxnSpLocks/>
            </p:cNvCxnSpPr>
            <p:nvPr/>
          </p:nvCxnSpPr>
          <p:spPr>
            <a:xfrm>
              <a:off x="4299052" y="3444961"/>
              <a:ext cx="552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מחבר חץ ישר 130">
              <a:extLst>
                <a:ext uri="{FF2B5EF4-FFF2-40B4-BE49-F238E27FC236}">
                  <a16:creationId xmlns:a16="http://schemas.microsoft.com/office/drawing/2014/main" id="{AABFDD53-B87A-422B-9256-821D08E9E8B2}"/>
                </a:ext>
              </a:extLst>
            </p:cNvPr>
            <p:cNvCxnSpPr>
              <a:cxnSpLocks/>
            </p:cNvCxnSpPr>
            <p:nvPr/>
          </p:nvCxnSpPr>
          <p:spPr>
            <a:xfrm>
              <a:off x="4292459" y="3327246"/>
              <a:ext cx="552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מחבר חץ ישר 131">
              <a:extLst>
                <a:ext uri="{FF2B5EF4-FFF2-40B4-BE49-F238E27FC236}">
                  <a16:creationId xmlns:a16="http://schemas.microsoft.com/office/drawing/2014/main" id="{48033B7A-832E-42D6-B978-3A6FF1570171}"/>
                </a:ext>
              </a:extLst>
            </p:cNvPr>
            <p:cNvCxnSpPr>
              <a:cxnSpLocks/>
            </p:cNvCxnSpPr>
            <p:nvPr/>
          </p:nvCxnSpPr>
          <p:spPr>
            <a:xfrm>
              <a:off x="4286976" y="4082217"/>
              <a:ext cx="552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מחבר חץ ישר 132">
              <a:extLst>
                <a:ext uri="{FF2B5EF4-FFF2-40B4-BE49-F238E27FC236}">
                  <a16:creationId xmlns:a16="http://schemas.microsoft.com/office/drawing/2014/main" id="{91674670-0BC7-4A65-B819-4155FA556BDE}"/>
                </a:ext>
              </a:extLst>
            </p:cNvPr>
            <p:cNvCxnSpPr>
              <a:cxnSpLocks/>
            </p:cNvCxnSpPr>
            <p:nvPr/>
          </p:nvCxnSpPr>
          <p:spPr>
            <a:xfrm>
              <a:off x="4291632" y="4195357"/>
              <a:ext cx="552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מחבר חץ ישר 133">
              <a:extLst>
                <a:ext uri="{FF2B5EF4-FFF2-40B4-BE49-F238E27FC236}">
                  <a16:creationId xmlns:a16="http://schemas.microsoft.com/office/drawing/2014/main" id="{1A3A647E-7FED-4097-B6F4-6DC5DB966CE1}"/>
                </a:ext>
              </a:extLst>
            </p:cNvPr>
            <p:cNvCxnSpPr>
              <a:cxnSpLocks/>
            </p:cNvCxnSpPr>
            <p:nvPr/>
          </p:nvCxnSpPr>
          <p:spPr>
            <a:xfrm flipV="1">
              <a:off x="680063" y="4186595"/>
              <a:ext cx="2544060" cy="34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מחבר חץ ישר 134">
              <a:extLst>
                <a:ext uri="{FF2B5EF4-FFF2-40B4-BE49-F238E27FC236}">
                  <a16:creationId xmlns:a16="http://schemas.microsoft.com/office/drawing/2014/main" id="{AF62CD16-EF52-46F7-B779-9F2ABB3D873E}"/>
                </a:ext>
              </a:extLst>
            </p:cNvPr>
            <p:cNvCxnSpPr>
              <a:cxnSpLocks/>
            </p:cNvCxnSpPr>
            <p:nvPr/>
          </p:nvCxnSpPr>
          <p:spPr>
            <a:xfrm flipV="1">
              <a:off x="680063" y="3953283"/>
              <a:ext cx="2573451" cy="4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מחבר חץ ישר 135">
              <a:extLst>
                <a:ext uri="{FF2B5EF4-FFF2-40B4-BE49-F238E27FC236}">
                  <a16:creationId xmlns:a16="http://schemas.microsoft.com/office/drawing/2014/main" id="{A823D2A5-3926-4CB2-8F87-93315FCA1280}"/>
                </a:ext>
              </a:extLst>
            </p:cNvPr>
            <p:cNvCxnSpPr>
              <a:cxnSpLocks/>
            </p:cNvCxnSpPr>
            <p:nvPr/>
          </p:nvCxnSpPr>
          <p:spPr>
            <a:xfrm>
              <a:off x="680063" y="3429000"/>
              <a:ext cx="2560722" cy="3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מלבן 158">
              <a:extLst>
                <a:ext uri="{FF2B5EF4-FFF2-40B4-BE49-F238E27FC236}">
                  <a16:creationId xmlns:a16="http://schemas.microsoft.com/office/drawing/2014/main" id="{B5630A05-11E2-4463-9053-CCEF40F56D6F}"/>
                </a:ext>
              </a:extLst>
            </p:cNvPr>
            <p:cNvSpPr/>
            <p:nvPr/>
          </p:nvSpPr>
          <p:spPr>
            <a:xfrm>
              <a:off x="4882058" y="3057250"/>
              <a:ext cx="1051381" cy="1380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900" dirty="0"/>
            </a:p>
          </p:txBody>
        </p:sp>
        <p:sp>
          <p:nvSpPr>
            <p:cNvPr id="160" name="תיבת טקסט 159">
              <a:extLst>
                <a:ext uri="{FF2B5EF4-FFF2-40B4-BE49-F238E27FC236}">
                  <a16:creationId xmlns:a16="http://schemas.microsoft.com/office/drawing/2014/main" id="{FEE7A468-9E62-47EE-83F0-F1E4F372797E}"/>
                </a:ext>
              </a:extLst>
            </p:cNvPr>
            <p:cNvSpPr txBox="1"/>
            <p:nvPr/>
          </p:nvSpPr>
          <p:spPr>
            <a:xfrm>
              <a:off x="5060791" y="3656900"/>
              <a:ext cx="624199" cy="232907"/>
            </a:xfrm>
            <a:prstGeom prst="rect">
              <a:avLst/>
            </a:prstGeom>
            <a:noFill/>
          </p:spPr>
          <p:txBody>
            <a:bodyPr wrap="square" rtlCol="1">
              <a:spAutoFit/>
            </a:bodyPr>
            <a:lstStyle/>
            <a:p>
              <a:pPr algn="ctr"/>
              <a:r>
                <a:rPr lang="en-US" sz="900" dirty="0" err="1"/>
                <a:t>row_mux</a:t>
              </a:r>
              <a:endParaRPr lang="he-IL" sz="900" dirty="0"/>
            </a:p>
          </p:txBody>
        </p:sp>
        <p:cxnSp>
          <p:nvCxnSpPr>
            <p:cNvPr id="162" name="מחבר חץ ישר 161">
              <a:extLst>
                <a:ext uri="{FF2B5EF4-FFF2-40B4-BE49-F238E27FC236}">
                  <a16:creationId xmlns:a16="http://schemas.microsoft.com/office/drawing/2014/main" id="{87587E4C-9EFB-47F6-A555-CF5BCEE6DC05}"/>
                </a:ext>
              </a:extLst>
            </p:cNvPr>
            <p:cNvCxnSpPr>
              <a:cxnSpLocks/>
              <a:stCxn id="159" idx="3"/>
            </p:cNvCxnSpPr>
            <p:nvPr/>
          </p:nvCxnSpPr>
          <p:spPr>
            <a:xfrm>
              <a:off x="5933439" y="3747376"/>
              <a:ext cx="681539" cy="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מחבר חץ ישר 162">
              <a:extLst>
                <a:ext uri="{FF2B5EF4-FFF2-40B4-BE49-F238E27FC236}">
                  <a16:creationId xmlns:a16="http://schemas.microsoft.com/office/drawing/2014/main" id="{CB39E3FB-B48E-450D-B1B0-519893734BB8}"/>
                </a:ext>
              </a:extLst>
            </p:cNvPr>
            <p:cNvCxnSpPr>
              <a:cxnSpLocks/>
              <a:endCxn id="159" idx="2"/>
            </p:cNvCxnSpPr>
            <p:nvPr/>
          </p:nvCxnSpPr>
          <p:spPr>
            <a:xfrm flipV="1">
              <a:off x="5407749" y="4437501"/>
              <a:ext cx="0" cy="345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מחבר חץ ישר 138">
              <a:extLst>
                <a:ext uri="{FF2B5EF4-FFF2-40B4-BE49-F238E27FC236}">
                  <a16:creationId xmlns:a16="http://schemas.microsoft.com/office/drawing/2014/main" id="{0437BC7E-9480-4EB5-8165-5FC169E0B546}"/>
                </a:ext>
              </a:extLst>
            </p:cNvPr>
            <p:cNvCxnSpPr>
              <a:cxnSpLocks/>
              <a:stCxn id="178" idx="0"/>
            </p:cNvCxnSpPr>
            <p:nvPr/>
          </p:nvCxnSpPr>
          <p:spPr>
            <a:xfrm flipH="1" flipV="1">
              <a:off x="5185330" y="4437502"/>
              <a:ext cx="16580" cy="816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מלבן 169">
              <a:extLst>
                <a:ext uri="{FF2B5EF4-FFF2-40B4-BE49-F238E27FC236}">
                  <a16:creationId xmlns:a16="http://schemas.microsoft.com/office/drawing/2014/main" id="{86E20D5D-A181-4B44-8B64-B27A88C39FFC}"/>
                </a:ext>
              </a:extLst>
            </p:cNvPr>
            <p:cNvSpPr/>
            <p:nvPr/>
          </p:nvSpPr>
          <p:spPr>
            <a:xfrm>
              <a:off x="4889453" y="1075069"/>
              <a:ext cx="1140249" cy="13679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900" dirty="0"/>
            </a:p>
          </p:txBody>
        </p:sp>
        <p:sp>
          <p:nvSpPr>
            <p:cNvPr id="171" name="תיבת טקסט 170">
              <a:extLst>
                <a:ext uri="{FF2B5EF4-FFF2-40B4-BE49-F238E27FC236}">
                  <a16:creationId xmlns:a16="http://schemas.microsoft.com/office/drawing/2014/main" id="{AFBB4EF4-9D9C-4221-99BE-EF3041D99B32}"/>
                </a:ext>
              </a:extLst>
            </p:cNvPr>
            <p:cNvSpPr txBox="1"/>
            <p:nvPr/>
          </p:nvSpPr>
          <p:spPr>
            <a:xfrm>
              <a:off x="5034886" y="1664497"/>
              <a:ext cx="710259" cy="230832"/>
            </a:xfrm>
            <a:prstGeom prst="rect">
              <a:avLst/>
            </a:prstGeom>
            <a:noFill/>
          </p:spPr>
          <p:txBody>
            <a:bodyPr wrap="square" rtlCol="1">
              <a:spAutoFit/>
            </a:bodyPr>
            <a:lstStyle/>
            <a:p>
              <a:pPr algn="ctr"/>
              <a:r>
                <a:rPr lang="en-US" sz="900" dirty="0" err="1"/>
                <a:t>row_mux</a:t>
              </a:r>
              <a:endParaRPr lang="he-IL" sz="900" dirty="0"/>
            </a:p>
          </p:txBody>
        </p:sp>
        <p:cxnSp>
          <p:nvCxnSpPr>
            <p:cNvPr id="173" name="מחבר חץ ישר 172">
              <a:extLst>
                <a:ext uri="{FF2B5EF4-FFF2-40B4-BE49-F238E27FC236}">
                  <a16:creationId xmlns:a16="http://schemas.microsoft.com/office/drawing/2014/main" id="{8CE45D91-3E21-4BFE-BEE1-8962282B03F9}"/>
                </a:ext>
              </a:extLst>
            </p:cNvPr>
            <p:cNvCxnSpPr>
              <a:cxnSpLocks/>
              <a:endCxn id="170" idx="2"/>
            </p:cNvCxnSpPr>
            <p:nvPr/>
          </p:nvCxnSpPr>
          <p:spPr>
            <a:xfrm flipH="1" flipV="1">
              <a:off x="5459577" y="2443023"/>
              <a:ext cx="1" cy="332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מחבר חץ ישר 168">
              <a:extLst>
                <a:ext uri="{FF2B5EF4-FFF2-40B4-BE49-F238E27FC236}">
                  <a16:creationId xmlns:a16="http://schemas.microsoft.com/office/drawing/2014/main" id="{D7F25BFD-BE52-42F4-8D10-0B6A38E54118}"/>
                </a:ext>
              </a:extLst>
            </p:cNvPr>
            <p:cNvCxnSpPr>
              <a:cxnSpLocks/>
            </p:cNvCxnSpPr>
            <p:nvPr/>
          </p:nvCxnSpPr>
          <p:spPr>
            <a:xfrm flipV="1">
              <a:off x="5192724" y="2443023"/>
              <a:ext cx="0" cy="345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מלבן 177">
              <a:extLst>
                <a:ext uri="{FF2B5EF4-FFF2-40B4-BE49-F238E27FC236}">
                  <a16:creationId xmlns:a16="http://schemas.microsoft.com/office/drawing/2014/main" id="{232241BD-45E4-4E31-AC46-36208E2D7C71}"/>
                </a:ext>
              </a:extLst>
            </p:cNvPr>
            <p:cNvSpPr/>
            <p:nvPr/>
          </p:nvSpPr>
          <p:spPr>
            <a:xfrm>
              <a:off x="4470379" y="5254158"/>
              <a:ext cx="1463061" cy="10241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100" dirty="0"/>
            </a:p>
          </p:txBody>
        </p:sp>
        <p:sp>
          <p:nvSpPr>
            <p:cNvPr id="179" name="תיבת טקסט 178">
              <a:extLst>
                <a:ext uri="{FF2B5EF4-FFF2-40B4-BE49-F238E27FC236}">
                  <a16:creationId xmlns:a16="http://schemas.microsoft.com/office/drawing/2014/main" id="{4D309645-ABC4-47D1-9A3F-B8CA3A8B2CC6}"/>
                </a:ext>
              </a:extLst>
            </p:cNvPr>
            <p:cNvSpPr txBox="1"/>
            <p:nvPr/>
          </p:nvSpPr>
          <p:spPr>
            <a:xfrm>
              <a:off x="4470379" y="5509412"/>
              <a:ext cx="1463060" cy="600164"/>
            </a:xfrm>
            <a:prstGeom prst="rect">
              <a:avLst/>
            </a:prstGeom>
            <a:noFill/>
          </p:spPr>
          <p:txBody>
            <a:bodyPr wrap="square" rtlCol="1">
              <a:spAutoFit/>
            </a:bodyPr>
            <a:lstStyle/>
            <a:p>
              <a:pPr algn="ctr"/>
              <a:r>
                <a:rPr lang="en-US" sz="1100" dirty="0" err="1"/>
                <a:t>Systolic_array</a:t>
              </a:r>
              <a:r>
                <a:rPr lang="en-US" sz="1100" dirty="0"/>
                <a:t>_</a:t>
              </a:r>
              <a:br>
                <a:rPr lang="en-US" sz="1100" dirty="0"/>
              </a:br>
              <a:r>
                <a:rPr lang="en-US" sz="1100" dirty="0"/>
                <a:t>Controller</a:t>
              </a:r>
              <a:endParaRPr lang="he-IL" sz="1100" dirty="0"/>
            </a:p>
            <a:p>
              <a:pPr algn="ctr"/>
              <a:endParaRPr lang="he-IL" sz="1100" dirty="0"/>
            </a:p>
          </p:txBody>
        </p:sp>
        <p:cxnSp>
          <p:nvCxnSpPr>
            <p:cNvPr id="180" name="מחבר חץ ישר 179">
              <a:extLst>
                <a:ext uri="{FF2B5EF4-FFF2-40B4-BE49-F238E27FC236}">
                  <a16:creationId xmlns:a16="http://schemas.microsoft.com/office/drawing/2014/main" id="{6D53EDB1-15BF-4250-9969-1083961BD3C6}"/>
                </a:ext>
              </a:extLst>
            </p:cNvPr>
            <p:cNvCxnSpPr>
              <a:cxnSpLocks/>
              <a:endCxn id="178" idx="1"/>
            </p:cNvCxnSpPr>
            <p:nvPr/>
          </p:nvCxnSpPr>
          <p:spPr>
            <a:xfrm flipV="1">
              <a:off x="829340" y="5766232"/>
              <a:ext cx="3641039" cy="4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3" name="תיבת טקסט 182">
              <a:extLst>
                <a:ext uri="{FF2B5EF4-FFF2-40B4-BE49-F238E27FC236}">
                  <a16:creationId xmlns:a16="http://schemas.microsoft.com/office/drawing/2014/main" id="{665CAF3D-A652-41F0-8197-A8F327D1A3D8}"/>
                </a:ext>
              </a:extLst>
            </p:cNvPr>
            <p:cNvSpPr txBox="1"/>
            <p:nvPr/>
          </p:nvSpPr>
          <p:spPr>
            <a:xfrm>
              <a:off x="3296624" y="5502664"/>
              <a:ext cx="1066299" cy="261610"/>
            </a:xfrm>
            <a:prstGeom prst="rect">
              <a:avLst/>
            </a:prstGeom>
            <a:noFill/>
          </p:spPr>
          <p:txBody>
            <a:bodyPr wrap="square" rtlCol="1">
              <a:spAutoFit/>
            </a:bodyPr>
            <a:lstStyle/>
            <a:p>
              <a:r>
                <a:rPr lang="en-US" sz="1100" dirty="0" err="1"/>
                <a:t>Go_bit</a:t>
              </a:r>
              <a:endParaRPr lang="he-IL" sz="1100" dirty="0"/>
            </a:p>
          </p:txBody>
        </p:sp>
        <p:sp>
          <p:nvSpPr>
            <p:cNvPr id="184" name="תיבת טקסט 183">
              <a:extLst>
                <a:ext uri="{FF2B5EF4-FFF2-40B4-BE49-F238E27FC236}">
                  <a16:creationId xmlns:a16="http://schemas.microsoft.com/office/drawing/2014/main" id="{522EC175-8EA4-4A5A-AFC9-8DE851697902}"/>
                </a:ext>
              </a:extLst>
            </p:cNvPr>
            <p:cNvSpPr txBox="1"/>
            <p:nvPr/>
          </p:nvSpPr>
          <p:spPr>
            <a:xfrm>
              <a:off x="5893143" y="5354349"/>
              <a:ext cx="1066299" cy="261610"/>
            </a:xfrm>
            <a:prstGeom prst="rect">
              <a:avLst/>
            </a:prstGeom>
            <a:noFill/>
          </p:spPr>
          <p:txBody>
            <a:bodyPr wrap="square" rtlCol="1">
              <a:spAutoFit/>
            </a:bodyPr>
            <a:lstStyle/>
            <a:p>
              <a:r>
                <a:rPr lang="en-US" sz="1100" dirty="0" err="1"/>
                <a:t>Done_bit</a:t>
              </a:r>
              <a:endParaRPr lang="he-IL" sz="1100" dirty="0"/>
            </a:p>
          </p:txBody>
        </p:sp>
        <p:sp>
          <p:nvSpPr>
            <p:cNvPr id="185" name="תיבת טקסט 184">
              <a:extLst>
                <a:ext uri="{FF2B5EF4-FFF2-40B4-BE49-F238E27FC236}">
                  <a16:creationId xmlns:a16="http://schemas.microsoft.com/office/drawing/2014/main" id="{FF3FDA5E-11A7-4438-A9FD-640C501BA510}"/>
                </a:ext>
              </a:extLst>
            </p:cNvPr>
            <p:cNvSpPr txBox="1"/>
            <p:nvPr/>
          </p:nvSpPr>
          <p:spPr>
            <a:xfrm>
              <a:off x="5133026" y="4920437"/>
              <a:ext cx="928532" cy="261610"/>
            </a:xfrm>
            <a:prstGeom prst="rect">
              <a:avLst/>
            </a:prstGeom>
            <a:noFill/>
          </p:spPr>
          <p:txBody>
            <a:bodyPr wrap="square" rtlCol="1">
              <a:spAutoFit/>
            </a:bodyPr>
            <a:lstStyle/>
            <a:p>
              <a:r>
                <a:rPr lang="en-US" sz="1100" dirty="0" err="1"/>
                <a:t>clk_count</a:t>
              </a:r>
              <a:endParaRPr lang="he-IL" sz="1100" dirty="0"/>
            </a:p>
          </p:txBody>
        </p:sp>
        <p:cxnSp>
          <p:nvCxnSpPr>
            <p:cNvPr id="176" name="מחבר חץ ישר 175">
              <a:extLst>
                <a:ext uri="{FF2B5EF4-FFF2-40B4-BE49-F238E27FC236}">
                  <a16:creationId xmlns:a16="http://schemas.microsoft.com/office/drawing/2014/main" id="{DC9358D0-8840-4C38-B759-351D55823B94}"/>
                </a:ext>
              </a:extLst>
            </p:cNvPr>
            <p:cNvCxnSpPr>
              <a:cxnSpLocks/>
            </p:cNvCxnSpPr>
            <p:nvPr/>
          </p:nvCxnSpPr>
          <p:spPr>
            <a:xfrm flipV="1">
              <a:off x="7410893" y="4725837"/>
              <a:ext cx="0" cy="1383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7" name="תיבת טקסט 176">
              <a:extLst>
                <a:ext uri="{FF2B5EF4-FFF2-40B4-BE49-F238E27FC236}">
                  <a16:creationId xmlns:a16="http://schemas.microsoft.com/office/drawing/2014/main" id="{2D3729E8-9429-4DC6-A8E0-430D9B72CBD8}"/>
                </a:ext>
              </a:extLst>
            </p:cNvPr>
            <p:cNvSpPr txBox="1"/>
            <p:nvPr/>
          </p:nvSpPr>
          <p:spPr>
            <a:xfrm>
              <a:off x="5708195" y="5884944"/>
              <a:ext cx="1210950" cy="261610"/>
            </a:xfrm>
            <a:prstGeom prst="rect">
              <a:avLst/>
            </a:prstGeom>
            <a:noFill/>
          </p:spPr>
          <p:txBody>
            <a:bodyPr wrap="square" rtlCol="1">
              <a:spAutoFit/>
            </a:bodyPr>
            <a:lstStyle/>
            <a:p>
              <a:r>
                <a:rPr lang="en-US" sz="1100" dirty="0" err="1"/>
                <a:t>Sys_arr_ena</a:t>
              </a:r>
              <a:endParaRPr lang="he-IL" sz="1100" dirty="0"/>
            </a:p>
          </p:txBody>
        </p:sp>
        <p:cxnSp>
          <p:nvCxnSpPr>
            <p:cNvPr id="18" name="מחבר ישר 17">
              <a:extLst>
                <a:ext uri="{FF2B5EF4-FFF2-40B4-BE49-F238E27FC236}">
                  <a16:creationId xmlns:a16="http://schemas.microsoft.com/office/drawing/2014/main" id="{65901CCB-2E74-477B-9ED6-7AF5AE20D4BF}"/>
                </a:ext>
              </a:extLst>
            </p:cNvPr>
            <p:cNvCxnSpPr/>
            <p:nvPr/>
          </p:nvCxnSpPr>
          <p:spPr>
            <a:xfrm flipH="1">
              <a:off x="4667693" y="4920437"/>
              <a:ext cx="5342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מחבר ישר 21">
              <a:extLst>
                <a:ext uri="{FF2B5EF4-FFF2-40B4-BE49-F238E27FC236}">
                  <a16:creationId xmlns:a16="http://schemas.microsoft.com/office/drawing/2014/main" id="{55A2FCFB-C814-4E5A-999F-2F5DFBB8E23D}"/>
                </a:ext>
              </a:extLst>
            </p:cNvPr>
            <p:cNvCxnSpPr/>
            <p:nvPr/>
          </p:nvCxnSpPr>
          <p:spPr>
            <a:xfrm flipV="1">
              <a:off x="4667693" y="2775618"/>
              <a:ext cx="0" cy="2144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מחבר ישר 24">
              <a:extLst>
                <a:ext uri="{FF2B5EF4-FFF2-40B4-BE49-F238E27FC236}">
                  <a16:creationId xmlns:a16="http://schemas.microsoft.com/office/drawing/2014/main" id="{466296CD-74D6-4A7C-8FFD-C3982E51AEAF}"/>
                </a:ext>
              </a:extLst>
            </p:cNvPr>
            <p:cNvCxnSpPr/>
            <p:nvPr/>
          </p:nvCxnSpPr>
          <p:spPr>
            <a:xfrm>
              <a:off x="4667693" y="2775618"/>
              <a:ext cx="5176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מחבר ישר 26">
              <a:extLst>
                <a:ext uri="{FF2B5EF4-FFF2-40B4-BE49-F238E27FC236}">
                  <a16:creationId xmlns:a16="http://schemas.microsoft.com/office/drawing/2014/main" id="{612EAFE2-2B44-4DA7-BFCF-A00FCD184DF9}"/>
                </a:ext>
              </a:extLst>
            </p:cNvPr>
            <p:cNvCxnSpPr>
              <a:cxnSpLocks/>
            </p:cNvCxnSpPr>
            <p:nvPr/>
          </p:nvCxnSpPr>
          <p:spPr>
            <a:xfrm flipV="1">
              <a:off x="6251944" y="2788265"/>
              <a:ext cx="0" cy="3358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מחבר ישר 29">
              <a:extLst>
                <a:ext uri="{FF2B5EF4-FFF2-40B4-BE49-F238E27FC236}">
                  <a16:creationId xmlns:a16="http://schemas.microsoft.com/office/drawing/2014/main" id="{BB3DA3DA-4FA8-481F-BFA2-564BB0538244}"/>
                </a:ext>
              </a:extLst>
            </p:cNvPr>
            <p:cNvCxnSpPr>
              <a:cxnSpLocks/>
            </p:cNvCxnSpPr>
            <p:nvPr/>
          </p:nvCxnSpPr>
          <p:spPr>
            <a:xfrm flipH="1" flipV="1">
              <a:off x="5420744" y="4782743"/>
              <a:ext cx="83120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מחבר ישר 185">
              <a:extLst>
                <a:ext uri="{FF2B5EF4-FFF2-40B4-BE49-F238E27FC236}">
                  <a16:creationId xmlns:a16="http://schemas.microsoft.com/office/drawing/2014/main" id="{897F2D74-755B-4D57-976C-98667E708623}"/>
                </a:ext>
              </a:extLst>
            </p:cNvPr>
            <p:cNvCxnSpPr/>
            <p:nvPr/>
          </p:nvCxnSpPr>
          <p:spPr>
            <a:xfrm>
              <a:off x="5452182" y="2775618"/>
              <a:ext cx="799762" cy="0"/>
            </a:xfrm>
            <a:prstGeom prst="line">
              <a:avLst/>
            </a:prstGeom>
          </p:spPr>
          <p:style>
            <a:lnRef idx="1">
              <a:schemeClr val="accent1"/>
            </a:lnRef>
            <a:fillRef idx="0">
              <a:schemeClr val="accent1"/>
            </a:fillRef>
            <a:effectRef idx="0">
              <a:schemeClr val="accent1"/>
            </a:effectRef>
            <a:fontRef idx="minor">
              <a:schemeClr val="tx1"/>
            </a:fontRef>
          </p:style>
        </p:cxnSp>
        <p:sp>
          <p:nvSpPr>
            <p:cNvPr id="259" name="מלבן 258">
              <a:extLst>
                <a:ext uri="{FF2B5EF4-FFF2-40B4-BE49-F238E27FC236}">
                  <a16:creationId xmlns:a16="http://schemas.microsoft.com/office/drawing/2014/main" id="{9403E234-BCC6-4E30-A607-5CA45A79694C}"/>
                </a:ext>
              </a:extLst>
            </p:cNvPr>
            <p:cNvSpPr/>
            <p:nvPr/>
          </p:nvSpPr>
          <p:spPr>
            <a:xfrm>
              <a:off x="6638456" y="2510117"/>
              <a:ext cx="2926357" cy="2207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a:p>
          </p:txBody>
        </p:sp>
        <p:cxnSp>
          <p:nvCxnSpPr>
            <p:cNvPr id="205" name="מחבר חץ ישר 204">
              <a:extLst>
                <a:ext uri="{FF2B5EF4-FFF2-40B4-BE49-F238E27FC236}">
                  <a16:creationId xmlns:a16="http://schemas.microsoft.com/office/drawing/2014/main" id="{4F22747C-16D6-474B-8D11-F900454CBC99}"/>
                </a:ext>
              </a:extLst>
            </p:cNvPr>
            <p:cNvCxnSpPr>
              <a:cxnSpLocks/>
              <a:endCxn id="259" idx="0"/>
            </p:cNvCxnSpPr>
            <p:nvPr/>
          </p:nvCxnSpPr>
          <p:spPr>
            <a:xfrm>
              <a:off x="8101634" y="1759046"/>
              <a:ext cx="1" cy="751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6" name="תיבת טקסט 205">
              <a:extLst>
                <a:ext uri="{FF2B5EF4-FFF2-40B4-BE49-F238E27FC236}">
                  <a16:creationId xmlns:a16="http://schemas.microsoft.com/office/drawing/2014/main" id="{EBC143FD-8BF9-468E-BB89-70F198903A27}"/>
                </a:ext>
              </a:extLst>
            </p:cNvPr>
            <p:cNvSpPr txBox="1"/>
            <p:nvPr/>
          </p:nvSpPr>
          <p:spPr>
            <a:xfrm>
              <a:off x="5865129" y="3415110"/>
              <a:ext cx="786195" cy="253916"/>
            </a:xfrm>
            <a:prstGeom prst="rect">
              <a:avLst/>
            </a:prstGeom>
            <a:noFill/>
          </p:spPr>
          <p:txBody>
            <a:bodyPr wrap="square" rtlCol="1">
              <a:spAutoFit/>
            </a:bodyPr>
            <a:lstStyle/>
            <a:p>
              <a:r>
                <a:rPr lang="en-US" sz="1050" dirty="0"/>
                <a:t>Acc_ </a:t>
              </a:r>
              <a:r>
                <a:rPr lang="en-US" sz="1050" dirty="0" err="1"/>
                <a:t>rowA</a:t>
              </a:r>
              <a:endParaRPr lang="he-IL" sz="1050" dirty="0"/>
            </a:p>
          </p:txBody>
        </p:sp>
        <p:sp>
          <p:nvSpPr>
            <p:cNvPr id="191" name="תיבת טקסט 190">
              <a:extLst>
                <a:ext uri="{FF2B5EF4-FFF2-40B4-BE49-F238E27FC236}">
                  <a16:creationId xmlns:a16="http://schemas.microsoft.com/office/drawing/2014/main" id="{01693824-E51B-44DD-B0F5-FA3C305DF281}"/>
                </a:ext>
              </a:extLst>
            </p:cNvPr>
            <p:cNvSpPr txBox="1"/>
            <p:nvPr/>
          </p:nvSpPr>
          <p:spPr>
            <a:xfrm>
              <a:off x="7240772" y="1460024"/>
              <a:ext cx="734156" cy="253916"/>
            </a:xfrm>
            <a:prstGeom prst="rect">
              <a:avLst/>
            </a:prstGeom>
            <a:noFill/>
          </p:spPr>
          <p:txBody>
            <a:bodyPr wrap="square" rtlCol="1">
              <a:spAutoFit/>
            </a:bodyPr>
            <a:lstStyle/>
            <a:p>
              <a:r>
                <a:rPr lang="en-US" sz="1050" dirty="0" err="1"/>
                <a:t>Acc_rowB</a:t>
              </a:r>
              <a:endParaRPr lang="he-IL" sz="1050" dirty="0"/>
            </a:p>
          </p:txBody>
        </p:sp>
        <p:cxnSp>
          <p:nvCxnSpPr>
            <p:cNvPr id="192" name="מחבר חץ ישר 191">
              <a:extLst>
                <a:ext uri="{FF2B5EF4-FFF2-40B4-BE49-F238E27FC236}">
                  <a16:creationId xmlns:a16="http://schemas.microsoft.com/office/drawing/2014/main" id="{6209A9ED-698B-42C1-BCBB-1BDB7A58741E}"/>
                </a:ext>
              </a:extLst>
            </p:cNvPr>
            <p:cNvCxnSpPr>
              <a:cxnSpLocks/>
            </p:cNvCxnSpPr>
            <p:nvPr/>
          </p:nvCxnSpPr>
          <p:spPr>
            <a:xfrm>
              <a:off x="9612205" y="4718578"/>
              <a:ext cx="986842" cy="663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מחבר חץ ישר 193">
              <a:extLst>
                <a:ext uri="{FF2B5EF4-FFF2-40B4-BE49-F238E27FC236}">
                  <a16:creationId xmlns:a16="http://schemas.microsoft.com/office/drawing/2014/main" id="{0CFAAB8F-8DBC-444E-91EE-5B0DA250A1CF}"/>
                </a:ext>
              </a:extLst>
            </p:cNvPr>
            <p:cNvCxnSpPr>
              <a:cxnSpLocks/>
            </p:cNvCxnSpPr>
            <p:nvPr/>
          </p:nvCxnSpPr>
          <p:spPr>
            <a:xfrm>
              <a:off x="9608454" y="4246395"/>
              <a:ext cx="833809" cy="663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מחבר חץ ישר 195">
              <a:extLst>
                <a:ext uri="{FF2B5EF4-FFF2-40B4-BE49-F238E27FC236}">
                  <a16:creationId xmlns:a16="http://schemas.microsoft.com/office/drawing/2014/main" id="{F456713F-78F2-4BD1-81D8-1B6B2BD8E613}"/>
                </a:ext>
              </a:extLst>
            </p:cNvPr>
            <p:cNvCxnSpPr>
              <a:cxnSpLocks/>
            </p:cNvCxnSpPr>
            <p:nvPr/>
          </p:nvCxnSpPr>
          <p:spPr>
            <a:xfrm>
              <a:off x="9613165" y="3673063"/>
              <a:ext cx="913067" cy="764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מחבר חץ ישר 197">
              <a:extLst>
                <a:ext uri="{FF2B5EF4-FFF2-40B4-BE49-F238E27FC236}">
                  <a16:creationId xmlns:a16="http://schemas.microsoft.com/office/drawing/2014/main" id="{AA5668DF-B8D4-4952-B1E1-CA91BCBFB0E7}"/>
                </a:ext>
              </a:extLst>
            </p:cNvPr>
            <p:cNvCxnSpPr>
              <a:cxnSpLocks/>
            </p:cNvCxnSpPr>
            <p:nvPr/>
          </p:nvCxnSpPr>
          <p:spPr>
            <a:xfrm>
              <a:off x="9608454" y="3130853"/>
              <a:ext cx="913067" cy="822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5" name="תיבת טקסט 324">
              <a:extLst>
                <a:ext uri="{FF2B5EF4-FFF2-40B4-BE49-F238E27FC236}">
                  <a16:creationId xmlns:a16="http://schemas.microsoft.com/office/drawing/2014/main" id="{3AE5A4AD-6D70-478E-BDD4-7BA0EA3B7F73}"/>
                </a:ext>
              </a:extLst>
            </p:cNvPr>
            <p:cNvSpPr txBox="1"/>
            <p:nvPr/>
          </p:nvSpPr>
          <p:spPr>
            <a:xfrm>
              <a:off x="6927259" y="3481638"/>
              <a:ext cx="1902773" cy="307777"/>
            </a:xfrm>
            <a:prstGeom prst="rect">
              <a:avLst/>
            </a:prstGeom>
            <a:noFill/>
          </p:spPr>
          <p:txBody>
            <a:bodyPr wrap="square" rtlCol="1">
              <a:spAutoFit/>
            </a:bodyPr>
            <a:lstStyle/>
            <a:p>
              <a:r>
                <a:rPr lang="en-US" sz="1400" dirty="0" err="1"/>
                <a:t>Systolic_array_top</a:t>
              </a:r>
              <a:endParaRPr lang="he-IL" sz="1400" dirty="0"/>
            </a:p>
          </p:txBody>
        </p:sp>
        <p:cxnSp>
          <p:nvCxnSpPr>
            <p:cNvPr id="329" name="מחבר חץ ישר 328">
              <a:extLst>
                <a:ext uri="{FF2B5EF4-FFF2-40B4-BE49-F238E27FC236}">
                  <a16:creationId xmlns:a16="http://schemas.microsoft.com/office/drawing/2014/main" id="{E1106B91-E86C-48AE-AD03-DE20E29715D9}"/>
                </a:ext>
              </a:extLst>
            </p:cNvPr>
            <p:cNvCxnSpPr>
              <a:cxnSpLocks/>
            </p:cNvCxnSpPr>
            <p:nvPr/>
          </p:nvCxnSpPr>
          <p:spPr>
            <a:xfrm flipH="1">
              <a:off x="5989204" y="5632550"/>
              <a:ext cx="2112430" cy="13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1" name="מחבר ישר 330">
              <a:extLst>
                <a:ext uri="{FF2B5EF4-FFF2-40B4-BE49-F238E27FC236}">
                  <a16:creationId xmlns:a16="http://schemas.microsoft.com/office/drawing/2014/main" id="{553A5822-02E0-41DA-8221-CAECEEECE5C2}"/>
                </a:ext>
              </a:extLst>
            </p:cNvPr>
            <p:cNvCxnSpPr>
              <a:cxnSpLocks/>
            </p:cNvCxnSpPr>
            <p:nvPr/>
          </p:nvCxnSpPr>
          <p:spPr>
            <a:xfrm flipV="1">
              <a:off x="8130999" y="4681608"/>
              <a:ext cx="25449" cy="964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6" name="מחבר חץ ישר 335">
              <a:extLst>
                <a:ext uri="{FF2B5EF4-FFF2-40B4-BE49-F238E27FC236}">
                  <a16:creationId xmlns:a16="http://schemas.microsoft.com/office/drawing/2014/main" id="{E10441C8-2003-41F3-AC04-4ABDE26A83DA}"/>
                </a:ext>
              </a:extLst>
            </p:cNvPr>
            <p:cNvCxnSpPr/>
            <p:nvPr/>
          </p:nvCxnSpPr>
          <p:spPr>
            <a:xfrm>
              <a:off x="8149027" y="5627148"/>
              <a:ext cx="2377206" cy="844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8" name="מחבר ישר 337">
              <a:extLst>
                <a:ext uri="{FF2B5EF4-FFF2-40B4-BE49-F238E27FC236}">
                  <a16:creationId xmlns:a16="http://schemas.microsoft.com/office/drawing/2014/main" id="{3560E2E2-6DC1-4C72-85C4-04FB8C097D5A}"/>
                </a:ext>
              </a:extLst>
            </p:cNvPr>
            <p:cNvCxnSpPr>
              <a:stCxn id="170" idx="3"/>
            </p:cNvCxnSpPr>
            <p:nvPr/>
          </p:nvCxnSpPr>
          <p:spPr>
            <a:xfrm>
              <a:off x="6029702" y="1759046"/>
              <a:ext cx="2126746" cy="0"/>
            </a:xfrm>
            <a:prstGeom prst="line">
              <a:avLst/>
            </a:prstGeom>
          </p:spPr>
          <p:style>
            <a:lnRef idx="1">
              <a:schemeClr val="accent1"/>
            </a:lnRef>
            <a:fillRef idx="0">
              <a:schemeClr val="accent1"/>
            </a:fillRef>
            <a:effectRef idx="0">
              <a:schemeClr val="accent1"/>
            </a:effectRef>
            <a:fontRef idx="minor">
              <a:schemeClr val="tx1"/>
            </a:fontRef>
          </p:style>
        </p:cxnSp>
        <p:sp>
          <p:nvSpPr>
            <p:cNvPr id="340" name="תיבת טקסט 339">
              <a:extLst>
                <a:ext uri="{FF2B5EF4-FFF2-40B4-BE49-F238E27FC236}">
                  <a16:creationId xmlns:a16="http://schemas.microsoft.com/office/drawing/2014/main" id="{D22F1881-1683-4082-8B45-DDC9BAE9745E}"/>
                </a:ext>
              </a:extLst>
            </p:cNvPr>
            <p:cNvSpPr txBox="1"/>
            <p:nvPr/>
          </p:nvSpPr>
          <p:spPr>
            <a:xfrm>
              <a:off x="4043508" y="2867193"/>
              <a:ext cx="786195" cy="253916"/>
            </a:xfrm>
            <a:prstGeom prst="rect">
              <a:avLst/>
            </a:prstGeom>
            <a:noFill/>
          </p:spPr>
          <p:txBody>
            <a:bodyPr wrap="square" rtlCol="1">
              <a:spAutoFit/>
            </a:bodyPr>
            <a:lstStyle/>
            <a:p>
              <a:r>
                <a:rPr lang="en-US" sz="1050" dirty="0"/>
                <a:t>rowA0-9</a:t>
              </a:r>
              <a:endParaRPr lang="he-IL" sz="1050" dirty="0"/>
            </a:p>
          </p:txBody>
        </p:sp>
        <p:sp>
          <p:nvSpPr>
            <p:cNvPr id="341" name="תיבת טקסט 340">
              <a:extLst>
                <a:ext uri="{FF2B5EF4-FFF2-40B4-BE49-F238E27FC236}">
                  <a16:creationId xmlns:a16="http://schemas.microsoft.com/office/drawing/2014/main" id="{8804229F-B3B1-4231-86A5-64C572EB48EA}"/>
                </a:ext>
              </a:extLst>
            </p:cNvPr>
            <p:cNvSpPr txBox="1"/>
            <p:nvPr/>
          </p:nvSpPr>
          <p:spPr>
            <a:xfrm>
              <a:off x="609014" y="3074565"/>
              <a:ext cx="1462585" cy="523220"/>
            </a:xfrm>
            <a:prstGeom prst="rect">
              <a:avLst/>
            </a:prstGeom>
            <a:noFill/>
          </p:spPr>
          <p:txBody>
            <a:bodyPr wrap="square" rtlCol="1">
              <a:spAutoFit/>
            </a:bodyPr>
            <a:lstStyle/>
            <a:p>
              <a:r>
                <a:rPr lang="en-US" sz="1400" dirty="0"/>
                <a:t>rowA0-3[31:0]</a:t>
              </a:r>
              <a:endParaRPr lang="he-IL" sz="1400" dirty="0"/>
            </a:p>
            <a:p>
              <a:endParaRPr lang="he-IL" sz="1400" dirty="0"/>
            </a:p>
          </p:txBody>
        </p:sp>
        <p:sp>
          <p:nvSpPr>
            <p:cNvPr id="342" name="תיבת טקסט 341">
              <a:extLst>
                <a:ext uri="{FF2B5EF4-FFF2-40B4-BE49-F238E27FC236}">
                  <a16:creationId xmlns:a16="http://schemas.microsoft.com/office/drawing/2014/main" id="{95F495E0-3697-49C2-AF8C-490CCFB1B8BB}"/>
                </a:ext>
              </a:extLst>
            </p:cNvPr>
            <p:cNvSpPr txBox="1"/>
            <p:nvPr/>
          </p:nvSpPr>
          <p:spPr>
            <a:xfrm>
              <a:off x="659311" y="1087022"/>
              <a:ext cx="1815391" cy="307777"/>
            </a:xfrm>
            <a:prstGeom prst="rect">
              <a:avLst/>
            </a:prstGeom>
            <a:noFill/>
          </p:spPr>
          <p:txBody>
            <a:bodyPr wrap="square" rtlCol="1">
              <a:spAutoFit/>
            </a:bodyPr>
            <a:lstStyle/>
            <a:p>
              <a:r>
                <a:rPr lang="en-US" sz="1400" dirty="0"/>
                <a:t>colB0-3[31:0]</a:t>
              </a:r>
              <a:endParaRPr lang="he-IL" sz="1400" dirty="0"/>
            </a:p>
          </p:txBody>
        </p:sp>
        <p:sp>
          <p:nvSpPr>
            <p:cNvPr id="343" name="תיבת טקסט 342">
              <a:extLst>
                <a:ext uri="{FF2B5EF4-FFF2-40B4-BE49-F238E27FC236}">
                  <a16:creationId xmlns:a16="http://schemas.microsoft.com/office/drawing/2014/main" id="{DFF354D3-1A5A-4C64-A3C3-E5EF90336A7F}"/>
                </a:ext>
              </a:extLst>
            </p:cNvPr>
            <p:cNvSpPr txBox="1"/>
            <p:nvPr/>
          </p:nvSpPr>
          <p:spPr>
            <a:xfrm>
              <a:off x="4067192" y="871901"/>
              <a:ext cx="786195" cy="253916"/>
            </a:xfrm>
            <a:prstGeom prst="rect">
              <a:avLst/>
            </a:prstGeom>
            <a:noFill/>
          </p:spPr>
          <p:txBody>
            <a:bodyPr wrap="square" rtlCol="1">
              <a:spAutoFit/>
            </a:bodyPr>
            <a:lstStyle/>
            <a:p>
              <a:r>
                <a:rPr lang="en-US" sz="1050" dirty="0"/>
                <a:t>rowB0-9</a:t>
              </a:r>
              <a:endParaRPr lang="he-IL" sz="1050" dirty="0"/>
            </a:p>
          </p:txBody>
        </p:sp>
        <p:cxnSp>
          <p:nvCxnSpPr>
            <p:cNvPr id="348" name="מחבר ישר 347">
              <a:extLst>
                <a:ext uri="{FF2B5EF4-FFF2-40B4-BE49-F238E27FC236}">
                  <a16:creationId xmlns:a16="http://schemas.microsoft.com/office/drawing/2014/main" id="{A95E5FD2-2F8E-47EF-A39E-11BDF2D568B6}"/>
                </a:ext>
              </a:extLst>
            </p:cNvPr>
            <p:cNvCxnSpPr/>
            <p:nvPr/>
          </p:nvCxnSpPr>
          <p:spPr>
            <a:xfrm>
              <a:off x="5893143" y="6146554"/>
              <a:ext cx="1517750" cy="0"/>
            </a:xfrm>
            <a:prstGeom prst="line">
              <a:avLst/>
            </a:prstGeom>
          </p:spPr>
          <p:style>
            <a:lnRef idx="1">
              <a:schemeClr val="accent1"/>
            </a:lnRef>
            <a:fillRef idx="0">
              <a:schemeClr val="accent1"/>
            </a:fillRef>
            <a:effectRef idx="0">
              <a:schemeClr val="accent1"/>
            </a:effectRef>
            <a:fontRef idx="minor">
              <a:schemeClr val="tx1"/>
            </a:fontRef>
          </p:style>
        </p:cxnSp>
        <p:sp>
          <p:nvSpPr>
            <p:cNvPr id="351" name="מלבן 350">
              <a:extLst>
                <a:ext uri="{FF2B5EF4-FFF2-40B4-BE49-F238E27FC236}">
                  <a16:creationId xmlns:a16="http://schemas.microsoft.com/office/drawing/2014/main" id="{30DB5A4F-8F93-4853-BACF-B584AE430C91}"/>
                </a:ext>
              </a:extLst>
            </p:cNvPr>
            <p:cNvSpPr/>
            <p:nvPr/>
          </p:nvSpPr>
          <p:spPr>
            <a:xfrm>
              <a:off x="1665768" y="552893"/>
              <a:ext cx="8401261" cy="6060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a:p>
          </p:txBody>
        </p:sp>
        <p:sp>
          <p:nvSpPr>
            <p:cNvPr id="356" name="תיבת טקסט 355">
              <a:extLst>
                <a:ext uri="{FF2B5EF4-FFF2-40B4-BE49-F238E27FC236}">
                  <a16:creationId xmlns:a16="http://schemas.microsoft.com/office/drawing/2014/main" id="{568DB221-740B-4994-B7C4-0F4C165B42C2}"/>
                </a:ext>
              </a:extLst>
            </p:cNvPr>
            <p:cNvSpPr txBox="1"/>
            <p:nvPr/>
          </p:nvSpPr>
          <p:spPr>
            <a:xfrm>
              <a:off x="10219181" y="3501154"/>
              <a:ext cx="1155335" cy="523220"/>
            </a:xfrm>
            <a:prstGeom prst="rect">
              <a:avLst/>
            </a:prstGeom>
            <a:noFill/>
          </p:spPr>
          <p:txBody>
            <a:bodyPr wrap="square" rtlCol="1">
              <a:spAutoFit/>
            </a:bodyPr>
            <a:lstStyle/>
            <a:p>
              <a:r>
                <a:rPr lang="en-US" sz="1400" dirty="0"/>
                <a:t>rowC0[31:0]</a:t>
              </a:r>
              <a:endParaRPr lang="he-IL" sz="1400" dirty="0"/>
            </a:p>
            <a:p>
              <a:endParaRPr lang="he-IL" sz="1400" dirty="0"/>
            </a:p>
          </p:txBody>
        </p:sp>
        <p:sp>
          <p:nvSpPr>
            <p:cNvPr id="357" name="תיבת טקסט 356">
              <a:extLst>
                <a:ext uri="{FF2B5EF4-FFF2-40B4-BE49-F238E27FC236}">
                  <a16:creationId xmlns:a16="http://schemas.microsoft.com/office/drawing/2014/main" id="{F7EB7D88-507B-42B5-A2DD-7820207DF805}"/>
                </a:ext>
              </a:extLst>
            </p:cNvPr>
            <p:cNvSpPr txBox="1"/>
            <p:nvPr/>
          </p:nvSpPr>
          <p:spPr>
            <a:xfrm>
              <a:off x="10176844" y="3982534"/>
              <a:ext cx="1155335" cy="523220"/>
            </a:xfrm>
            <a:prstGeom prst="rect">
              <a:avLst/>
            </a:prstGeom>
            <a:noFill/>
          </p:spPr>
          <p:txBody>
            <a:bodyPr wrap="square" rtlCol="1">
              <a:spAutoFit/>
            </a:bodyPr>
            <a:lstStyle/>
            <a:p>
              <a:r>
                <a:rPr lang="en-US" sz="1400" dirty="0"/>
                <a:t>rowC1[31:0]</a:t>
              </a:r>
              <a:endParaRPr lang="he-IL" sz="1400" dirty="0"/>
            </a:p>
            <a:p>
              <a:endParaRPr lang="he-IL" sz="1400" dirty="0"/>
            </a:p>
          </p:txBody>
        </p:sp>
        <p:sp>
          <p:nvSpPr>
            <p:cNvPr id="358" name="תיבת טקסט 357">
              <a:extLst>
                <a:ext uri="{FF2B5EF4-FFF2-40B4-BE49-F238E27FC236}">
                  <a16:creationId xmlns:a16="http://schemas.microsoft.com/office/drawing/2014/main" id="{0EEF039C-0436-4840-9723-D0FBEFBFBD57}"/>
                </a:ext>
              </a:extLst>
            </p:cNvPr>
            <p:cNvSpPr txBox="1"/>
            <p:nvPr/>
          </p:nvSpPr>
          <p:spPr>
            <a:xfrm>
              <a:off x="10226545" y="4464291"/>
              <a:ext cx="1155335" cy="523220"/>
            </a:xfrm>
            <a:prstGeom prst="rect">
              <a:avLst/>
            </a:prstGeom>
            <a:noFill/>
          </p:spPr>
          <p:txBody>
            <a:bodyPr wrap="square" rtlCol="1">
              <a:spAutoFit/>
            </a:bodyPr>
            <a:lstStyle/>
            <a:p>
              <a:r>
                <a:rPr lang="en-US" sz="1400" dirty="0"/>
                <a:t>rowC2[31:0]</a:t>
              </a:r>
              <a:endParaRPr lang="he-IL" sz="1400" dirty="0"/>
            </a:p>
            <a:p>
              <a:endParaRPr lang="he-IL" sz="1400" dirty="0"/>
            </a:p>
          </p:txBody>
        </p:sp>
        <p:sp>
          <p:nvSpPr>
            <p:cNvPr id="359" name="תיבת טקסט 358">
              <a:extLst>
                <a:ext uri="{FF2B5EF4-FFF2-40B4-BE49-F238E27FC236}">
                  <a16:creationId xmlns:a16="http://schemas.microsoft.com/office/drawing/2014/main" id="{0800F90C-BE27-427A-B9E5-C93D870043F6}"/>
                </a:ext>
              </a:extLst>
            </p:cNvPr>
            <p:cNvSpPr txBox="1"/>
            <p:nvPr/>
          </p:nvSpPr>
          <p:spPr>
            <a:xfrm>
              <a:off x="10186274" y="4926043"/>
              <a:ext cx="1195606" cy="523220"/>
            </a:xfrm>
            <a:prstGeom prst="rect">
              <a:avLst/>
            </a:prstGeom>
            <a:noFill/>
          </p:spPr>
          <p:txBody>
            <a:bodyPr wrap="square" rtlCol="1">
              <a:spAutoFit/>
            </a:bodyPr>
            <a:lstStyle/>
            <a:p>
              <a:r>
                <a:rPr lang="en-US" sz="1400" dirty="0"/>
                <a:t>rowC3[31:0]</a:t>
              </a:r>
              <a:endParaRPr lang="he-IL" sz="1400" dirty="0"/>
            </a:p>
            <a:p>
              <a:endParaRPr lang="he-IL" sz="1400" dirty="0"/>
            </a:p>
          </p:txBody>
        </p:sp>
        <p:sp>
          <p:nvSpPr>
            <p:cNvPr id="364" name="תיבת טקסט 363">
              <a:extLst>
                <a:ext uri="{FF2B5EF4-FFF2-40B4-BE49-F238E27FC236}">
                  <a16:creationId xmlns:a16="http://schemas.microsoft.com/office/drawing/2014/main" id="{34F2837D-9B26-4D9C-BDA1-CEE0AA47BA77}"/>
                </a:ext>
              </a:extLst>
            </p:cNvPr>
            <p:cNvSpPr txBox="1"/>
            <p:nvPr/>
          </p:nvSpPr>
          <p:spPr>
            <a:xfrm>
              <a:off x="10048275" y="5902014"/>
              <a:ext cx="883004" cy="307777"/>
            </a:xfrm>
            <a:prstGeom prst="rect">
              <a:avLst/>
            </a:prstGeom>
            <a:noFill/>
          </p:spPr>
          <p:txBody>
            <a:bodyPr wrap="square" rtlCol="1">
              <a:spAutoFit/>
            </a:bodyPr>
            <a:lstStyle/>
            <a:p>
              <a:r>
                <a:rPr lang="en-US" sz="1400" dirty="0" err="1"/>
                <a:t>Done_bit</a:t>
              </a:r>
              <a:endParaRPr lang="he-IL" sz="1400" dirty="0"/>
            </a:p>
          </p:txBody>
        </p:sp>
        <p:sp>
          <p:nvSpPr>
            <p:cNvPr id="366" name="תיבת טקסט 365">
              <a:extLst>
                <a:ext uri="{FF2B5EF4-FFF2-40B4-BE49-F238E27FC236}">
                  <a16:creationId xmlns:a16="http://schemas.microsoft.com/office/drawing/2014/main" id="{94406DE6-E4E5-4D0D-966A-C9F5ECDC032D}"/>
                </a:ext>
              </a:extLst>
            </p:cNvPr>
            <p:cNvSpPr txBox="1"/>
            <p:nvPr/>
          </p:nvSpPr>
          <p:spPr>
            <a:xfrm>
              <a:off x="680063" y="5286901"/>
              <a:ext cx="766871" cy="338554"/>
            </a:xfrm>
            <a:prstGeom prst="rect">
              <a:avLst/>
            </a:prstGeom>
            <a:noFill/>
          </p:spPr>
          <p:txBody>
            <a:bodyPr wrap="square" rtlCol="1">
              <a:spAutoFit/>
            </a:bodyPr>
            <a:lstStyle/>
            <a:p>
              <a:r>
                <a:rPr lang="en-US" sz="1600" dirty="0" err="1"/>
                <a:t>Go_bit</a:t>
              </a:r>
              <a:endParaRPr lang="he-IL" sz="1600" dirty="0"/>
            </a:p>
          </p:txBody>
        </p:sp>
        <p:sp>
          <p:nvSpPr>
            <p:cNvPr id="380" name="תיבת טקסט 379">
              <a:extLst>
                <a:ext uri="{FF2B5EF4-FFF2-40B4-BE49-F238E27FC236}">
                  <a16:creationId xmlns:a16="http://schemas.microsoft.com/office/drawing/2014/main" id="{A32DB9E3-B85A-4DB4-979E-32CC413F7F7B}"/>
                </a:ext>
              </a:extLst>
            </p:cNvPr>
            <p:cNvSpPr txBox="1"/>
            <p:nvPr/>
          </p:nvSpPr>
          <p:spPr>
            <a:xfrm>
              <a:off x="5201910" y="121555"/>
              <a:ext cx="1745604" cy="370078"/>
            </a:xfrm>
            <a:prstGeom prst="rect">
              <a:avLst/>
            </a:prstGeom>
            <a:noFill/>
          </p:spPr>
          <p:txBody>
            <a:bodyPr wrap="square" rtlCol="1">
              <a:spAutoFit/>
            </a:bodyPr>
            <a:lstStyle/>
            <a:p>
              <a:pPr algn="ctr"/>
              <a:r>
                <a:rPr lang="en-US" dirty="0" err="1"/>
                <a:t>Tpu_top</a:t>
              </a:r>
              <a:endParaRPr lang="he-IL" dirty="0"/>
            </a:p>
          </p:txBody>
        </p:sp>
      </p:grpSp>
      <p:sp>
        <p:nvSpPr>
          <p:cNvPr id="84" name="Content Placeholder 2">
            <a:extLst>
              <a:ext uri="{FF2B5EF4-FFF2-40B4-BE49-F238E27FC236}">
                <a16:creationId xmlns:a16="http://schemas.microsoft.com/office/drawing/2014/main" id="{CF1BA972-EDB6-4048-8CE9-4B28B9F55BB4}"/>
              </a:ext>
            </a:extLst>
          </p:cNvPr>
          <p:cNvSpPr txBox="1">
            <a:spLocks/>
          </p:cNvSpPr>
          <p:nvPr/>
        </p:nvSpPr>
        <p:spPr>
          <a:xfrm>
            <a:off x="8501542" y="0"/>
            <a:ext cx="3369464" cy="682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r>
              <a:rPr lang="he-IL" dirty="0"/>
              <a:t>מימוש רכיב ה-</a:t>
            </a:r>
            <a:r>
              <a:rPr lang="en-US" dirty="0"/>
              <a:t>top</a:t>
            </a:r>
            <a:r>
              <a:rPr lang="he-IL" dirty="0"/>
              <a:t>:</a:t>
            </a:r>
          </a:p>
        </p:txBody>
      </p:sp>
    </p:spTree>
    <p:extLst>
      <p:ext uri="{BB962C8B-B14F-4D97-AF65-F5344CB8AC3E}">
        <p14:creationId xmlns:p14="http://schemas.microsoft.com/office/powerpoint/2010/main" val="2609312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23FF-2767-5E42-9A1B-6A6378775427}"/>
              </a:ext>
            </a:extLst>
          </p:cNvPr>
          <p:cNvSpPr>
            <a:spLocks noGrp="1"/>
          </p:cNvSpPr>
          <p:nvPr>
            <p:ph type="title"/>
          </p:nvPr>
        </p:nvSpPr>
        <p:spPr>
          <a:xfrm>
            <a:off x="838200" y="46149"/>
            <a:ext cx="10515600" cy="836354"/>
          </a:xfrm>
        </p:spPr>
        <p:txBody>
          <a:bodyPr>
            <a:normAutofit/>
          </a:bodyPr>
          <a:lstStyle/>
          <a:p>
            <a:pPr algn="r" rtl="1"/>
            <a:r>
              <a:rPr lang="he-IL" dirty="0"/>
              <a:t>אמצעי המחקר</a:t>
            </a:r>
            <a:endParaRPr lang="en-IL" dirty="0"/>
          </a:p>
        </p:txBody>
      </p:sp>
      <p:sp>
        <p:nvSpPr>
          <p:cNvPr id="3" name="Content Placeholder 2">
            <a:extLst>
              <a:ext uri="{FF2B5EF4-FFF2-40B4-BE49-F238E27FC236}">
                <a16:creationId xmlns:a16="http://schemas.microsoft.com/office/drawing/2014/main" id="{A84DECC8-FFFC-394E-9F94-687F1E0A0972}"/>
              </a:ext>
            </a:extLst>
          </p:cNvPr>
          <p:cNvSpPr>
            <a:spLocks noGrp="1"/>
          </p:cNvSpPr>
          <p:nvPr>
            <p:ph idx="1"/>
          </p:nvPr>
        </p:nvSpPr>
        <p:spPr>
          <a:xfrm>
            <a:off x="838200" y="786809"/>
            <a:ext cx="10515600" cy="5337544"/>
          </a:xfrm>
        </p:spPr>
        <p:txBody>
          <a:bodyPr>
            <a:normAutofit lnSpcReduction="10000"/>
          </a:bodyPr>
          <a:lstStyle/>
          <a:p>
            <a:pPr lvl="0" algn="r" rtl="1"/>
            <a:r>
              <a:rPr lang="he-IL" dirty="0"/>
              <a:t>הרכיבים נכתבו בשפת </a:t>
            </a:r>
            <a:r>
              <a:rPr lang="en-US" dirty="0" err="1"/>
              <a:t>verilog</a:t>
            </a:r>
            <a:endParaRPr lang="he-IL" dirty="0"/>
          </a:p>
          <a:p>
            <a:pPr lvl="0" algn="r" rtl="1"/>
            <a:r>
              <a:rPr lang="he-IL" dirty="0"/>
              <a:t>לצורכי סימולציה השתמשנו בתוכנת </a:t>
            </a:r>
            <a:r>
              <a:rPr lang="en-US" dirty="0" err="1"/>
              <a:t>Modelsim</a:t>
            </a:r>
            <a:r>
              <a:rPr lang="he-IL" dirty="0"/>
              <a:t> והשתמשנו בתוכנת </a:t>
            </a:r>
            <a:r>
              <a:rPr lang="en-US" dirty="0" err="1"/>
              <a:t>quartus</a:t>
            </a:r>
            <a:r>
              <a:rPr lang="he-IL" dirty="0"/>
              <a:t> של </a:t>
            </a:r>
            <a:r>
              <a:rPr lang="en-US" dirty="0"/>
              <a:t>altera</a:t>
            </a:r>
            <a:r>
              <a:rPr lang="he-IL" dirty="0"/>
              <a:t> לצורכי סינתזה וצריבה על הרכיב.</a:t>
            </a:r>
          </a:p>
          <a:p>
            <a:pPr lvl="0" algn="r" rtl="1"/>
            <a:r>
              <a:rPr lang="he-IL" dirty="0"/>
              <a:t>רכיב </a:t>
            </a:r>
            <a:r>
              <a:rPr lang="en-US" dirty="0" err="1"/>
              <a:t>fpga</a:t>
            </a:r>
            <a:r>
              <a:rPr lang="he-IL" dirty="0"/>
              <a:t> גרסת </a:t>
            </a:r>
            <a:r>
              <a:rPr lang="en-US" dirty="0"/>
              <a:t>DE0</a:t>
            </a:r>
            <a:endParaRPr lang="en-IL" dirty="0"/>
          </a:p>
          <a:p>
            <a:pPr marL="0" lvl="0" indent="0" algn="r" rtl="1">
              <a:buNone/>
            </a:pPr>
            <a:r>
              <a:rPr lang="he-IL" u="sng" dirty="0"/>
              <a:t>שיטת ניתוח התוצאות:</a:t>
            </a:r>
            <a:endParaRPr lang="en-IL" u="sng" dirty="0"/>
          </a:p>
          <a:p>
            <a:pPr marL="228600" indent="-228600" algn="r" defTabSz="914400" rtl="1" eaLnBrk="1" latinLnBrk="0" hangingPunct="1">
              <a:lnSpc>
                <a:spcPct val="90000"/>
              </a:lnSpc>
              <a:spcBef>
                <a:spcPts val="1000"/>
              </a:spcBef>
              <a:buFont typeface="Arial" panose="020B0604020202020204" pitchFamily="34" charset="0"/>
              <a:buChar char="•"/>
            </a:pPr>
            <a:r>
              <a:rPr lang="he-IL" dirty="0"/>
              <a:t>השתמשנו בתוכניות בשפת </a:t>
            </a:r>
            <a:r>
              <a:rPr lang="en-US" dirty="0"/>
              <a:t>c</a:t>
            </a:r>
            <a:r>
              <a:rPr lang="he-IL" dirty="0"/>
              <a:t> המקומפלת לפקודות </a:t>
            </a:r>
            <a:r>
              <a:rPr lang="en-US" dirty="0"/>
              <a:t>MIPS</a:t>
            </a:r>
            <a:r>
              <a:rPr lang="he-IL" dirty="0"/>
              <a:t> ונקראת על הרכיב כתוצאה מהצריבה</a:t>
            </a:r>
          </a:p>
          <a:p>
            <a:pPr marL="228600" indent="-228600" algn="r" defTabSz="914400" rtl="1" eaLnBrk="1" latinLnBrk="0" hangingPunct="1">
              <a:lnSpc>
                <a:spcPct val="90000"/>
              </a:lnSpc>
              <a:spcBef>
                <a:spcPts val="1000"/>
              </a:spcBef>
              <a:buFont typeface="Arial" panose="020B0604020202020204" pitchFamily="34" charset="0"/>
              <a:buChar char="•"/>
            </a:pPr>
            <a:r>
              <a:rPr lang="he-IL" dirty="0"/>
              <a:t>בתוכניות נקבעו מצביעים בכתובות שהגדרנו מראש אשר יכילו בתוכן את שורות מטריצה </a:t>
            </a:r>
            <a:r>
              <a:rPr lang="en-US" dirty="0"/>
              <a:t>A</a:t>
            </a:r>
            <a:r>
              <a:rPr lang="he-IL" dirty="0"/>
              <a:t> ועמודות מטריצה </a:t>
            </a:r>
            <a:r>
              <a:rPr lang="en-US" dirty="0"/>
              <a:t>B</a:t>
            </a:r>
            <a:r>
              <a:rPr lang="he-IL" dirty="0"/>
              <a:t>.</a:t>
            </a:r>
          </a:p>
          <a:p>
            <a:pPr marL="228600" indent="-228600" algn="r" defTabSz="914400" rtl="1" eaLnBrk="1" latinLnBrk="0" hangingPunct="1">
              <a:lnSpc>
                <a:spcPct val="90000"/>
              </a:lnSpc>
              <a:spcBef>
                <a:spcPts val="1000"/>
              </a:spcBef>
              <a:buFont typeface="Arial" panose="020B0604020202020204" pitchFamily="34" charset="0"/>
              <a:buChar char="•"/>
            </a:pPr>
            <a:r>
              <a:rPr lang="he-IL" dirty="0"/>
              <a:t>התוצאות יבדקו עבור שני מאפיינים:</a:t>
            </a:r>
            <a:br>
              <a:rPr lang="en-US" dirty="0"/>
            </a:br>
            <a:r>
              <a:rPr lang="he-IL" dirty="0"/>
              <a:t>בדיקת ערכי </a:t>
            </a:r>
            <a:r>
              <a:rPr lang="he-IL" dirty="0" err="1"/>
              <a:t>רגיסטרי</a:t>
            </a:r>
            <a:r>
              <a:rPr lang="he-IL" dirty="0"/>
              <a:t> התוצאה (לבדוק שהתוצאות מתאימות לכפל מטריצה)</a:t>
            </a:r>
            <a:br>
              <a:rPr lang="en-US" dirty="0"/>
            </a:br>
            <a:r>
              <a:rPr lang="he-IL" dirty="0"/>
              <a:t>ספירת מונה ביצוע למאיץ מרגע אפשור </a:t>
            </a:r>
            <a:r>
              <a:rPr lang="en-US" dirty="0"/>
              <a:t>go bit</a:t>
            </a:r>
            <a:r>
              <a:rPr lang="he-IL" dirty="0"/>
              <a:t> ועד לקבלת </a:t>
            </a:r>
            <a:r>
              <a:rPr lang="en-US" dirty="0"/>
              <a:t>done bit</a:t>
            </a:r>
            <a:r>
              <a:rPr lang="he-IL" dirty="0"/>
              <a:t> מהרכיב ה</a:t>
            </a:r>
            <a:r>
              <a:rPr lang="en-US" dirty="0"/>
              <a:t>top.</a:t>
            </a:r>
            <a:endParaRPr lang="en-IL" dirty="0"/>
          </a:p>
        </p:txBody>
      </p:sp>
    </p:spTree>
    <p:extLst>
      <p:ext uri="{BB962C8B-B14F-4D97-AF65-F5344CB8AC3E}">
        <p14:creationId xmlns:p14="http://schemas.microsoft.com/office/powerpoint/2010/main" val="561769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53A7-C20B-9846-A74A-4A4996AF65CF}"/>
              </a:ext>
            </a:extLst>
          </p:cNvPr>
          <p:cNvSpPr>
            <a:spLocks noGrp="1"/>
          </p:cNvSpPr>
          <p:nvPr>
            <p:ph type="title"/>
          </p:nvPr>
        </p:nvSpPr>
        <p:spPr/>
        <p:txBody>
          <a:bodyPr>
            <a:normAutofit/>
          </a:bodyPr>
          <a:lstStyle/>
          <a:p>
            <a:pPr algn="r" rtl="1"/>
            <a:r>
              <a:rPr lang="he-IL" dirty="0"/>
              <a:t>תיאור וניתוח התוצאות הניסוייות</a:t>
            </a:r>
            <a:endParaRPr lang="en-IL" dirty="0"/>
          </a:p>
        </p:txBody>
      </p:sp>
      <p:sp>
        <p:nvSpPr>
          <p:cNvPr id="3" name="Content Placeholder 2">
            <a:extLst>
              <a:ext uri="{FF2B5EF4-FFF2-40B4-BE49-F238E27FC236}">
                <a16:creationId xmlns:a16="http://schemas.microsoft.com/office/drawing/2014/main" id="{D24C7365-796C-9648-813E-54B361391222}"/>
              </a:ext>
            </a:extLst>
          </p:cNvPr>
          <p:cNvSpPr>
            <a:spLocks noGrp="1"/>
          </p:cNvSpPr>
          <p:nvPr>
            <p:ph idx="1"/>
          </p:nvPr>
        </p:nvSpPr>
        <p:spPr/>
        <p:txBody>
          <a:bodyPr>
            <a:normAutofit lnSpcReduction="10000"/>
          </a:bodyPr>
          <a:lstStyle/>
          <a:p>
            <a:pPr marL="342900" marR="0" lvl="0" indent="-342900" algn="r" rtl="1">
              <a:spcBef>
                <a:spcPts val="0"/>
              </a:spcBef>
              <a:spcAft>
                <a:spcPts val="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תיאור התוצאות הניסוייות: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gn="r" rtl="1">
              <a:spcBef>
                <a:spcPts val="0"/>
              </a:spcBef>
              <a:spcAft>
                <a:spcPts val="0"/>
              </a:spcAft>
            </a:pPr>
            <a:r>
              <a:rPr lang="he-IL" sz="1800" dirty="0">
                <a:effectLst/>
                <a:latin typeface="Calibri" panose="020F0502020204030204" pitchFamily="34" charset="0"/>
                <a:ea typeface="Calibri" panose="020F0502020204030204" pitchFamily="34" charset="0"/>
                <a:cs typeface="Arial" panose="020B0604020202020204" pitchFamily="34" charset="0"/>
              </a:rPr>
              <a:t>את ניתוח התוצאות של תהליך תפקוד הרכיב בדקנו עבור כמה מקרים:</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spcBef>
                <a:spcPts val="0"/>
              </a:spcBef>
              <a:spcAft>
                <a:spcPts val="0"/>
              </a:spcAft>
              <a:buFont typeface="Courier New" panose="02070309020205020404" pitchFamily="49" charset="0"/>
              <a:buChar char="o"/>
            </a:pPr>
            <a:r>
              <a:rPr lang="he-IL" sz="1800" dirty="0">
                <a:effectLst/>
                <a:latin typeface="Calibri" panose="020F0502020204030204" pitchFamily="34" charset="0"/>
                <a:ea typeface="Calibri" panose="020F0502020204030204" pitchFamily="34" charset="0"/>
                <a:cs typeface="Arial" panose="020B0604020202020204" pitchFamily="34" charset="0"/>
              </a:rPr>
              <a:t>סימולציה של הרכיב עצמו ב</a:t>
            </a:r>
            <a:r>
              <a:rPr lang="en-US" sz="1800" dirty="0" err="1">
                <a:effectLst/>
                <a:latin typeface="Calibri" panose="020F0502020204030204" pitchFamily="34" charset="0"/>
                <a:ea typeface="Calibri" panose="020F0502020204030204" pitchFamily="34" charset="0"/>
                <a:cs typeface="Arial" panose="020B0604020202020204" pitchFamily="34" charset="0"/>
              </a:rPr>
              <a:t>modelsim</a:t>
            </a:r>
            <a:r>
              <a:rPr lang="he-IL" sz="1800" dirty="0">
                <a:effectLst/>
                <a:latin typeface="Calibri" panose="020F0502020204030204" pitchFamily="34" charset="0"/>
                <a:ea typeface="Calibri" panose="020F0502020204030204" pitchFamily="34" charset="0"/>
                <a:cs typeface="Arial" panose="020B0604020202020204" pitchFamily="34" charset="0"/>
              </a:rPr>
              <a:t> עם שורות ועמודות שהגדרנו בסימולציה.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spcBef>
                <a:spcPts val="0"/>
              </a:spcBef>
              <a:spcAft>
                <a:spcPts val="0"/>
              </a:spcAft>
              <a:buFont typeface="Courier New" panose="02070309020205020404" pitchFamily="49" charset="0"/>
              <a:buChar char="o"/>
            </a:pPr>
            <a:r>
              <a:rPr lang="he-IL" sz="1800" dirty="0">
                <a:effectLst/>
                <a:latin typeface="Calibri" panose="020F0502020204030204" pitchFamily="34" charset="0"/>
                <a:ea typeface="Calibri" panose="020F0502020204030204" pitchFamily="34" charset="0"/>
                <a:cs typeface="Arial" panose="020B0604020202020204" pitchFamily="34" charset="0"/>
              </a:rPr>
              <a:t>צריבה של הרכיב על ה</a:t>
            </a:r>
            <a:r>
              <a:rPr lang="en-US" sz="1800" dirty="0">
                <a:effectLst/>
                <a:latin typeface="Calibri" panose="020F0502020204030204" pitchFamily="34" charset="0"/>
                <a:ea typeface="Calibri" panose="020F0502020204030204" pitchFamily="34" charset="0"/>
                <a:cs typeface="Arial" panose="020B0604020202020204" pitchFamily="34" charset="0"/>
              </a:rPr>
              <a:t>FPGA</a:t>
            </a:r>
            <a:r>
              <a:rPr lang="he-IL" sz="1800" dirty="0">
                <a:effectLst/>
                <a:latin typeface="Calibri" panose="020F0502020204030204" pitchFamily="34" charset="0"/>
                <a:ea typeface="Calibri" panose="020F0502020204030204" pitchFamily="34" charset="0"/>
                <a:cs typeface="Arial" panose="020B0604020202020204" pitchFamily="34" charset="0"/>
              </a:rPr>
              <a:t> ללא התחשבות במעבד והגדרת ערכים מראש.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78815" marR="0" algn="r" rtl="1">
              <a:spcBef>
                <a:spcPts val="0"/>
              </a:spcBef>
              <a:spcAft>
                <a:spcPts val="0"/>
              </a:spcAft>
            </a:pPr>
            <a:r>
              <a:rPr lang="he-IL" sz="1800" dirty="0">
                <a:effectLst/>
                <a:latin typeface="Calibri" panose="020F0502020204030204" pitchFamily="34" charset="0"/>
                <a:ea typeface="Calibri" panose="020F0502020204030204" pitchFamily="34" charset="0"/>
                <a:cs typeface="Arial" panose="020B0604020202020204" pitchFamily="34" charset="0"/>
              </a:rPr>
              <a:t>בצריבה זו, הגדרנו ערכים לתוך הכניסות של רכיב ה</a:t>
            </a:r>
            <a:r>
              <a:rPr lang="en-US" sz="1800" dirty="0" err="1">
                <a:effectLst/>
                <a:latin typeface="Calibri" panose="020F0502020204030204" pitchFamily="34" charset="0"/>
                <a:ea typeface="Calibri" panose="020F0502020204030204" pitchFamily="34" charset="0"/>
                <a:cs typeface="Arial" panose="020B0604020202020204" pitchFamily="34" charset="0"/>
              </a:rPr>
              <a:t>tpu</a:t>
            </a:r>
            <a:r>
              <a:rPr lang="he-IL" sz="1800" dirty="0">
                <a:effectLst/>
                <a:latin typeface="Calibri" panose="020F0502020204030204" pitchFamily="34" charset="0"/>
                <a:ea typeface="Calibri" panose="020F0502020204030204" pitchFamily="34" charset="0"/>
                <a:cs typeface="Arial" panose="020B0604020202020204" pitchFamily="34" charset="0"/>
              </a:rPr>
              <a:t> בקוד ושלחנו </a:t>
            </a:r>
            <a:r>
              <a:rPr lang="en-US" sz="1800" dirty="0">
                <a:effectLst/>
                <a:latin typeface="Calibri" panose="020F0502020204030204" pitchFamily="34" charset="0"/>
                <a:ea typeface="Calibri" panose="020F0502020204030204" pitchFamily="34" charset="0"/>
                <a:cs typeface="Arial" panose="020B0604020202020204" pitchFamily="34" charset="0"/>
              </a:rPr>
              <a:t>go bit</a:t>
            </a:r>
            <a:r>
              <a:rPr lang="he-IL" sz="1800" dirty="0">
                <a:effectLst/>
                <a:latin typeface="Calibri" panose="020F0502020204030204" pitchFamily="34" charset="0"/>
                <a:ea typeface="Calibri" panose="020F0502020204030204" pitchFamily="34" charset="0"/>
                <a:cs typeface="Arial" panose="020B0604020202020204" pitchFamily="34" charset="0"/>
              </a:rPr>
              <a:t> בעת לחיצת כפתור. לאחר קבלת </a:t>
            </a:r>
            <a:r>
              <a:rPr lang="en-US" sz="1800" dirty="0">
                <a:effectLst/>
                <a:latin typeface="Calibri" panose="020F0502020204030204" pitchFamily="34" charset="0"/>
                <a:ea typeface="Calibri" panose="020F0502020204030204" pitchFamily="34" charset="0"/>
                <a:cs typeface="Arial" panose="020B0604020202020204" pitchFamily="34" charset="0"/>
              </a:rPr>
              <a:t>done bit</a:t>
            </a:r>
            <a:r>
              <a:rPr lang="he-IL" sz="1800" dirty="0">
                <a:effectLst/>
                <a:latin typeface="Calibri" panose="020F0502020204030204" pitchFamily="34" charset="0"/>
                <a:ea typeface="Calibri" panose="020F0502020204030204" pitchFamily="34" charset="0"/>
                <a:cs typeface="Arial" panose="020B0604020202020204" pitchFamily="34" charset="0"/>
              </a:rPr>
              <a:t>, המספרים מוצגים על המסך.</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spcBef>
                <a:spcPts val="0"/>
              </a:spcBef>
              <a:spcAft>
                <a:spcPts val="0"/>
              </a:spcAft>
              <a:buFont typeface="Courier New" panose="02070309020205020404" pitchFamily="49" charset="0"/>
              <a:buChar char="o"/>
            </a:pPr>
            <a:r>
              <a:rPr lang="he-IL" sz="1800" dirty="0">
                <a:effectLst/>
                <a:latin typeface="Calibri" panose="020F0502020204030204" pitchFamily="34" charset="0"/>
                <a:ea typeface="Calibri" panose="020F0502020204030204" pitchFamily="34" charset="0"/>
                <a:cs typeface="Arial" panose="020B0604020202020204" pitchFamily="34" charset="0"/>
              </a:rPr>
              <a:t>צריבה של הרכיב על ה</a:t>
            </a:r>
            <a:r>
              <a:rPr lang="en-US" sz="1800" dirty="0">
                <a:effectLst/>
                <a:latin typeface="Calibri" panose="020F0502020204030204" pitchFamily="34" charset="0"/>
                <a:ea typeface="Calibri" panose="020F0502020204030204" pitchFamily="34" charset="0"/>
                <a:cs typeface="Arial" panose="020B0604020202020204" pitchFamily="34" charset="0"/>
              </a:rPr>
              <a:t>FPGA</a:t>
            </a:r>
            <a:r>
              <a:rPr lang="he-IL" sz="1800" dirty="0">
                <a:effectLst/>
                <a:latin typeface="Calibri" panose="020F0502020204030204" pitchFamily="34" charset="0"/>
                <a:ea typeface="Calibri" panose="020F0502020204030204" pitchFamily="34" charset="0"/>
                <a:cs typeface="Arial" panose="020B0604020202020204" pitchFamily="34" charset="0"/>
              </a:rPr>
              <a:t> עם קישור למעבד בהתחשבות לתוכניות </a:t>
            </a:r>
            <a:r>
              <a:rPr lang="en-US" sz="1800" dirty="0">
                <a:effectLst/>
                <a:latin typeface="Calibri" panose="020F0502020204030204" pitchFamily="34" charset="0"/>
                <a:ea typeface="Calibri" panose="020F0502020204030204" pitchFamily="34" charset="0"/>
                <a:cs typeface="Arial" panose="020B0604020202020204" pitchFamily="34" charset="0"/>
              </a:rPr>
              <a:t>C</a:t>
            </a:r>
            <a:r>
              <a:rPr lang="he-IL" sz="1800" dirty="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0215" marR="0" algn="r" rtl="1">
              <a:spcBef>
                <a:spcPts val="0"/>
              </a:spcBef>
              <a:spcAft>
                <a:spcPts val="0"/>
              </a:spcAft>
            </a:pPr>
            <a:r>
              <a:rPr lang="he-IL" sz="1800" dirty="0">
                <a:effectLst/>
                <a:latin typeface="Calibri" panose="020F0502020204030204" pitchFamily="34" charset="0"/>
                <a:ea typeface="Calibri" panose="020F0502020204030204" pitchFamily="34" charset="0"/>
                <a:cs typeface="Arial" panose="020B0604020202020204" pitchFamily="34" charset="0"/>
              </a:rPr>
              <a:t>התוכניות מתוכננות מראש כאשר הכתובות של איברי המטריצה </a:t>
            </a:r>
            <a:r>
              <a:rPr lang="en-US" sz="1800" dirty="0">
                <a:effectLst/>
                <a:latin typeface="Calibri" panose="020F0502020204030204" pitchFamily="34" charset="0"/>
                <a:ea typeface="Calibri" panose="020F0502020204030204" pitchFamily="34" charset="0"/>
                <a:cs typeface="Arial" panose="020B0604020202020204" pitchFamily="34" charset="0"/>
              </a:rPr>
              <a:t>A</a:t>
            </a:r>
            <a:r>
              <a:rPr lang="he-IL" sz="1800" dirty="0">
                <a:effectLst/>
                <a:latin typeface="Calibri" panose="020F0502020204030204" pitchFamily="34" charset="0"/>
                <a:ea typeface="Calibri" panose="020F0502020204030204" pitchFamily="34" charset="0"/>
                <a:cs typeface="Arial" panose="020B0604020202020204" pitchFamily="34" charset="0"/>
              </a:rPr>
              <a:t> ו-</a:t>
            </a:r>
            <a:r>
              <a:rPr lang="en-US" sz="1800" dirty="0">
                <a:effectLst/>
                <a:latin typeface="Calibri" panose="020F0502020204030204" pitchFamily="34" charset="0"/>
                <a:ea typeface="Calibri" panose="020F0502020204030204" pitchFamily="34" charset="0"/>
                <a:cs typeface="Arial" panose="020B0604020202020204" pitchFamily="34" charset="0"/>
              </a:rPr>
              <a:t>B</a:t>
            </a:r>
            <a:r>
              <a:rPr lang="he-IL" sz="1800" dirty="0">
                <a:effectLst/>
                <a:latin typeface="Calibri" panose="020F0502020204030204" pitchFamily="34" charset="0"/>
                <a:ea typeface="Calibri" panose="020F0502020204030204" pitchFamily="34" charset="0"/>
                <a:cs typeface="Arial" panose="020B0604020202020204" pitchFamily="34" charset="0"/>
              </a:rPr>
              <a:t> מוגדרות מראש, האיתחול של האיברים מתבצע לאחר כתיבה לתוך המצביעים בעלי ערכי הכתובות, ושליחת ה</a:t>
            </a:r>
            <a:r>
              <a:rPr lang="en-US" sz="1800" dirty="0">
                <a:effectLst/>
                <a:latin typeface="Calibri" panose="020F0502020204030204" pitchFamily="34" charset="0"/>
                <a:ea typeface="Calibri" panose="020F0502020204030204" pitchFamily="34" charset="0"/>
                <a:cs typeface="Arial" panose="020B0604020202020204" pitchFamily="34" charset="0"/>
              </a:rPr>
              <a:t>go bit</a:t>
            </a:r>
            <a:r>
              <a:rPr lang="he-IL" sz="1800" dirty="0">
                <a:effectLst/>
                <a:latin typeface="Calibri" panose="020F0502020204030204" pitchFamily="34" charset="0"/>
                <a:ea typeface="Calibri" panose="020F0502020204030204" pitchFamily="34" charset="0"/>
                <a:cs typeface="Arial" panose="020B0604020202020204" pitchFamily="34" charset="0"/>
              </a:rPr>
              <a:t> ב</a:t>
            </a:r>
            <a:r>
              <a:rPr lang="en-US" sz="1800" dirty="0">
                <a:effectLst/>
                <a:latin typeface="Calibri" panose="020F0502020204030204" pitchFamily="34" charset="0"/>
                <a:ea typeface="Calibri" panose="020F0502020204030204" pitchFamily="34" charset="0"/>
                <a:cs typeface="Arial" panose="020B0604020202020204" pitchFamily="34" charset="0"/>
              </a:rPr>
              <a:t>de0</a:t>
            </a:r>
            <a:r>
              <a:rPr lang="he-IL" sz="1800" dirty="0">
                <a:effectLst/>
                <a:latin typeface="Calibri" panose="020F0502020204030204" pitchFamily="34" charset="0"/>
                <a:ea typeface="Calibri" panose="020F0502020204030204" pitchFamily="34" charset="0"/>
                <a:cs typeface="Arial" panose="020B0604020202020204" pitchFamily="34" charset="0"/>
              </a:rPr>
              <a:t> נשלח בעת כתיבה לתוך כתובת איברי המטריצה </a:t>
            </a:r>
            <a:r>
              <a:rPr lang="en-US" sz="1800" dirty="0">
                <a:effectLst/>
                <a:latin typeface="Calibri" panose="020F0502020204030204" pitchFamily="34" charset="0"/>
                <a:ea typeface="Calibri" panose="020F0502020204030204" pitchFamily="34" charset="0"/>
                <a:cs typeface="Arial" panose="020B0604020202020204" pitchFamily="34" charset="0"/>
              </a:rPr>
              <a:t>C</a:t>
            </a:r>
            <a:r>
              <a:rPr lang="he-IL" sz="1800" dirty="0">
                <a:effectLst/>
                <a:latin typeface="Calibri" panose="020F0502020204030204" pitchFamily="34" charset="0"/>
                <a:ea typeface="Calibri" panose="020F0502020204030204" pitchFamily="34" charset="0"/>
                <a:cs typeface="Arial" panose="020B0604020202020204" pitchFamily="34" charset="0"/>
              </a:rPr>
              <a:t>, מאחר ותהליך כפל המטריצות דורש כתיבה לכתובת המצביע לאיברי המטריצה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gn="r" rtl="1">
              <a:spcBef>
                <a:spcPts val="0"/>
              </a:spcBef>
              <a:spcAft>
                <a:spcPts val="0"/>
              </a:spcAft>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spcBef>
                <a:spcPts val="0"/>
              </a:spcBef>
              <a:spcAft>
                <a:spcPts val="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ניתוח התוצאות והסקת מסקנות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spcBef>
                <a:spcPts val="0"/>
              </a:spcBef>
              <a:spcAft>
                <a:spcPts val="0"/>
              </a:spcAft>
              <a:buFont typeface="Courier New" panose="02070309020205020404" pitchFamily="49" charset="0"/>
              <a:buChar char="o"/>
            </a:pPr>
            <a:r>
              <a:rPr lang="he-IL" sz="1800" dirty="0">
                <a:effectLst/>
                <a:latin typeface="Calibri" panose="020F0502020204030204" pitchFamily="34" charset="0"/>
                <a:ea typeface="Calibri" panose="020F0502020204030204" pitchFamily="34" charset="0"/>
                <a:cs typeface="Arial" panose="020B0604020202020204" pitchFamily="34" charset="0"/>
              </a:rPr>
              <a:t>עבור הסימולציות הבחנו ווידאנו כי הרכיב עובד כראוי ואכן מחשב כפל מטריצות עבור 11 סיבובי שעון מרגע שליחת ה</a:t>
            </a:r>
            <a:r>
              <a:rPr lang="en-US" sz="1800" dirty="0">
                <a:effectLst/>
                <a:latin typeface="Calibri" panose="020F0502020204030204" pitchFamily="34" charset="0"/>
                <a:ea typeface="Calibri" panose="020F0502020204030204" pitchFamily="34" charset="0"/>
                <a:cs typeface="Arial" panose="020B0604020202020204" pitchFamily="34" charset="0"/>
              </a:rPr>
              <a:t>go bit</a:t>
            </a:r>
            <a:r>
              <a:rPr lang="he-IL" sz="1800" dirty="0">
                <a:effectLst/>
                <a:latin typeface="Calibri" panose="020F0502020204030204" pitchFamily="34" charset="0"/>
                <a:ea typeface="Calibri" panose="020F0502020204030204" pitchFamily="34" charset="0"/>
                <a:cs typeface="Arial" panose="020B0604020202020204" pitchFamily="34" charset="0"/>
              </a:rPr>
              <a:t> ועד קבלת </a:t>
            </a:r>
            <a:r>
              <a:rPr lang="en-US" sz="1800" dirty="0">
                <a:effectLst/>
                <a:latin typeface="Calibri" panose="020F0502020204030204" pitchFamily="34" charset="0"/>
                <a:ea typeface="Calibri" panose="020F0502020204030204" pitchFamily="34" charset="0"/>
                <a:cs typeface="Arial" panose="020B0604020202020204" pitchFamily="34" charset="0"/>
              </a:rPr>
              <a:t>done bit</a:t>
            </a:r>
            <a:r>
              <a:rPr lang="he-IL" sz="1800" dirty="0">
                <a:effectLst/>
                <a:latin typeface="Calibri" panose="020F0502020204030204" pitchFamily="34" charset="0"/>
                <a:ea typeface="Calibri" panose="020F0502020204030204" pitchFamily="34" charset="0"/>
                <a:cs typeface="Arial" panose="020B0604020202020204" pitchFamily="34" charset="0"/>
              </a:rPr>
              <a:t>. קיים עיכוב של סיבוב שעון אחד מאחר והאפשור מתעכב ב</a:t>
            </a:r>
            <a:r>
              <a:rPr lang="en-US" sz="1800" dirty="0">
                <a:effectLst/>
                <a:latin typeface="Calibri" panose="020F0502020204030204" pitchFamily="34" charset="0"/>
                <a:ea typeface="Calibri" panose="020F0502020204030204" pitchFamily="34" charset="0"/>
                <a:cs typeface="Arial" panose="020B0604020202020204" pitchFamily="34" charset="0"/>
              </a:rPr>
              <a:t>controller</a:t>
            </a:r>
            <a:r>
              <a:rPr lang="he-IL" sz="1800" dirty="0">
                <a:effectLst/>
                <a:latin typeface="Calibri" panose="020F0502020204030204" pitchFamily="34" charset="0"/>
                <a:ea typeface="Calibri" panose="020F0502020204030204" pitchFamily="34" charset="0"/>
                <a:cs typeface="Arial" panose="020B0604020202020204" pitchFamily="34" charset="0"/>
              </a:rPr>
              <a:t> למשך סיבוב שעון אחד.</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spcBef>
                <a:spcPts val="0"/>
              </a:spcBef>
              <a:spcAft>
                <a:spcPts val="0"/>
              </a:spcAft>
              <a:buFont typeface="Courier New" panose="02070309020205020404" pitchFamily="49" charset="0"/>
              <a:buChar char="o"/>
            </a:pPr>
            <a:r>
              <a:rPr lang="he-IL" sz="1800" dirty="0">
                <a:effectLst/>
                <a:latin typeface="Calibri" panose="020F0502020204030204" pitchFamily="34" charset="0"/>
                <a:ea typeface="Calibri" panose="020F0502020204030204" pitchFamily="34" charset="0"/>
                <a:cs typeface="Arial" panose="020B0604020202020204" pitchFamily="34" charset="0"/>
              </a:rPr>
              <a:t>כאשר צרבנו את הרכיב על ה</a:t>
            </a:r>
            <a:r>
              <a:rPr lang="en-US" sz="1800" dirty="0">
                <a:effectLst/>
                <a:latin typeface="Calibri" panose="020F0502020204030204" pitchFamily="34" charset="0"/>
                <a:ea typeface="Calibri" panose="020F0502020204030204" pitchFamily="34" charset="0"/>
                <a:cs typeface="Arial" panose="020B0604020202020204" pitchFamily="34" charset="0"/>
              </a:rPr>
              <a:t>FPGA</a:t>
            </a:r>
            <a:r>
              <a:rPr lang="he-IL" sz="1800" dirty="0">
                <a:effectLst/>
                <a:latin typeface="Calibri" panose="020F0502020204030204" pitchFamily="34" charset="0"/>
                <a:ea typeface="Calibri" panose="020F0502020204030204" pitchFamily="34" charset="0"/>
                <a:cs typeface="Arial" panose="020B0604020202020204" pitchFamily="34" charset="0"/>
              </a:rPr>
              <a:t> ללא התחשבות במעבד, הוצגו על הלדים המספרים לפי הסדר לאחר קבלת </a:t>
            </a:r>
            <a:r>
              <a:rPr lang="en-US" sz="1800" dirty="0">
                <a:effectLst/>
                <a:latin typeface="Calibri" panose="020F0502020204030204" pitchFamily="34" charset="0"/>
                <a:ea typeface="Calibri" panose="020F0502020204030204" pitchFamily="34" charset="0"/>
                <a:cs typeface="Arial" panose="020B0604020202020204" pitchFamily="34" charset="0"/>
              </a:rPr>
              <a:t>done bit</a:t>
            </a:r>
            <a:r>
              <a:rPr lang="he-IL" sz="1800" dirty="0">
                <a:effectLst/>
                <a:latin typeface="Calibri" panose="020F0502020204030204" pitchFamily="34" charset="0"/>
                <a:ea typeface="Calibri" panose="020F0502020204030204" pitchFamily="34" charset="0"/>
                <a:cs typeface="Arial" panose="020B0604020202020204" pitchFamily="34" charset="0"/>
              </a:rPr>
              <a:t>. כמו בסימולציה, קיים עיכוב של סיבוב שעון אחד.</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spcBef>
                <a:spcPts val="0"/>
              </a:spcBef>
              <a:spcAft>
                <a:spcPts val="0"/>
              </a:spcAft>
              <a:buFont typeface="Courier New" panose="02070309020205020404" pitchFamily="49" charset="0"/>
              <a:buChar char="o"/>
            </a:pPr>
            <a:r>
              <a:rPr lang="he-IL" sz="1800" dirty="0">
                <a:effectLst/>
                <a:latin typeface="Calibri" panose="020F0502020204030204" pitchFamily="34" charset="0"/>
                <a:ea typeface="Calibri" panose="020F0502020204030204" pitchFamily="34" charset="0"/>
                <a:cs typeface="Arial" panose="020B0604020202020204" pitchFamily="34" charset="0"/>
              </a:rPr>
              <a:t>ביססנו את התוכניות כאשר המשתנים מכילים בתוכם את הערכים שונים, לאחר קבלת </a:t>
            </a:r>
            <a:r>
              <a:rPr lang="en-US" sz="1800" dirty="0">
                <a:effectLst/>
                <a:latin typeface="Calibri" panose="020F0502020204030204" pitchFamily="34" charset="0"/>
                <a:ea typeface="Calibri" panose="020F0502020204030204" pitchFamily="34" charset="0"/>
                <a:cs typeface="Arial" panose="020B0604020202020204" pitchFamily="34" charset="0"/>
              </a:rPr>
              <a:t>done bit</a:t>
            </a:r>
            <a:r>
              <a:rPr lang="he-IL" sz="1800" dirty="0">
                <a:effectLst/>
                <a:latin typeface="Calibri" panose="020F0502020204030204" pitchFamily="34" charset="0"/>
                <a:ea typeface="Calibri" panose="020F0502020204030204" pitchFamily="34" charset="0"/>
                <a:cs typeface="Arial" panose="020B0604020202020204" pitchFamily="34" charset="0"/>
              </a:rPr>
              <a:t>, האיברים הוצגו על הלדים לאחר החישוב בהצלחה.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indent="-228600" algn="r" defTabSz="914400" rtl="1" eaLnBrk="1" latinLnBrk="0" hangingPunct="1">
              <a:lnSpc>
                <a:spcPct val="90000"/>
              </a:lnSpc>
              <a:spcBef>
                <a:spcPts val="1000"/>
              </a:spcBef>
              <a:buFont typeface="Arial" panose="020B0604020202020204" pitchFamily="34" charset="0"/>
              <a:buChar char="•"/>
            </a:pPr>
            <a:endParaRPr lang="en-IL" dirty="0"/>
          </a:p>
        </p:txBody>
      </p:sp>
    </p:spTree>
    <p:extLst>
      <p:ext uri="{BB962C8B-B14F-4D97-AF65-F5344CB8AC3E}">
        <p14:creationId xmlns:p14="http://schemas.microsoft.com/office/powerpoint/2010/main" val="2548925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9C6D-A707-A346-A638-788B8033CC83}"/>
              </a:ext>
            </a:extLst>
          </p:cNvPr>
          <p:cNvSpPr>
            <a:spLocks noGrp="1"/>
          </p:cNvSpPr>
          <p:nvPr>
            <p:ph type="title"/>
          </p:nvPr>
        </p:nvSpPr>
        <p:spPr>
          <a:xfrm>
            <a:off x="838200" y="24772"/>
            <a:ext cx="10515600" cy="836465"/>
          </a:xfrm>
        </p:spPr>
        <p:txBody>
          <a:bodyPr/>
          <a:lstStyle/>
          <a:p>
            <a:pPr algn="r" rtl="1"/>
            <a:r>
              <a:rPr lang="he-IL" b="1" dirty="0"/>
              <a:t>סיכום</a:t>
            </a:r>
            <a:endParaRPr lang="en-IL" dirty="0"/>
          </a:p>
        </p:txBody>
      </p:sp>
      <p:sp>
        <p:nvSpPr>
          <p:cNvPr id="3" name="Content Placeholder 2">
            <a:extLst>
              <a:ext uri="{FF2B5EF4-FFF2-40B4-BE49-F238E27FC236}">
                <a16:creationId xmlns:a16="http://schemas.microsoft.com/office/drawing/2014/main" id="{8D089751-DAF9-BB43-8747-6E4E7384665D}"/>
              </a:ext>
            </a:extLst>
          </p:cNvPr>
          <p:cNvSpPr>
            <a:spLocks noGrp="1"/>
          </p:cNvSpPr>
          <p:nvPr>
            <p:ph idx="1"/>
          </p:nvPr>
        </p:nvSpPr>
        <p:spPr>
          <a:xfrm>
            <a:off x="838200" y="871870"/>
            <a:ext cx="10515600" cy="4826628"/>
          </a:xfrm>
        </p:spPr>
        <p:txBody>
          <a:bodyPr>
            <a:normAutofit lnSpcReduction="10000"/>
          </a:bodyPr>
          <a:lstStyle/>
          <a:p>
            <a:pPr lvl="0" algn="r" rtl="1"/>
            <a:r>
              <a:rPr lang="he-IL" dirty="0"/>
              <a:t>סיכום הפרויקט.</a:t>
            </a:r>
          </a:p>
          <a:p>
            <a:pPr marL="0" lvl="0" indent="0" algn="r" rtl="1">
              <a:buNone/>
            </a:pPr>
            <a:r>
              <a:rPr lang="he-IL" sz="2000" dirty="0">
                <a:effectLst/>
                <a:latin typeface="Calibri" panose="020F0502020204030204" pitchFamily="34" charset="0"/>
                <a:ea typeface="Calibri" panose="020F0502020204030204" pitchFamily="34" charset="0"/>
                <a:cs typeface="Arial" panose="020B0604020202020204" pitchFamily="34" charset="0"/>
              </a:rPr>
              <a:t>לסיכום, ניתן לראות את חשיבות רכיב המערך הסיסטולי אשר מאיצה את תהליך חישוב כפל המטריצות וחוסכת בזמן חישוב בתלות לגודל המטריצה. מניתוח התוצאות ניתן לראות כי לוקח למאיץ 10 סיבובי שעון עבור כפל מטריצות בגודל 4</a:t>
            </a:r>
            <a:r>
              <a:rPr lang="en-US" sz="2000" dirty="0">
                <a:effectLst/>
                <a:latin typeface="Calibri" panose="020F0502020204030204" pitchFamily="34" charset="0"/>
                <a:ea typeface="Calibri" panose="020F0502020204030204" pitchFamily="34" charset="0"/>
                <a:cs typeface="Arial" panose="020B0604020202020204" pitchFamily="34" charset="0"/>
              </a:rPr>
              <a:t>X</a:t>
            </a:r>
            <a:r>
              <a:rPr lang="he-IL" sz="2000" dirty="0">
                <a:effectLst/>
                <a:latin typeface="Calibri" panose="020F0502020204030204" pitchFamily="34" charset="0"/>
                <a:ea typeface="Calibri" panose="020F0502020204030204" pitchFamily="34" charset="0"/>
                <a:cs typeface="Arial" panose="020B0604020202020204" pitchFamily="34" charset="0"/>
              </a:rPr>
              <a:t>4 .</a:t>
            </a:r>
            <a:endParaRPr lang="en-IL" sz="3200" dirty="0"/>
          </a:p>
          <a:p>
            <a:pPr lvl="0" algn="r" rtl="1"/>
            <a:r>
              <a:rPr lang="he-IL" dirty="0"/>
              <a:t>סיכום של התרומה של העבודה שביצענו</a:t>
            </a:r>
          </a:p>
          <a:p>
            <a:pPr marL="0" lvl="0" indent="0"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הפרויקט עזר לנו מאוד להבין את צורת התפעול של מעבד </a:t>
            </a:r>
            <a:r>
              <a:rPr lang="en-US" sz="1800" dirty="0" err="1">
                <a:effectLst/>
                <a:latin typeface="Calibri" panose="020F0502020204030204" pitchFamily="34" charset="0"/>
                <a:ea typeface="Calibri" panose="020F0502020204030204" pitchFamily="34" charset="0"/>
                <a:cs typeface="Arial" panose="020B0604020202020204" pitchFamily="34" charset="0"/>
              </a:rPr>
              <a:t>risc</a:t>
            </a:r>
            <a:r>
              <a:rPr lang="en-US" sz="1800" dirty="0">
                <a:effectLst/>
                <a:latin typeface="Calibri" panose="020F0502020204030204" pitchFamily="34" charset="0"/>
                <a:ea typeface="Calibri" panose="020F0502020204030204" pitchFamily="34" charset="0"/>
                <a:cs typeface="Arial" panose="020B0604020202020204" pitchFamily="34" charset="0"/>
              </a:rPr>
              <a:t>-V</a:t>
            </a:r>
            <a:r>
              <a:rPr lang="en-US" sz="1800" dirty="0">
                <a:effectLst/>
                <a:latin typeface="Arial" panose="020B0604020202020204" pitchFamily="34" charset="0"/>
                <a:ea typeface="Calibri" panose="020F0502020204030204" pitchFamily="34" charset="0"/>
              </a:rPr>
              <a:t> </a:t>
            </a:r>
            <a:r>
              <a:rPr lang="he-IL" sz="1800" dirty="0">
                <a:effectLst/>
                <a:latin typeface="Arial" panose="020B0604020202020204" pitchFamily="34" charset="0"/>
                <a:ea typeface="Calibri" panose="020F0502020204030204" pitchFamily="34" charset="0"/>
              </a:rPr>
              <a:t>וצורת התפעול של רכיב המערך הסיסטולי במקביל עם המעבד. לא יצא לנו לעבוד בשפת </a:t>
            </a:r>
            <a:r>
              <a:rPr lang="he-IL" sz="1800" dirty="0" err="1">
                <a:effectLst/>
                <a:latin typeface="Arial" panose="020B0604020202020204" pitchFamily="34" charset="0"/>
                <a:ea typeface="Calibri" panose="020F0502020204030204" pitchFamily="34" charset="0"/>
              </a:rPr>
              <a:t>ורילוג</a:t>
            </a:r>
            <a:r>
              <a:rPr lang="he-IL" sz="1800" dirty="0">
                <a:effectLst/>
                <a:latin typeface="Arial" panose="020B0604020202020204" pitchFamily="34" charset="0"/>
                <a:ea typeface="Calibri" panose="020F0502020204030204" pitchFamily="34" charset="0"/>
              </a:rPr>
              <a:t> בעבר, שזה הקשה עלינו, אבל באותה מידה הפרויקט עזר לנו ללמוד ולעבוד עם השפה.</a:t>
            </a:r>
            <a:endParaRPr lang="en-IL" dirty="0"/>
          </a:p>
          <a:p>
            <a:pPr lvl="0" algn="r" rtl="1"/>
            <a:r>
              <a:rPr lang="he-IL" dirty="0"/>
              <a:t>חשיבה ביקורתית:</a:t>
            </a:r>
            <a:endParaRPr lang="en-IL" dirty="0"/>
          </a:p>
          <a:p>
            <a:pPr lvl="1" algn="r" rtl="1"/>
            <a:r>
              <a:rPr lang="he-IL" dirty="0"/>
              <a:t>מה היה טוב במימוש</a:t>
            </a:r>
            <a:br>
              <a:rPr lang="en-US"/>
            </a:br>
            <a:r>
              <a:rPr lang="he-IL" sz="1800">
                <a:effectLst/>
                <a:latin typeface="Calibri" panose="020F0502020204030204" pitchFamily="34" charset="0"/>
                <a:ea typeface="Calibri" panose="020F0502020204030204" pitchFamily="34" charset="0"/>
                <a:cs typeface="Arial" panose="020B0604020202020204" pitchFamily="34" charset="0"/>
              </a:rPr>
              <a:t>הצלחנו </a:t>
            </a:r>
            <a:r>
              <a:rPr lang="he-IL" sz="1800" dirty="0">
                <a:effectLst/>
                <a:latin typeface="Calibri" panose="020F0502020204030204" pitchFamily="34" charset="0"/>
                <a:ea typeface="Calibri" panose="020F0502020204030204" pitchFamily="34" charset="0"/>
                <a:cs typeface="Arial" panose="020B0604020202020204" pitchFamily="34" charset="0"/>
              </a:rPr>
              <a:t>לממש את פעולות המערך הסיסטולי בצורה טובה, הוא עושה את חישוב כפל</a:t>
            </a:r>
            <a:endParaRPr lang="en-IL" dirty="0"/>
          </a:p>
          <a:p>
            <a:pPr lvl="1" algn="r" rtl="1"/>
            <a:r>
              <a:rPr lang="he-IL" dirty="0"/>
              <a:t>מה ניתן לשפר</a:t>
            </a:r>
          </a:p>
          <a:p>
            <a:pPr marL="1143000" lvl="2" indent="-228600" algn="r" rtl="1">
              <a:spcAft>
                <a:spcPts val="0"/>
              </a:spcAft>
              <a:buFont typeface="Arial" panose="020B0604020202020204" pitchFamily="34" charset="0"/>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התבססנו על מס' לא קטן של רכיבים, ייתכן וניתן לממש את הרכיב בעלות קטנה יותר ברכיבים.</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143000" lvl="2" indent="-228600" algn="r" rtl="1">
              <a:spcAft>
                <a:spcPts val="0"/>
              </a:spcAft>
              <a:buFont typeface="Arial" panose="020B0604020202020204" pitchFamily="34" charset="0"/>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התהליך עובד עבור תוכניות שהגדרנו מראש כאשר הכתובות של איברי המטריצות בזיכרון ידועות לנו מראש, אפשר לשפר כך שהתהליך לעבוד בלי תלות בכתובת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gn="r" rtl="1">
              <a:buNone/>
            </a:pPr>
            <a:endParaRPr lang="en-IL" dirty="0"/>
          </a:p>
          <a:p>
            <a:pPr marL="228600" indent="-228600" algn="r" defTabSz="914400" rtl="1" eaLnBrk="1" latinLnBrk="0" hangingPunct="1">
              <a:lnSpc>
                <a:spcPct val="90000"/>
              </a:lnSpc>
              <a:spcBef>
                <a:spcPts val="1000"/>
              </a:spcBef>
              <a:buFont typeface="Arial" panose="020B0604020202020204" pitchFamily="34" charset="0"/>
              <a:buChar char="•"/>
            </a:pPr>
            <a:endParaRPr lang="en-IL" dirty="0"/>
          </a:p>
        </p:txBody>
      </p:sp>
    </p:spTree>
    <p:extLst>
      <p:ext uri="{BB962C8B-B14F-4D97-AF65-F5344CB8AC3E}">
        <p14:creationId xmlns:p14="http://schemas.microsoft.com/office/powerpoint/2010/main" val="1878886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16395</TotalTime>
  <Words>981</Words>
  <Application>Microsoft Office PowerPoint</Application>
  <PresentationFormat>Widescreen</PresentationFormat>
  <Paragraphs>162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Courier New</vt:lpstr>
      <vt:lpstr>Symbol</vt:lpstr>
      <vt:lpstr>Office Theme</vt:lpstr>
      <vt:lpstr>מצגת סיכום ביניים בקורס ארכיטקטורות מחשבים מתקדמות פרויקט 9 – RiscV with systolic array accelerator</vt:lpstr>
      <vt:lpstr>מבוא</vt:lpstr>
      <vt:lpstr>תיאור הפתרון </vt:lpstr>
      <vt:lpstr>PowerPoint Presentation</vt:lpstr>
      <vt:lpstr>אמצעי המחקר</vt:lpstr>
      <vt:lpstr>תיאור וניתוח התוצאות הניסוייות</vt:lpstr>
      <vt:lpstr>סיכום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and AI Acceleration</dc:title>
  <dc:creator>Freddy Gabbay</dc:creator>
  <cp:lastModifiedBy>שחר כדורי</cp:lastModifiedBy>
  <cp:revision>45</cp:revision>
  <dcterms:created xsi:type="dcterms:W3CDTF">2021-03-24T17:15:08Z</dcterms:created>
  <dcterms:modified xsi:type="dcterms:W3CDTF">2021-07-11T13:54:24Z</dcterms:modified>
</cp:coreProperties>
</file>