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2" r:id="rId1"/>
  </p:sldMasterIdLst>
  <p:notesMasterIdLst>
    <p:notesMasterId r:id="rId3"/>
  </p:notesMasterIdLst>
  <p:handoutMasterIdLst>
    <p:handoutMasterId r:id="rId4"/>
  </p:handoutMasterIdLst>
  <p:sldIdLst>
    <p:sldId id="256" r:id="rId2"/>
  </p:sldIdLst>
  <p:sldSz cx="35661600" cy="42062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248">
          <p15:clr>
            <a:srgbClr val="A4A3A4"/>
          </p15:clr>
        </p15:guide>
        <p15:guide id="2" pos="112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929C"/>
    <a:srgbClr val="5EA8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5" autoAdjust="0"/>
    <p:restoredTop sz="94660"/>
  </p:normalViewPr>
  <p:slideViewPr>
    <p:cSldViewPr snapToGrid="0">
      <p:cViewPr>
        <p:scale>
          <a:sx n="26" d="100"/>
          <a:sy n="26" d="100"/>
        </p:scale>
        <p:origin x="955" y="14"/>
      </p:cViewPr>
      <p:guideLst>
        <p:guide orient="horz" pos="13248"/>
        <p:guide pos="11232"/>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a:extLst>
              <a:ext uri="{FF2B5EF4-FFF2-40B4-BE49-F238E27FC236}">
                <a16:creationId xmlns:a16="http://schemas.microsoft.com/office/drawing/2014/main" id="{EDE935F5-7F57-4816-93D7-67C61357E068}"/>
              </a:ext>
            </a:extLst>
          </p:cNvPr>
          <p:cNvSpPr>
            <a:spLocks noGrp="1"/>
          </p:cNvSpPr>
          <p:nvPr>
            <p:ph type="hdr" sz="quarter"/>
          </p:nvPr>
        </p:nvSpPr>
        <p:spPr>
          <a:xfrm>
            <a:off x="3886200" y="0"/>
            <a:ext cx="2971800" cy="458788"/>
          </a:xfrm>
          <a:prstGeom prst="rect">
            <a:avLst/>
          </a:prstGeom>
        </p:spPr>
        <p:txBody>
          <a:bodyPr vert="horz" lIns="91440" tIns="45720" rIns="91440" bIns="45720" rtlCol="1"/>
          <a:lstStyle>
            <a:lvl1pPr algn="l">
              <a:defRPr sz="1200"/>
            </a:lvl1pPr>
          </a:lstStyle>
          <a:p>
            <a:r>
              <a:rPr lang="he-IL"/>
              <a:t>כלדלכמגכחדגמכחלדגמכלחגדכמגלדחכמגדלחכמגדלחכמגדלכח</a:t>
            </a:r>
            <a:endParaRPr lang="en-US"/>
          </a:p>
        </p:txBody>
      </p:sp>
      <p:sp>
        <p:nvSpPr>
          <p:cNvPr id="3" name="מציין מיקום של תאריך 2">
            <a:extLst>
              <a:ext uri="{FF2B5EF4-FFF2-40B4-BE49-F238E27FC236}">
                <a16:creationId xmlns:a16="http://schemas.microsoft.com/office/drawing/2014/main" id="{0F397D35-1F81-4A10-8E28-A96D96B83DC1}"/>
              </a:ext>
            </a:extLst>
          </p:cNvPr>
          <p:cNvSpPr>
            <a:spLocks noGrp="1"/>
          </p:cNvSpPr>
          <p:nvPr>
            <p:ph type="dt" sz="quarter" idx="1"/>
          </p:nvPr>
        </p:nvSpPr>
        <p:spPr>
          <a:xfrm>
            <a:off x="1588" y="0"/>
            <a:ext cx="2971800" cy="458788"/>
          </a:xfrm>
          <a:prstGeom prst="rect">
            <a:avLst/>
          </a:prstGeom>
        </p:spPr>
        <p:txBody>
          <a:bodyPr vert="horz" lIns="91440" tIns="45720" rIns="91440" bIns="45720" rtlCol="1"/>
          <a:lstStyle>
            <a:lvl1pPr algn="r">
              <a:defRPr sz="1200"/>
            </a:lvl1pPr>
          </a:lstStyle>
          <a:p>
            <a:fld id="{423D65E1-BF1B-43A0-A64E-D882DE63038D}" type="datetimeFigureOut">
              <a:rPr lang="en-US" smtClean="0"/>
              <a:t>6/3/2018</a:t>
            </a:fld>
            <a:endParaRPr lang="en-US"/>
          </a:p>
        </p:txBody>
      </p:sp>
      <p:sp>
        <p:nvSpPr>
          <p:cNvPr id="4" name="מציין מיקום של כותרת תחתונה 3">
            <a:extLst>
              <a:ext uri="{FF2B5EF4-FFF2-40B4-BE49-F238E27FC236}">
                <a16:creationId xmlns:a16="http://schemas.microsoft.com/office/drawing/2014/main" id="{72813B59-5E8F-4176-A429-19660654EF65}"/>
              </a:ext>
            </a:extLst>
          </p:cNvPr>
          <p:cNvSpPr>
            <a:spLocks noGrp="1"/>
          </p:cNvSpPr>
          <p:nvPr>
            <p:ph type="ftr" sz="quarter" idx="2"/>
          </p:nvPr>
        </p:nvSpPr>
        <p:spPr>
          <a:xfrm>
            <a:off x="3886200" y="8685213"/>
            <a:ext cx="2971800" cy="458787"/>
          </a:xfrm>
          <a:prstGeom prst="rect">
            <a:avLst/>
          </a:prstGeom>
        </p:spPr>
        <p:txBody>
          <a:bodyPr vert="horz" lIns="91440" tIns="45720" rIns="91440" bIns="45720" rtlCol="1" anchor="b"/>
          <a:lstStyle>
            <a:lvl1pPr algn="l">
              <a:defRPr sz="1200"/>
            </a:lvl1pPr>
          </a:lstStyle>
          <a:p>
            <a:endParaRPr lang="en-US"/>
          </a:p>
        </p:txBody>
      </p:sp>
      <p:sp>
        <p:nvSpPr>
          <p:cNvPr id="5" name="מציין מיקום של מספר שקופית 4">
            <a:extLst>
              <a:ext uri="{FF2B5EF4-FFF2-40B4-BE49-F238E27FC236}">
                <a16:creationId xmlns:a16="http://schemas.microsoft.com/office/drawing/2014/main" id="{C796A6B3-53E3-44C7-88C9-36FA244F9272}"/>
              </a:ext>
            </a:extLst>
          </p:cNvPr>
          <p:cNvSpPr>
            <a:spLocks noGrp="1"/>
          </p:cNvSpPr>
          <p:nvPr>
            <p:ph type="sldNum" sz="quarter" idx="3"/>
          </p:nvPr>
        </p:nvSpPr>
        <p:spPr>
          <a:xfrm>
            <a:off x="1588" y="8685213"/>
            <a:ext cx="2971800" cy="458787"/>
          </a:xfrm>
          <a:prstGeom prst="rect">
            <a:avLst/>
          </a:prstGeom>
        </p:spPr>
        <p:txBody>
          <a:bodyPr vert="horz" lIns="91440" tIns="45720" rIns="91440" bIns="45720" rtlCol="1" anchor="b"/>
          <a:lstStyle>
            <a:lvl1pPr algn="r">
              <a:defRPr sz="1200"/>
            </a:lvl1pPr>
          </a:lstStyle>
          <a:p>
            <a:fld id="{CC7C2AAA-5F4A-4B26-9A82-717145FEB86E}" type="slidenum">
              <a:rPr lang="en-US" smtClean="0"/>
              <a:t>‹#›</a:t>
            </a:fld>
            <a:endParaRPr lang="en-US"/>
          </a:p>
        </p:txBody>
      </p:sp>
    </p:spTree>
    <p:extLst>
      <p:ext uri="{BB962C8B-B14F-4D97-AF65-F5344CB8AC3E}">
        <p14:creationId xmlns:p14="http://schemas.microsoft.com/office/powerpoint/2010/main" val="1892697673"/>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l">
              <a:defRPr sz="1200"/>
            </a:lvl1pPr>
          </a:lstStyle>
          <a:p>
            <a:r>
              <a:rPr lang="he-IL"/>
              <a:t>כלדלכמגכחדגמכחלדגמכלחגדכמגלדחכמגדלחכמגדלחכמגדלכח</a:t>
            </a:r>
            <a:endParaRPr lang="en-US"/>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r">
              <a:defRPr sz="1200"/>
            </a:lvl1pPr>
          </a:lstStyle>
          <a:p>
            <a:fld id="{D8640558-36E9-44A0-A71D-DC973EA5971D}" type="datetimeFigureOut">
              <a:rPr lang="en-US" smtClean="0"/>
              <a:t>6/3/2018</a:t>
            </a:fld>
            <a:endParaRPr lang="en-US"/>
          </a:p>
        </p:txBody>
      </p:sp>
      <p:sp>
        <p:nvSpPr>
          <p:cNvPr id="4" name="מציין מיקום של תמונת שקופית 3"/>
          <p:cNvSpPr>
            <a:spLocks noGrp="1" noRot="1" noChangeAspect="1"/>
          </p:cNvSpPr>
          <p:nvPr>
            <p:ph type="sldImg" idx="2"/>
          </p:nvPr>
        </p:nvSpPr>
        <p:spPr>
          <a:xfrm>
            <a:off x="2120900" y="1143000"/>
            <a:ext cx="2616200" cy="3086100"/>
          </a:xfrm>
          <a:prstGeom prst="rect">
            <a:avLst/>
          </a:prstGeom>
          <a:noFill/>
          <a:ln w="12700">
            <a:solidFill>
              <a:prstClr val="black"/>
            </a:solidFill>
          </a:ln>
        </p:spPr>
        <p:txBody>
          <a:bodyPr vert="horz" lIns="91440" tIns="45720" rIns="91440" bIns="45720" rtlCol="1" anchor="ctr"/>
          <a:lstStyle/>
          <a:p>
            <a:endParaRPr lang="en-US"/>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l">
              <a:defRPr sz="1200"/>
            </a:lvl1pPr>
          </a:lstStyle>
          <a:p>
            <a:endParaRPr lang="en-US"/>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r">
              <a:defRPr sz="1200"/>
            </a:lvl1pPr>
          </a:lstStyle>
          <a:p>
            <a:fld id="{CD1D85F3-B280-49C8-98DB-50DB3B45A6DF}" type="slidenum">
              <a:rPr lang="en-US" smtClean="0"/>
              <a:t>‹#›</a:t>
            </a:fld>
            <a:endParaRPr lang="en-US"/>
          </a:p>
        </p:txBody>
      </p:sp>
    </p:spTree>
    <p:extLst>
      <p:ext uri="{BB962C8B-B14F-4D97-AF65-F5344CB8AC3E}">
        <p14:creationId xmlns:p14="http://schemas.microsoft.com/office/powerpoint/2010/main" val="1540650595"/>
      </p:ext>
    </p:extLst>
  </p:cSld>
  <p:clrMap bg1="lt1" tx1="dk1" bg2="lt2" tx2="dk2" accent1="accent1" accent2="accent2" accent3="accent3" accent4="accent4" accent5="accent5" accent6="accent6" hlink="hlink" folHlink="folHlink"/>
  <p:hf sldNum="0" ftr="0" dt="0"/>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2674620" y="6883826"/>
            <a:ext cx="30312360" cy="14643947"/>
          </a:xfrm>
        </p:spPr>
        <p:txBody>
          <a:bodyPr anchor="b"/>
          <a:lstStyle>
            <a:lvl1pPr algn="ctr">
              <a:defRPr sz="234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4457700" y="22092500"/>
            <a:ext cx="26746200" cy="10155340"/>
          </a:xfrm>
        </p:spPr>
        <p:txBody>
          <a:bodyPr/>
          <a:lstStyle>
            <a:lvl1pPr marL="0" indent="0" algn="ctr">
              <a:buNone/>
              <a:defRPr sz="9360"/>
            </a:lvl1pPr>
            <a:lvl2pPr marL="1783080" indent="0" algn="ctr">
              <a:buNone/>
              <a:defRPr sz="7800"/>
            </a:lvl2pPr>
            <a:lvl3pPr marL="3566160" indent="0" algn="ctr">
              <a:buNone/>
              <a:defRPr sz="7020"/>
            </a:lvl3pPr>
            <a:lvl4pPr marL="5349240" indent="0" algn="ctr">
              <a:buNone/>
              <a:defRPr sz="6240"/>
            </a:lvl4pPr>
            <a:lvl5pPr marL="7132320" indent="0" algn="ctr">
              <a:buNone/>
              <a:defRPr sz="6240"/>
            </a:lvl5pPr>
            <a:lvl6pPr marL="8915400" indent="0" algn="ctr">
              <a:buNone/>
              <a:defRPr sz="6240"/>
            </a:lvl6pPr>
            <a:lvl7pPr marL="10698480" indent="0" algn="ctr">
              <a:buNone/>
              <a:defRPr sz="6240"/>
            </a:lvl7pPr>
            <a:lvl8pPr marL="12481560" indent="0" algn="ctr">
              <a:buNone/>
              <a:defRPr sz="6240"/>
            </a:lvl8pPr>
            <a:lvl9pPr marL="14264640" indent="0" algn="ctr">
              <a:buNone/>
              <a:defRPr sz="624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B88A4AE6-67FA-47BA-AFB9-5352F8767A93}" type="datetimeFigureOut">
              <a:rPr lang="en-US" smtClean="0"/>
              <a:t>6/3/2018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B6609C-54D6-43B2-8EB1-E673A5BC3D20}" type="slidenum">
              <a:rPr lang="en-US" smtClean="0"/>
              <a:t>‹#›</a:t>
            </a:fld>
            <a:endParaRPr lang="en-US"/>
          </a:p>
        </p:txBody>
      </p:sp>
    </p:spTree>
    <p:extLst>
      <p:ext uri="{BB962C8B-B14F-4D97-AF65-F5344CB8AC3E}">
        <p14:creationId xmlns:p14="http://schemas.microsoft.com/office/powerpoint/2010/main" val="1414536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88A4AE6-67FA-47BA-AFB9-5352F8767A93}" type="datetimeFigureOut">
              <a:rPr lang="en-US" smtClean="0"/>
              <a:t>6/3/2018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B6609C-54D6-43B2-8EB1-E673A5BC3D20}" type="slidenum">
              <a:rPr lang="en-US" smtClean="0"/>
              <a:t>‹#›</a:t>
            </a:fld>
            <a:endParaRPr lang="en-US"/>
          </a:p>
        </p:txBody>
      </p:sp>
    </p:spTree>
    <p:extLst>
      <p:ext uri="{BB962C8B-B14F-4D97-AF65-F5344CB8AC3E}">
        <p14:creationId xmlns:p14="http://schemas.microsoft.com/office/powerpoint/2010/main" val="2087892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5520334" y="2239433"/>
            <a:ext cx="7689533" cy="35645940"/>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2451737" y="2239433"/>
            <a:ext cx="22622828" cy="35645940"/>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88A4AE6-67FA-47BA-AFB9-5352F8767A93}" type="datetimeFigureOut">
              <a:rPr lang="en-US" smtClean="0"/>
              <a:t>6/3/2018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B6609C-54D6-43B2-8EB1-E673A5BC3D20}" type="slidenum">
              <a:rPr lang="en-US" smtClean="0"/>
              <a:t>‹#›</a:t>
            </a:fld>
            <a:endParaRPr lang="en-US"/>
          </a:p>
        </p:txBody>
      </p:sp>
    </p:spTree>
    <p:extLst>
      <p:ext uri="{BB962C8B-B14F-4D97-AF65-F5344CB8AC3E}">
        <p14:creationId xmlns:p14="http://schemas.microsoft.com/office/powerpoint/2010/main" val="3833209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88A4AE6-67FA-47BA-AFB9-5352F8767A93}" type="datetimeFigureOut">
              <a:rPr lang="en-US" smtClean="0"/>
              <a:t>6/3/2018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B6609C-54D6-43B2-8EB1-E673A5BC3D20}" type="slidenum">
              <a:rPr lang="en-US" smtClean="0"/>
              <a:t>‹#›</a:t>
            </a:fld>
            <a:endParaRPr lang="en-US"/>
          </a:p>
        </p:txBody>
      </p:sp>
    </p:spTree>
    <p:extLst>
      <p:ext uri="{BB962C8B-B14F-4D97-AF65-F5344CB8AC3E}">
        <p14:creationId xmlns:p14="http://schemas.microsoft.com/office/powerpoint/2010/main" val="2528358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2433163" y="10486402"/>
            <a:ext cx="30758130" cy="17496787"/>
          </a:xfrm>
        </p:spPr>
        <p:txBody>
          <a:bodyPr anchor="b"/>
          <a:lstStyle>
            <a:lvl1pPr>
              <a:defRPr sz="234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433163" y="28148716"/>
            <a:ext cx="30758130" cy="9201147"/>
          </a:xfrm>
        </p:spPr>
        <p:txBody>
          <a:bodyPr/>
          <a:lstStyle>
            <a:lvl1pPr marL="0" indent="0">
              <a:buNone/>
              <a:defRPr sz="9360">
                <a:solidFill>
                  <a:schemeClr val="tx1"/>
                </a:solidFill>
              </a:defRPr>
            </a:lvl1pPr>
            <a:lvl2pPr marL="1783080" indent="0">
              <a:buNone/>
              <a:defRPr sz="7800">
                <a:solidFill>
                  <a:schemeClr val="tx1">
                    <a:tint val="75000"/>
                  </a:schemeClr>
                </a:solidFill>
              </a:defRPr>
            </a:lvl2pPr>
            <a:lvl3pPr marL="3566160" indent="0">
              <a:buNone/>
              <a:defRPr sz="7020">
                <a:solidFill>
                  <a:schemeClr val="tx1">
                    <a:tint val="75000"/>
                  </a:schemeClr>
                </a:solidFill>
              </a:defRPr>
            </a:lvl3pPr>
            <a:lvl4pPr marL="5349240" indent="0">
              <a:buNone/>
              <a:defRPr sz="6240">
                <a:solidFill>
                  <a:schemeClr val="tx1">
                    <a:tint val="75000"/>
                  </a:schemeClr>
                </a:solidFill>
              </a:defRPr>
            </a:lvl4pPr>
            <a:lvl5pPr marL="7132320" indent="0">
              <a:buNone/>
              <a:defRPr sz="6240">
                <a:solidFill>
                  <a:schemeClr val="tx1">
                    <a:tint val="75000"/>
                  </a:schemeClr>
                </a:solidFill>
              </a:defRPr>
            </a:lvl5pPr>
            <a:lvl6pPr marL="8915400" indent="0">
              <a:buNone/>
              <a:defRPr sz="6240">
                <a:solidFill>
                  <a:schemeClr val="tx1">
                    <a:tint val="75000"/>
                  </a:schemeClr>
                </a:solidFill>
              </a:defRPr>
            </a:lvl6pPr>
            <a:lvl7pPr marL="10698480" indent="0">
              <a:buNone/>
              <a:defRPr sz="6240">
                <a:solidFill>
                  <a:schemeClr val="tx1">
                    <a:tint val="75000"/>
                  </a:schemeClr>
                </a:solidFill>
              </a:defRPr>
            </a:lvl7pPr>
            <a:lvl8pPr marL="12481560" indent="0">
              <a:buNone/>
              <a:defRPr sz="6240">
                <a:solidFill>
                  <a:schemeClr val="tx1">
                    <a:tint val="75000"/>
                  </a:schemeClr>
                </a:solidFill>
              </a:defRPr>
            </a:lvl8pPr>
            <a:lvl9pPr marL="14264640" indent="0">
              <a:buNone/>
              <a:defRPr sz="624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B88A4AE6-67FA-47BA-AFB9-5352F8767A93}" type="datetimeFigureOut">
              <a:rPr lang="en-US" smtClean="0"/>
              <a:t>6/3/2018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B6609C-54D6-43B2-8EB1-E673A5BC3D20}" type="slidenum">
              <a:rPr lang="en-US" smtClean="0"/>
              <a:t>‹#›</a:t>
            </a:fld>
            <a:endParaRPr lang="en-US"/>
          </a:p>
        </p:txBody>
      </p:sp>
    </p:spTree>
    <p:extLst>
      <p:ext uri="{BB962C8B-B14F-4D97-AF65-F5344CB8AC3E}">
        <p14:creationId xmlns:p14="http://schemas.microsoft.com/office/powerpoint/2010/main" val="1596709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2451735" y="11197167"/>
            <a:ext cx="15156180" cy="26688206"/>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18053685" y="11197167"/>
            <a:ext cx="15156180" cy="26688206"/>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B88A4AE6-67FA-47BA-AFB9-5352F8767A93}" type="datetimeFigureOut">
              <a:rPr lang="en-US" smtClean="0"/>
              <a:t>6/3/2018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B6609C-54D6-43B2-8EB1-E673A5BC3D20}" type="slidenum">
              <a:rPr lang="en-US" smtClean="0"/>
              <a:t>‹#›</a:t>
            </a:fld>
            <a:endParaRPr lang="en-US"/>
          </a:p>
        </p:txBody>
      </p:sp>
    </p:spTree>
    <p:extLst>
      <p:ext uri="{BB962C8B-B14F-4D97-AF65-F5344CB8AC3E}">
        <p14:creationId xmlns:p14="http://schemas.microsoft.com/office/powerpoint/2010/main" val="1014250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2456380" y="2239442"/>
            <a:ext cx="30758130" cy="8130120"/>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456384" y="10311133"/>
            <a:ext cx="15086526" cy="5053327"/>
          </a:xfrm>
        </p:spPr>
        <p:txBody>
          <a:bodyPr anchor="b"/>
          <a:lstStyle>
            <a:lvl1pPr marL="0" indent="0">
              <a:buNone/>
              <a:defRPr sz="9360" b="1"/>
            </a:lvl1pPr>
            <a:lvl2pPr marL="1783080" indent="0">
              <a:buNone/>
              <a:defRPr sz="7800" b="1"/>
            </a:lvl2pPr>
            <a:lvl3pPr marL="3566160" indent="0">
              <a:buNone/>
              <a:defRPr sz="7020" b="1"/>
            </a:lvl3pPr>
            <a:lvl4pPr marL="5349240" indent="0">
              <a:buNone/>
              <a:defRPr sz="6240" b="1"/>
            </a:lvl4pPr>
            <a:lvl5pPr marL="7132320" indent="0">
              <a:buNone/>
              <a:defRPr sz="6240" b="1"/>
            </a:lvl5pPr>
            <a:lvl6pPr marL="8915400" indent="0">
              <a:buNone/>
              <a:defRPr sz="6240" b="1"/>
            </a:lvl6pPr>
            <a:lvl7pPr marL="10698480" indent="0">
              <a:buNone/>
              <a:defRPr sz="6240" b="1"/>
            </a:lvl7pPr>
            <a:lvl8pPr marL="12481560" indent="0">
              <a:buNone/>
              <a:defRPr sz="6240" b="1"/>
            </a:lvl8pPr>
            <a:lvl9pPr marL="14264640" indent="0">
              <a:buNone/>
              <a:defRPr sz="6240" b="1"/>
            </a:lvl9pPr>
          </a:lstStyle>
          <a:p>
            <a:pPr lvl="0"/>
            <a:r>
              <a:rPr lang="he-IL"/>
              <a:t>ערוך סגנונות טקסט של תבנית בסיס</a:t>
            </a:r>
          </a:p>
        </p:txBody>
      </p:sp>
      <p:sp>
        <p:nvSpPr>
          <p:cNvPr id="4" name="Content Placeholder 3"/>
          <p:cNvSpPr>
            <a:spLocks noGrp="1"/>
          </p:cNvSpPr>
          <p:nvPr>
            <p:ph sz="half" idx="2"/>
          </p:nvPr>
        </p:nvSpPr>
        <p:spPr>
          <a:xfrm>
            <a:off x="2456384" y="15364460"/>
            <a:ext cx="15086526" cy="22598806"/>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18053687" y="10311133"/>
            <a:ext cx="15160825" cy="5053327"/>
          </a:xfrm>
        </p:spPr>
        <p:txBody>
          <a:bodyPr anchor="b"/>
          <a:lstStyle>
            <a:lvl1pPr marL="0" indent="0">
              <a:buNone/>
              <a:defRPr sz="9360" b="1"/>
            </a:lvl1pPr>
            <a:lvl2pPr marL="1783080" indent="0">
              <a:buNone/>
              <a:defRPr sz="7800" b="1"/>
            </a:lvl2pPr>
            <a:lvl3pPr marL="3566160" indent="0">
              <a:buNone/>
              <a:defRPr sz="7020" b="1"/>
            </a:lvl3pPr>
            <a:lvl4pPr marL="5349240" indent="0">
              <a:buNone/>
              <a:defRPr sz="6240" b="1"/>
            </a:lvl4pPr>
            <a:lvl5pPr marL="7132320" indent="0">
              <a:buNone/>
              <a:defRPr sz="6240" b="1"/>
            </a:lvl5pPr>
            <a:lvl6pPr marL="8915400" indent="0">
              <a:buNone/>
              <a:defRPr sz="6240" b="1"/>
            </a:lvl6pPr>
            <a:lvl7pPr marL="10698480" indent="0">
              <a:buNone/>
              <a:defRPr sz="6240" b="1"/>
            </a:lvl7pPr>
            <a:lvl8pPr marL="12481560" indent="0">
              <a:buNone/>
              <a:defRPr sz="6240" b="1"/>
            </a:lvl8pPr>
            <a:lvl9pPr marL="14264640" indent="0">
              <a:buNone/>
              <a:defRPr sz="6240" b="1"/>
            </a:lvl9pPr>
          </a:lstStyle>
          <a:p>
            <a:pPr lvl="0"/>
            <a:r>
              <a:rPr lang="he-IL"/>
              <a:t>ערוך סגנונות טקסט של תבנית בסיס</a:t>
            </a:r>
          </a:p>
        </p:txBody>
      </p:sp>
      <p:sp>
        <p:nvSpPr>
          <p:cNvPr id="6" name="Content Placeholder 5"/>
          <p:cNvSpPr>
            <a:spLocks noGrp="1"/>
          </p:cNvSpPr>
          <p:nvPr>
            <p:ph sz="quarter" idx="4"/>
          </p:nvPr>
        </p:nvSpPr>
        <p:spPr>
          <a:xfrm>
            <a:off x="18053687" y="15364460"/>
            <a:ext cx="15160825" cy="22598806"/>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B88A4AE6-67FA-47BA-AFB9-5352F8767A93}" type="datetimeFigureOut">
              <a:rPr lang="en-US" smtClean="0"/>
              <a:t>6/3/2018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B6609C-54D6-43B2-8EB1-E673A5BC3D20}" type="slidenum">
              <a:rPr lang="en-US" smtClean="0"/>
              <a:t>‹#›</a:t>
            </a:fld>
            <a:endParaRPr lang="en-US"/>
          </a:p>
        </p:txBody>
      </p:sp>
    </p:spTree>
    <p:extLst>
      <p:ext uri="{BB962C8B-B14F-4D97-AF65-F5344CB8AC3E}">
        <p14:creationId xmlns:p14="http://schemas.microsoft.com/office/powerpoint/2010/main" val="3891576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B88A4AE6-67FA-47BA-AFB9-5352F8767A93}" type="datetimeFigureOut">
              <a:rPr lang="en-US" smtClean="0"/>
              <a:t>6/3/2018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B6609C-54D6-43B2-8EB1-E673A5BC3D20}" type="slidenum">
              <a:rPr lang="en-US" smtClean="0"/>
              <a:t>‹#›</a:t>
            </a:fld>
            <a:endParaRPr lang="en-US"/>
          </a:p>
        </p:txBody>
      </p:sp>
    </p:spTree>
    <p:extLst>
      <p:ext uri="{BB962C8B-B14F-4D97-AF65-F5344CB8AC3E}">
        <p14:creationId xmlns:p14="http://schemas.microsoft.com/office/powerpoint/2010/main" val="3371243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8A4AE6-67FA-47BA-AFB9-5352F8767A93}" type="datetimeFigureOut">
              <a:rPr lang="en-US" smtClean="0"/>
              <a:t>6/3/2018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B6609C-54D6-43B2-8EB1-E673A5BC3D20}" type="slidenum">
              <a:rPr lang="en-US" smtClean="0"/>
              <a:t>‹#›</a:t>
            </a:fld>
            <a:endParaRPr lang="en-US"/>
          </a:p>
        </p:txBody>
      </p:sp>
    </p:spTree>
    <p:extLst>
      <p:ext uri="{BB962C8B-B14F-4D97-AF65-F5344CB8AC3E}">
        <p14:creationId xmlns:p14="http://schemas.microsoft.com/office/powerpoint/2010/main" val="922880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2456380" y="2804160"/>
            <a:ext cx="11501794" cy="9814560"/>
          </a:xfrm>
        </p:spPr>
        <p:txBody>
          <a:bodyPr anchor="b"/>
          <a:lstStyle>
            <a:lvl1pPr>
              <a:defRPr sz="1248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15160825" y="6056216"/>
            <a:ext cx="18053685" cy="29891567"/>
          </a:xfrm>
        </p:spPr>
        <p:txBody>
          <a:bodyPr/>
          <a:lstStyle>
            <a:lvl1pPr>
              <a:defRPr sz="12480"/>
            </a:lvl1pPr>
            <a:lvl2pPr>
              <a:defRPr sz="10920"/>
            </a:lvl2pPr>
            <a:lvl3pPr>
              <a:defRPr sz="9360"/>
            </a:lvl3pPr>
            <a:lvl4pPr>
              <a:defRPr sz="7800"/>
            </a:lvl4pPr>
            <a:lvl5pPr>
              <a:defRPr sz="7800"/>
            </a:lvl5pPr>
            <a:lvl6pPr>
              <a:defRPr sz="7800"/>
            </a:lvl6pPr>
            <a:lvl7pPr>
              <a:defRPr sz="7800"/>
            </a:lvl7pPr>
            <a:lvl8pPr>
              <a:defRPr sz="7800"/>
            </a:lvl8pPr>
            <a:lvl9pPr>
              <a:defRPr sz="78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2456380" y="12618720"/>
            <a:ext cx="11501794" cy="23377740"/>
          </a:xfrm>
        </p:spPr>
        <p:txBody>
          <a:bodyPr/>
          <a:lstStyle>
            <a:lvl1pPr marL="0" indent="0">
              <a:buNone/>
              <a:defRPr sz="6240"/>
            </a:lvl1pPr>
            <a:lvl2pPr marL="1783080" indent="0">
              <a:buNone/>
              <a:defRPr sz="5460"/>
            </a:lvl2pPr>
            <a:lvl3pPr marL="3566160" indent="0">
              <a:buNone/>
              <a:defRPr sz="4680"/>
            </a:lvl3pPr>
            <a:lvl4pPr marL="5349240" indent="0">
              <a:buNone/>
              <a:defRPr sz="3900"/>
            </a:lvl4pPr>
            <a:lvl5pPr marL="7132320" indent="0">
              <a:buNone/>
              <a:defRPr sz="3900"/>
            </a:lvl5pPr>
            <a:lvl6pPr marL="8915400" indent="0">
              <a:buNone/>
              <a:defRPr sz="3900"/>
            </a:lvl6pPr>
            <a:lvl7pPr marL="10698480" indent="0">
              <a:buNone/>
              <a:defRPr sz="3900"/>
            </a:lvl7pPr>
            <a:lvl8pPr marL="12481560" indent="0">
              <a:buNone/>
              <a:defRPr sz="3900"/>
            </a:lvl8pPr>
            <a:lvl9pPr marL="14264640" indent="0">
              <a:buNone/>
              <a:defRPr sz="3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B88A4AE6-67FA-47BA-AFB9-5352F8767A93}" type="datetimeFigureOut">
              <a:rPr lang="en-US" smtClean="0"/>
              <a:t>6/3/2018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B6609C-54D6-43B2-8EB1-E673A5BC3D20}" type="slidenum">
              <a:rPr lang="en-US" smtClean="0"/>
              <a:t>‹#›</a:t>
            </a:fld>
            <a:endParaRPr lang="en-US"/>
          </a:p>
        </p:txBody>
      </p:sp>
    </p:spTree>
    <p:extLst>
      <p:ext uri="{BB962C8B-B14F-4D97-AF65-F5344CB8AC3E}">
        <p14:creationId xmlns:p14="http://schemas.microsoft.com/office/powerpoint/2010/main" val="1642557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2456380" y="2804160"/>
            <a:ext cx="11501794" cy="9814560"/>
          </a:xfrm>
        </p:spPr>
        <p:txBody>
          <a:bodyPr anchor="b"/>
          <a:lstStyle>
            <a:lvl1pPr>
              <a:defRPr sz="1248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5160825" y="6056216"/>
            <a:ext cx="18053685" cy="29891567"/>
          </a:xfrm>
        </p:spPr>
        <p:txBody>
          <a:bodyPr anchor="t"/>
          <a:lstStyle>
            <a:lvl1pPr marL="0" indent="0">
              <a:buNone/>
              <a:defRPr sz="12480"/>
            </a:lvl1pPr>
            <a:lvl2pPr marL="1783080" indent="0">
              <a:buNone/>
              <a:defRPr sz="10920"/>
            </a:lvl2pPr>
            <a:lvl3pPr marL="3566160" indent="0">
              <a:buNone/>
              <a:defRPr sz="9360"/>
            </a:lvl3pPr>
            <a:lvl4pPr marL="5349240" indent="0">
              <a:buNone/>
              <a:defRPr sz="7800"/>
            </a:lvl4pPr>
            <a:lvl5pPr marL="7132320" indent="0">
              <a:buNone/>
              <a:defRPr sz="7800"/>
            </a:lvl5pPr>
            <a:lvl6pPr marL="8915400" indent="0">
              <a:buNone/>
              <a:defRPr sz="7800"/>
            </a:lvl6pPr>
            <a:lvl7pPr marL="10698480" indent="0">
              <a:buNone/>
              <a:defRPr sz="7800"/>
            </a:lvl7pPr>
            <a:lvl8pPr marL="12481560" indent="0">
              <a:buNone/>
              <a:defRPr sz="7800"/>
            </a:lvl8pPr>
            <a:lvl9pPr marL="14264640" indent="0">
              <a:buNone/>
              <a:defRPr sz="78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2456380" y="12618720"/>
            <a:ext cx="11501794" cy="23377740"/>
          </a:xfrm>
        </p:spPr>
        <p:txBody>
          <a:bodyPr/>
          <a:lstStyle>
            <a:lvl1pPr marL="0" indent="0">
              <a:buNone/>
              <a:defRPr sz="6240"/>
            </a:lvl1pPr>
            <a:lvl2pPr marL="1783080" indent="0">
              <a:buNone/>
              <a:defRPr sz="5460"/>
            </a:lvl2pPr>
            <a:lvl3pPr marL="3566160" indent="0">
              <a:buNone/>
              <a:defRPr sz="4680"/>
            </a:lvl3pPr>
            <a:lvl4pPr marL="5349240" indent="0">
              <a:buNone/>
              <a:defRPr sz="3900"/>
            </a:lvl4pPr>
            <a:lvl5pPr marL="7132320" indent="0">
              <a:buNone/>
              <a:defRPr sz="3900"/>
            </a:lvl5pPr>
            <a:lvl6pPr marL="8915400" indent="0">
              <a:buNone/>
              <a:defRPr sz="3900"/>
            </a:lvl6pPr>
            <a:lvl7pPr marL="10698480" indent="0">
              <a:buNone/>
              <a:defRPr sz="3900"/>
            </a:lvl7pPr>
            <a:lvl8pPr marL="12481560" indent="0">
              <a:buNone/>
              <a:defRPr sz="3900"/>
            </a:lvl8pPr>
            <a:lvl9pPr marL="14264640" indent="0">
              <a:buNone/>
              <a:defRPr sz="3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B88A4AE6-67FA-47BA-AFB9-5352F8767A93}" type="datetimeFigureOut">
              <a:rPr lang="en-US" smtClean="0"/>
              <a:t>6/3/2018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B6609C-54D6-43B2-8EB1-E673A5BC3D20}" type="slidenum">
              <a:rPr lang="en-US" smtClean="0"/>
              <a:t>‹#›</a:t>
            </a:fld>
            <a:endParaRPr lang="en-US"/>
          </a:p>
        </p:txBody>
      </p:sp>
    </p:spTree>
    <p:extLst>
      <p:ext uri="{BB962C8B-B14F-4D97-AF65-F5344CB8AC3E}">
        <p14:creationId xmlns:p14="http://schemas.microsoft.com/office/powerpoint/2010/main" val="1352407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51735" y="2239442"/>
            <a:ext cx="30758130" cy="8130120"/>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451735" y="11197167"/>
            <a:ext cx="30758130" cy="26688206"/>
          </a:xfrm>
          <a:prstGeom prst="rect">
            <a:avLst/>
          </a:prstGeom>
        </p:spPr>
        <p:txBody>
          <a:bodyPr vert="horz" lIns="91440" tIns="45720" rIns="91440" bIns="45720" rtlCol="0">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2451735" y="38985623"/>
            <a:ext cx="8023860" cy="2239433"/>
          </a:xfrm>
          <a:prstGeom prst="rect">
            <a:avLst/>
          </a:prstGeom>
        </p:spPr>
        <p:txBody>
          <a:bodyPr vert="horz" lIns="91440" tIns="45720" rIns="91440" bIns="45720" rtlCol="0" anchor="ctr"/>
          <a:lstStyle>
            <a:lvl1pPr algn="l">
              <a:defRPr sz="4680">
                <a:solidFill>
                  <a:schemeClr val="tx1">
                    <a:tint val="75000"/>
                  </a:schemeClr>
                </a:solidFill>
              </a:defRPr>
            </a:lvl1pPr>
          </a:lstStyle>
          <a:p>
            <a:fld id="{B88A4AE6-67FA-47BA-AFB9-5352F8767A93}" type="datetimeFigureOut">
              <a:rPr lang="en-US" smtClean="0"/>
              <a:t>6/3/2018</a:t>
            </a:fld>
            <a:endParaRPr lang="en-US"/>
          </a:p>
        </p:txBody>
      </p:sp>
      <p:sp>
        <p:nvSpPr>
          <p:cNvPr id="5" name="Footer Placeholder 4"/>
          <p:cNvSpPr>
            <a:spLocks noGrp="1"/>
          </p:cNvSpPr>
          <p:nvPr>
            <p:ph type="ftr" sz="quarter" idx="3"/>
          </p:nvPr>
        </p:nvSpPr>
        <p:spPr>
          <a:xfrm>
            <a:off x="11812905" y="38985623"/>
            <a:ext cx="12035790" cy="2239433"/>
          </a:xfrm>
          <a:prstGeom prst="rect">
            <a:avLst/>
          </a:prstGeom>
        </p:spPr>
        <p:txBody>
          <a:bodyPr vert="horz" lIns="91440" tIns="45720" rIns="91440" bIns="45720" rtlCol="0" anchor="ctr"/>
          <a:lstStyle>
            <a:lvl1pPr algn="ctr">
              <a:defRPr sz="46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5186005" y="38985623"/>
            <a:ext cx="8023860" cy="2239433"/>
          </a:xfrm>
          <a:prstGeom prst="rect">
            <a:avLst/>
          </a:prstGeom>
        </p:spPr>
        <p:txBody>
          <a:bodyPr vert="horz" lIns="91440" tIns="45720" rIns="91440" bIns="45720" rtlCol="0" anchor="ctr"/>
          <a:lstStyle>
            <a:lvl1pPr algn="r">
              <a:defRPr sz="4680">
                <a:solidFill>
                  <a:schemeClr val="tx1">
                    <a:tint val="75000"/>
                  </a:schemeClr>
                </a:solidFill>
              </a:defRPr>
            </a:lvl1pPr>
          </a:lstStyle>
          <a:p>
            <a:fld id="{9EB6609C-54D6-43B2-8EB1-E673A5BC3D20}" type="slidenum">
              <a:rPr lang="en-US" smtClean="0"/>
              <a:t>‹#›</a:t>
            </a:fld>
            <a:endParaRPr lang="en-US"/>
          </a:p>
        </p:txBody>
      </p:sp>
    </p:spTree>
    <p:extLst>
      <p:ext uri="{BB962C8B-B14F-4D97-AF65-F5344CB8AC3E}">
        <p14:creationId xmlns:p14="http://schemas.microsoft.com/office/powerpoint/2010/main" val="2069613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566160" rtl="0" eaLnBrk="1" latinLnBrk="0" hangingPunct="1">
        <a:lnSpc>
          <a:spcPct val="90000"/>
        </a:lnSpc>
        <a:spcBef>
          <a:spcPct val="0"/>
        </a:spcBef>
        <a:buNone/>
        <a:defRPr sz="17160" kern="1200">
          <a:solidFill>
            <a:schemeClr val="tx1"/>
          </a:solidFill>
          <a:latin typeface="+mj-lt"/>
          <a:ea typeface="+mj-ea"/>
          <a:cs typeface="+mj-cs"/>
        </a:defRPr>
      </a:lvl1pPr>
    </p:titleStyle>
    <p:bodyStyle>
      <a:lvl1pPr marL="891540" indent="-891540" algn="l" defTabSz="3566160" rtl="0" eaLnBrk="1" latinLnBrk="0" hangingPunct="1">
        <a:lnSpc>
          <a:spcPct val="90000"/>
        </a:lnSpc>
        <a:spcBef>
          <a:spcPts val="3900"/>
        </a:spcBef>
        <a:buFont typeface="Arial" panose="020B0604020202020204" pitchFamily="34" charset="0"/>
        <a:buChar char="•"/>
        <a:defRPr sz="10920" kern="1200">
          <a:solidFill>
            <a:schemeClr val="tx1"/>
          </a:solidFill>
          <a:latin typeface="+mn-lt"/>
          <a:ea typeface="+mn-ea"/>
          <a:cs typeface="+mn-cs"/>
        </a:defRPr>
      </a:lvl1pPr>
      <a:lvl2pPr marL="2674620" indent="-891540" algn="l" defTabSz="3566160" rtl="0" eaLnBrk="1" latinLnBrk="0" hangingPunct="1">
        <a:lnSpc>
          <a:spcPct val="90000"/>
        </a:lnSpc>
        <a:spcBef>
          <a:spcPts val="1950"/>
        </a:spcBef>
        <a:buFont typeface="Arial" panose="020B0604020202020204" pitchFamily="34" charset="0"/>
        <a:buChar char="•"/>
        <a:defRPr sz="9360" kern="1200">
          <a:solidFill>
            <a:schemeClr val="tx1"/>
          </a:solidFill>
          <a:latin typeface="+mn-lt"/>
          <a:ea typeface="+mn-ea"/>
          <a:cs typeface="+mn-cs"/>
        </a:defRPr>
      </a:lvl2pPr>
      <a:lvl3pPr marL="4457700" indent="-891540" algn="l" defTabSz="3566160" rtl="0" eaLnBrk="1" latinLnBrk="0" hangingPunct="1">
        <a:lnSpc>
          <a:spcPct val="90000"/>
        </a:lnSpc>
        <a:spcBef>
          <a:spcPts val="1950"/>
        </a:spcBef>
        <a:buFont typeface="Arial" panose="020B0604020202020204" pitchFamily="34" charset="0"/>
        <a:buChar char="•"/>
        <a:defRPr sz="7800" kern="1200">
          <a:solidFill>
            <a:schemeClr val="tx1"/>
          </a:solidFill>
          <a:latin typeface="+mn-lt"/>
          <a:ea typeface="+mn-ea"/>
          <a:cs typeface="+mn-cs"/>
        </a:defRPr>
      </a:lvl3pPr>
      <a:lvl4pPr marL="6240780" indent="-891540" algn="l" defTabSz="3566160" rtl="0" eaLnBrk="1" latinLnBrk="0" hangingPunct="1">
        <a:lnSpc>
          <a:spcPct val="90000"/>
        </a:lnSpc>
        <a:spcBef>
          <a:spcPts val="1950"/>
        </a:spcBef>
        <a:buFont typeface="Arial" panose="020B0604020202020204" pitchFamily="34" charset="0"/>
        <a:buChar char="•"/>
        <a:defRPr sz="7020" kern="1200">
          <a:solidFill>
            <a:schemeClr val="tx1"/>
          </a:solidFill>
          <a:latin typeface="+mn-lt"/>
          <a:ea typeface="+mn-ea"/>
          <a:cs typeface="+mn-cs"/>
        </a:defRPr>
      </a:lvl4pPr>
      <a:lvl5pPr marL="8023860" indent="-891540" algn="l" defTabSz="3566160" rtl="0" eaLnBrk="1" latinLnBrk="0" hangingPunct="1">
        <a:lnSpc>
          <a:spcPct val="90000"/>
        </a:lnSpc>
        <a:spcBef>
          <a:spcPts val="1950"/>
        </a:spcBef>
        <a:buFont typeface="Arial" panose="020B0604020202020204" pitchFamily="34" charset="0"/>
        <a:buChar char="•"/>
        <a:defRPr sz="7020" kern="1200">
          <a:solidFill>
            <a:schemeClr val="tx1"/>
          </a:solidFill>
          <a:latin typeface="+mn-lt"/>
          <a:ea typeface="+mn-ea"/>
          <a:cs typeface="+mn-cs"/>
        </a:defRPr>
      </a:lvl5pPr>
      <a:lvl6pPr marL="9806940" indent="-891540" algn="l" defTabSz="3566160" rtl="0" eaLnBrk="1" latinLnBrk="0" hangingPunct="1">
        <a:lnSpc>
          <a:spcPct val="90000"/>
        </a:lnSpc>
        <a:spcBef>
          <a:spcPts val="1950"/>
        </a:spcBef>
        <a:buFont typeface="Arial" panose="020B0604020202020204" pitchFamily="34" charset="0"/>
        <a:buChar char="•"/>
        <a:defRPr sz="7020" kern="1200">
          <a:solidFill>
            <a:schemeClr val="tx1"/>
          </a:solidFill>
          <a:latin typeface="+mn-lt"/>
          <a:ea typeface="+mn-ea"/>
          <a:cs typeface="+mn-cs"/>
        </a:defRPr>
      </a:lvl6pPr>
      <a:lvl7pPr marL="11590020" indent="-891540" algn="l" defTabSz="3566160" rtl="0" eaLnBrk="1" latinLnBrk="0" hangingPunct="1">
        <a:lnSpc>
          <a:spcPct val="90000"/>
        </a:lnSpc>
        <a:spcBef>
          <a:spcPts val="1950"/>
        </a:spcBef>
        <a:buFont typeface="Arial" panose="020B0604020202020204" pitchFamily="34" charset="0"/>
        <a:buChar char="•"/>
        <a:defRPr sz="7020" kern="1200">
          <a:solidFill>
            <a:schemeClr val="tx1"/>
          </a:solidFill>
          <a:latin typeface="+mn-lt"/>
          <a:ea typeface="+mn-ea"/>
          <a:cs typeface="+mn-cs"/>
        </a:defRPr>
      </a:lvl7pPr>
      <a:lvl8pPr marL="13373100" indent="-891540" algn="l" defTabSz="3566160" rtl="0" eaLnBrk="1" latinLnBrk="0" hangingPunct="1">
        <a:lnSpc>
          <a:spcPct val="90000"/>
        </a:lnSpc>
        <a:spcBef>
          <a:spcPts val="1950"/>
        </a:spcBef>
        <a:buFont typeface="Arial" panose="020B0604020202020204" pitchFamily="34" charset="0"/>
        <a:buChar char="•"/>
        <a:defRPr sz="7020" kern="1200">
          <a:solidFill>
            <a:schemeClr val="tx1"/>
          </a:solidFill>
          <a:latin typeface="+mn-lt"/>
          <a:ea typeface="+mn-ea"/>
          <a:cs typeface="+mn-cs"/>
        </a:defRPr>
      </a:lvl8pPr>
      <a:lvl9pPr marL="15156180" indent="-891540" algn="l" defTabSz="3566160" rtl="0" eaLnBrk="1" latinLnBrk="0" hangingPunct="1">
        <a:lnSpc>
          <a:spcPct val="90000"/>
        </a:lnSpc>
        <a:spcBef>
          <a:spcPts val="1950"/>
        </a:spcBef>
        <a:buFont typeface="Arial" panose="020B0604020202020204" pitchFamily="34" charset="0"/>
        <a:buChar char="•"/>
        <a:defRPr sz="7020" kern="1200">
          <a:solidFill>
            <a:schemeClr val="tx1"/>
          </a:solidFill>
          <a:latin typeface="+mn-lt"/>
          <a:ea typeface="+mn-ea"/>
          <a:cs typeface="+mn-cs"/>
        </a:defRPr>
      </a:lvl9pPr>
    </p:bodyStyle>
    <p:otherStyle>
      <a:defPPr>
        <a:defRPr lang="en-US"/>
      </a:defPPr>
      <a:lvl1pPr marL="0" algn="l" defTabSz="3566160" rtl="0" eaLnBrk="1" latinLnBrk="0" hangingPunct="1">
        <a:defRPr sz="7020" kern="1200">
          <a:solidFill>
            <a:schemeClr val="tx1"/>
          </a:solidFill>
          <a:latin typeface="+mn-lt"/>
          <a:ea typeface="+mn-ea"/>
          <a:cs typeface="+mn-cs"/>
        </a:defRPr>
      </a:lvl1pPr>
      <a:lvl2pPr marL="1783080" algn="l" defTabSz="3566160" rtl="0" eaLnBrk="1" latinLnBrk="0" hangingPunct="1">
        <a:defRPr sz="7020" kern="1200">
          <a:solidFill>
            <a:schemeClr val="tx1"/>
          </a:solidFill>
          <a:latin typeface="+mn-lt"/>
          <a:ea typeface="+mn-ea"/>
          <a:cs typeface="+mn-cs"/>
        </a:defRPr>
      </a:lvl2pPr>
      <a:lvl3pPr marL="3566160" algn="l" defTabSz="3566160" rtl="0" eaLnBrk="1" latinLnBrk="0" hangingPunct="1">
        <a:defRPr sz="7020" kern="1200">
          <a:solidFill>
            <a:schemeClr val="tx1"/>
          </a:solidFill>
          <a:latin typeface="+mn-lt"/>
          <a:ea typeface="+mn-ea"/>
          <a:cs typeface="+mn-cs"/>
        </a:defRPr>
      </a:lvl3pPr>
      <a:lvl4pPr marL="5349240" algn="l" defTabSz="3566160" rtl="0" eaLnBrk="1" latinLnBrk="0" hangingPunct="1">
        <a:defRPr sz="7020" kern="1200">
          <a:solidFill>
            <a:schemeClr val="tx1"/>
          </a:solidFill>
          <a:latin typeface="+mn-lt"/>
          <a:ea typeface="+mn-ea"/>
          <a:cs typeface="+mn-cs"/>
        </a:defRPr>
      </a:lvl4pPr>
      <a:lvl5pPr marL="7132320" algn="l" defTabSz="3566160" rtl="0" eaLnBrk="1" latinLnBrk="0" hangingPunct="1">
        <a:defRPr sz="7020" kern="1200">
          <a:solidFill>
            <a:schemeClr val="tx1"/>
          </a:solidFill>
          <a:latin typeface="+mn-lt"/>
          <a:ea typeface="+mn-ea"/>
          <a:cs typeface="+mn-cs"/>
        </a:defRPr>
      </a:lvl5pPr>
      <a:lvl6pPr marL="8915400" algn="l" defTabSz="3566160" rtl="0" eaLnBrk="1" latinLnBrk="0" hangingPunct="1">
        <a:defRPr sz="7020" kern="1200">
          <a:solidFill>
            <a:schemeClr val="tx1"/>
          </a:solidFill>
          <a:latin typeface="+mn-lt"/>
          <a:ea typeface="+mn-ea"/>
          <a:cs typeface="+mn-cs"/>
        </a:defRPr>
      </a:lvl6pPr>
      <a:lvl7pPr marL="10698480" algn="l" defTabSz="3566160" rtl="0" eaLnBrk="1" latinLnBrk="0" hangingPunct="1">
        <a:defRPr sz="7020" kern="1200">
          <a:solidFill>
            <a:schemeClr val="tx1"/>
          </a:solidFill>
          <a:latin typeface="+mn-lt"/>
          <a:ea typeface="+mn-ea"/>
          <a:cs typeface="+mn-cs"/>
        </a:defRPr>
      </a:lvl7pPr>
      <a:lvl8pPr marL="12481560" algn="l" defTabSz="3566160" rtl="0" eaLnBrk="1" latinLnBrk="0" hangingPunct="1">
        <a:defRPr sz="7020" kern="1200">
          <a:solidFill>
            <a:schemeClr val="tx1"/>
          </a:solidFill>
          <a:latin typeface="+mn-lt"/>
          <a:ea typeface="+mn-ea"/>
          <a:cs typeface="+mn-cs"/>
        </a:defRPr>
      </a:lvl8pPr>
      <a:lvl9pPr marL="14264640" algn="l" defTabSz="3566160" rtl="0" eaLnBrk="1" latinLnBrk="0" hangingPunct="1">
        <a:defRPr sz="70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emf"/><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10" Type="http://schemas.openxmlformats.org/officeDocument/2006/relationships/image" Target="../media/image9.png"/><Relationship Id="rId4" Type="http://schemas.openxmlformats.org/officeDocument/2006/relationships/image" Target="../media/image3.jp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284DBF4-DF45-4B2D-969F-BEC76192D759}"/>
              </a:ext>
            </a:extLst>
          </p:cNvPr>
          <p:cNvSpPr txBox="1"/>
          <p:nvPr/>
        </p:nvSpPr>
        <p:spPr>
          <a:xfrm>
            <a:off x="5682462" y="2462742"/>
            <a:ext cx="23792974" cy="1815497"/>
          </a:xfrm>
          <a:prstGeom prst="rect">
            <a:avLst/>
          </a:prstGeom>
          <a:noFill/>
        </p:spPr>
        <p:txBody>
          <a:bodyPr wrap="square" rtlCol="0">
            <a:spAutoFit/>
          </a:bodyPr>
          <a:lstStyle/>
          <a:p>
            <a:pPr algn="ctr"/>
            <a:r>
              <a:rPr lang="en-US" sz="11213" dirty="0">
                <a:latin typeface="Times New Roman" panose="02020603050405020304" pitchFamily="18" charset="0"/>
                <a:cs typeface="Times New Roman" panose="02020603050405020304" pitchFamily="18" charset="0"/>
              </a:rPr>
              <a:t>Symbolic Plan Recognition</a:t>
            </a:r>
          </a:p>
        </p:txBody>
      </p:sp>
      <p:grpSp>
        <p:nvGrpSpPr>
          <p:cNvPr id="11" name="קבוצה 10">
            <a:extLst>
              <a:ext uri="{FF2B5EF4-FFF2-40B4-BE49-F238E27FC236}">
                <a16:creationId xmlns:a16="http://schemas.microsoft.com/office/drawing/2014/main" id="{5D388C2B-5895-4BB5-884D-18302A3E0531}"/>
              </a:ext>
            </a:extLst>
          </p:cNvPr>
          <p:cNvGrpSpPr/>
          <p:nvPr/>
        </p:nvGrpSpPr>
        <p:grpSpPr>
          <a:xfrm>
            <a:off x="1352412" y="11364924"/>
            <a:ext cx="33454796" cy="3390221"/>
            <a:chOff x="26670000" y="9315451"/>
            <a:chExt cx="8724900" cy="3570219"/>
          </a:xfrm>
        </p:grpSpPr>
        <p:sp>
          <p:nvSpPr>
            <p:cNvPr id="12" name="TextBox 11">
              <a:extLst>
                <a:ext uri="{FF2B5EF4-FFF2-40B4-BE49-F238E27FC236}">
                  <a16:creationId xmlns:a16="http://schemas.microsoft.com/office/drawing/2014/main" id="{C89C1FF2-2E20-4067-B283-1F3A21567911}"/>
                </a:ext>
              </a:extLst>
            </p:cNvPr>
            <p:cNvSpPr txBox="1"/>
            <p:nvPr/>
          </p:nvSpPr>
          <p:spPr>
            <a:xfrm>
              <a:off x="26963603" y="9315451"/>
              <a:ext cx="8431297" cy="950475"/>
            </a:xfrm>
            <a:prstGeom prst="rect">
              <a:avLst/>
            </a:prstGeom>
            <a:solidFill>
              <a:srgbClr val="5EA8B2"/>
            </a:solidFill>
          </p:spPr>
          <p:txBody>
            <a:bodyPr wrap="square" rtlCol="0">
              <a:spAutoFit/>
            </a:bodyPr>
            <a:lstStyle/>
            <a:p>
              <a:pPr algn="ctr"/>
              <a:r>
                <a:rPr lang="he-IL" sz="5265" dirty="0">
                  <a:latin typeface="FrankRuehl" panose="020E0503060101010101" pitchFamily="34" charset="-79"/>
                  <a:cs typeface="FrankRuehl" panose="020E0503060101010101" pitchFamily="34" charset="-79"/>
                </a:rPr>
                <a:t>תוצר הפרויקט</a:t>
              </a:r>
            </a:p>
          </p:txBody>
        </p:sp>
        <p:sp>
          <p:nvSpPr>
            <p:cNvPr id="13" name="TextBox 12">
              <a:extLst>
                <a:ext uri="{FF2B5EF4-FFF2-40B4-BE49-F238E27FC236}">
                  <a16:creationId xmlns:a16="http://schemas.microsoft.com/office/drawing/2014/main" id="{2D95FA81-A28B-480C-A427-7858CB57CD78}"/>
                </a:ext>
              </a:extLst>
            </p:cNvPr>
            <p:cNvSpPr txBox="1"/>
            <p:nvPr/>
          </p:nvSpPr>
          <p:spPr>
            <a:xfrm>
              <a:off x="26670000" y="10649260"/>
              <a:ext cx="8724900" cy="2236410"/>
            </a:xfrm>
            <a:prstGeom prst="rect">
              <a:avLst/>
            </a:prstGeom>
            <a:noFill/>
          </p:spPr>
          <p:txBody>
            <a:bodyPr wrap="square" rtlCol="0">
              <a:spAutoFit/>
            </a:bodyPr>
            <a:lstStyle/>
            <a:p>
              <a:pPr algn="r" rtl="1"/>
              <a:r>
                <a:rPr lang="he-IL" sz="6600" dirty="0"/>
                <a:t>מערכת, שבהינתן ספריית כל פעולותיו האפשריות של סוכן, יכולה לנהל מעקב, זיהוי וניתוח כל פעולותיו של הסוכן באמצעות תצפית על הסוכן בעת פעילותו.</a:t>
              </a:r>
              <a:r>
                <a:rPr lang="en-US" sz="6600" dirty="0"/>
                <a:t>  </a:t>
              </a:r>
              <a:endParaRPr lang="he-IL" sz="6600" dirty="0"/>
            </a:p>
          </p:txBody>
        </p:sp>
      </p:grpSp>
      <p:pic>
        <p:nvPicPr>
          <p:cNvPr id="3" name="תמונה 2">
            <a:extLst>
              <a:ext uri="{FF2B5EF4-FFF2-40B4-BE49-F238E27FC236}">
                <a16:creationId xmlns:a16="http://schemas.microsoft.com/office/drawing/2014/main" id="{842DD90C-09F5-47D4-922E-E301BFFA4C8E}"/>
              </a:ext>
            </a:extLst>
          </p:cNvPr>
          <p:cNvPicPr>
            <a:picLocks noChangeAspect="1"/>
          </p:cNvPicPr>
          <p:nvPr/>
        </p:nvPicPr>
        <p:blipFill rotWithShape="1">
          <a:blip r:embed="rId2">
            <a:extLst>
              <a:ext uri="{28A0092B-C50C-407E-A947-70E740481C1C}">
                <a14:useLocalDpi xmlns:a14="http://schemas.microsoft.com/office/drawing/2010/main" val="0"/>
              </a:ext>
            </a:extLst>
          </a:blip>
          <a:srcRect t="22563" b="20528"/>
          <a:stretch/>
        </p:blipFill>
        <p:spPr>
          <a:xfrm>
            <a:off x="691999" y="589646"/>
            <a:ext cx="7743268" cy="4801117"/>
          </a:xfrm>
          <a:prstGeom prst="rect">
            <a:avLst/>
          </a:prstGeom>
        </p:spPr>
      </p:pic>
      <p:sp>
        <p:nvSpPr>
          <p:cNvPr id="57" name="TextBox 56">
            <a:extLst>
              <a:ext uri="{FF2B5EF4-FFF2-40B4-BE49-F238E27FC236}">
                <a16:creationId xmlns:a16="http://schemas.microsoft.com/office/drawing/2014/main" id="{E6FF3CBD-42F3-41E9-AD3B-8135682DE99B}"/>
              </a:ext>
            </a:extLst>
          </p:cNvPr>
          <p:cNvSpPr txBox="1"/>
          <p:nvPr/>
        </p:nvSpPr>
        <p:spPr>
          <a:xfrm>
            <a:off x="8270364" y="15618066"/>
            <a:ext cx="20645646" cy="913615"/>
          </a:xfrm>
          <a:prstGeom prst="rect">
            <a:avLst/>
          </a:prstGeom>
          <a:solidFill>
            <a:srgbClr val="5EA8B2"/>
          </a:solidFill>
        </p:spPr>
        <p:txBody>
          <a:bodyPr wrap="square" rtlCol="0">
            <a:spAutoFit/>
          </a:bodyPr>
          <a:lstStyle/>
          <a:p>
            <a:pPr algn="ctr"/>
            <a:r>
              <a:rPr lang="he-IL" sz="5265" dirty="0">
                <a:latin typeface="FrankRuehl" panose="020E0503060101010101" pitchFamily="34" charset="-79"/>
                <a:cs typeface="FrankRuehl" panose="020E0503060101010101" pitchFamily="34" charset="-79"/>
              </a:rPr>
              <a:t>פעולת המערכת</a:t>
            </a:r>
          </a:p>
        </p:txBody>
      </p:sp>
      <p:sp>
        <p:nvSpPr>
          <p:cNvPr id="6" name="TextBox 5">
            <a:extLst>
              <a:ext uri="{FF2B5EF4-FFF2-40B4-BE49-F238E27FC236}">
                <a16:creationId xmlns:a16="http://schemas.microsoft.com/office/drawing/2014/main" id="{540D79A6-456E-4EA2-94B9-F02ACC5AED4A}"/>
              </a:ext>
            </a:extLst>
          </p:cNvPr>
          <p:cNvSpPr txBox="1"/>
          <p:nvPr/>
        </p:nvSpPr>
        <p:spPr>
          <a:xfrm>
            <a:off x="6434068" y="4500160"/>
            <a:ext cx="23291483" cy="2834622"/>
          </a:xfrm>
          <a:prstGeom prst="rect">
            <a:avLst/>
          </a:prstGeom>
          <a:noFill/>
        </p:spPr>
        <p:txBody>
          <a:bodyPr wrap="square" rtlCol="0">
            <a:spAutoFit/>
          </a:bodyPr>
          <a:lstStyle/>
          <a:p>
            <a:pPr algn="ctr"/>
            <a:r>
              <a:rPr lang="he-IL" sz="7020" dirty="0">
                <a:latin typeface="Times New Roman" panose="02020603050405020304" pitchFamily="18" charset="0"/>
                <a:cs typeface="Times New Roman" panose="02020603050405020304" pitchFamily="18" charset="0"/>
              </a:rPr>
              <a:t>שם סטודנט: שחר סירוטקין</a:t>
            </a:r>
            <a:endParaRPr lang="en-US" sz="7020" dirty="0">
              <a:latin typeface="Times New Roman" panose="02020603050405020304" pitchFamily="18" charset="0"/>
              <a:cs typeface="Times New Roman" panose="02020603050405020304" pitchFamily="18" charset="0"/>
            </a:endParaRPr>
          </a:p>
          <a:p>
            <a:pPr algn="ctr"/>
            <a:endParaRPr lang="he-IL" sz="5400" dirty="0">
              <a:latin typeface="Times New Roman" panose="02020603050405020304" pitchFamily="18" charset="0"/>
              <a:cs typeface="Times New Roman" panose="02020603050405020304" pitchFamily="18" charset="0"/>
            </a:endParaRPr>
          </a:p>
          <a:p>
            <a:pPr algn="ctr"/>
            <a:r>
              <a:rPr lang="he-IL" sz="5400" dirty="0">
                <a:latin typeface="Times New Roman" panose="02020603050405020304" pitchFamily="18" charset="0"/>
                <a:cs typeface="Times New Roman" panose="02020603050405020304" pitchFamily="18" charset="0"/>
              </a:rPr>
              <a:t>בהנחיית: פרופסור גל </a:t>
            </a:r>
            <a:r>
              <a:rPr lang="he-IL" sz="5400" dirty="0" err="1">
                <a:latin typeface="Times New Roman" panose="02020603050405020304" pitchFamily="18" charset="0"/>
                <a:cs typeface="Times New Roman" panose="02020603050405020304" pitchFamily="18" charset="0"/>
              </a:rPr>
              <a:t>קמינקא</a:t>
            </a:r>
            <a:endParaRPr lang="he-IL" sz="5400" dirty="0">
              <a:latin typeface="Times New Roman" panose="02020603050405020304" pitchFamily="18" charset="0"/>
              <a:cs typeface="Times New Roman" panose="02020603050405020304" pitchFamily="18" charset="0"/>
            </a:endParaRPr>
          </a:p>
        </p:txBody>
      </p:sp>
      <p:sp>
        <p:nvSpPr>
          <p:cNvPr id="35" name="TextBox 34">
            <a:extLst>
              <a:ext uri="{FF2B5EF4-FFF2-40B4-BE49-F238E27FC236}">
                <a16:creationId xmlns:a16="http://schemas.microsoft.com/office/drawing/2014/main" id="{44A09A71-AA1D-4664-94CF-553A2FC5B84F}"/>
              </a:ext>
            </a:extLst>
          </p:cNvPr>
          <p:cNvSpPr txBox="1"/>
          <p:nvPr/>
        </p:nvSpPr>
        <p:spPr>
          <a:xfrm>
            <a:off x="3019705" y="19749716"/>
            <a:ext cx="9089788" cy="913615"/>
          </a:xfrm>
          <a:prstGeom prst="rect">
            <a:avLst/>
          </a:prstGeom>
          <a:solidFill>
            <a:srgbClr val="5EA8B2"/>
          </a:solidFill>
        </p:spPr>
        <p:txBody>
          <a:bodyPr wrap="square" rtlCol="0">
            <a:spAutoFit/>
          </a:bodyPr>
          <a:lstStyle/>
          <a:p>
            <a:pPr algn="ctr"/>
            <a:r>
              <a:rPr lang="he-IL" sz="5265" dirty="0">
                <a:latin typeface="FrankRuehl" panose="020E0503060101010101" pitchFamily="34" charset="-79"/>
                <a:cs typeface="FrankRuehl" panose="020E0503060101010101" pitchFamily="34" charset="-79"/>
              </a:rPr>
              <a:t>זיהוי תוכנית הפעולה הכוללת</a:t>
            </a:r>
          </a:p>
        </p:txBody>
      </p:sp>
      <p:sp>
        <p:nvSpPr>
          <p:cNvPr id="37" name="TextBox 36">
            <a:extLst>
              <a:ext uri="{FF2B5EF4-FFF2-40B4-BE49-F238E27FC236}">
                <a16:creationId xmlns:a16="http://schemas.microsoft.com/office/drawing/2014/main" id="{45D53914-EFCE-488F-BBB2-68CF6A4A8103}"/>
              </a:ext>
            </a:extLst>
          </p:cNvPr>
          <p:cNvSpPr txBox="1"/>
          <p:nvPr/>
        </p:nvSpPr>
        <p:spPr>
          <a:xfrm>
            <a:off x="14048293" y="19837115"/>
            <a:ext cx="9089788" cy="913615"/>
          </a:xfrm>
          <a:prstGeom prst="rect">
            <a:avLst/>
          </a:prstGeom>
          <a:solidFill>
            <a:srgbClr val="5EA8B2"/>
          </a:solidFill>
        </p:spPr>
        <p:txBody>
          <a:bodyPr wrap="square" rtlCol="0">
            <a:spAutoFit/>
          </a:bodyPr>
          <a:lstStyle/>
          <a:p>
            <a:pPr algn="ctr"/>
            <a:r>
              <a:rPr lang="he-IL" sz="5265" dirty="0">
                <a:latin typeface="FrankRuehl" panose="020E0503060101010101" pitchFamily="34" charset="-79"/>
                <a:cs typeface="FrankRuehl" panose="020E0503060101010101" pitchFamily="34" charset="-79"/>
              </a:rPr>
              <a:t>התאמת התצפית הנוכחית</a:t>
            </a:r>
          </a:p>
        </p:txBody>
      </p:sp>
      <p:sp>
        <p:nvSpPr>
          <p:cNvPr id="2" name="TextBox 1">
            <a:extLst>
              <a:ext uri="{FF2B5EF4-FFF2-40B4-BE49-F238E27FC236}">
                <a16:creationId xmlns:a16="http://schemas.microsoft.com/office/drawing/2014/main" id="{7D70DECF-55CA-46AB-9944-837D0390D442}"/>
              </a:ext>
            </a:extLst>
          </p:cNvPr>
          <p:cNvSpPr txBox="1"/>
          <p:nvPr/>
        </p:nvSpPr>
        <p:spPr>
          <a:xfrm>
            <a:off x="1671410" y="16995750"/>
            <a:ext cx="32816800" cy="2123658"/>
          </a:xfrm>
          <a:prstGeom prst="rect">
            <a:avLst/>
          </a:prstGeom>
          <a:noFill/>
        </p:spPr>
        <p:txBody>
          <a:bodyPr wrap="square" rtlCol="0">
            <a:spAutoFit/>
          </a:bodyPr>
          <a:lstStyle/>
          <a:p>
            <a:pPr algn="r"/>
            <a:r>
              <a:rPr lang="he-IL" sz="6600" dirty="0"/>
              <a:t>המערכת עוקבת אחר הסוכן בזמן אמת ומזהה רצפי תתי פעולות קטנות עד אשר היא מזהה את תוכנית הפעולה הכוללת של הסוכן באמצעות ניתוח תתי פעולות שהתקבלו.</a:t>
            </a:r>
            <a:endParaRPr lang="en-US" sz="6600" dirty="0"/>
          </a:p>
        </p:txBody>
      </p:sp>
      <p:sp>
        <p:nvSpPr>
          <p:cNvPr id="49" name="TextBox 48">
            <a:extLst>
              <a:ext uri="{FF2B5EF4-FFF2-40B4-BE49-F238E27FC236}">
                <a16:creationId xmlns:a16="http://schemas.microsoft.com/office/drawing/2014/main" id="{13A34378-BD76-4361-8529-0FEB28205BCF}"/>
              </a:ext>
            </a:extLst>
          </p:cNvPr>
          <p:cNvSpPr txBox="1"/>
          <p:nvPr/>
        </p:nvSpPr>
        <p:spPr>
          <a:xfrm>
            <a:off x="25076881" y="19823011"/>
            <a:ext cx="9089788" cy="913615"/>
          </a:xfrm>
          <a:prstGeom prst="rect">
            <a:avLst/>
          </a:prstGeom>
          <a:solidFill>
            <a:srgbClr val="5EA8B2"/>
          </a:solidFill>
        </p:spPr>
        <p:txBody>
          <a:bodyPr wrap="square" rtlCol="0">
            <a:spAutoFit/>
          </a:bodyPr>
          <a:lstStyle/>
          <a:p>
            <a:pPr algn="ctr"/>
            <a:r>
              <a:rPr lang="he-IL" sz="5265" dirty="0">
                <a:latin typeface="FrankRuehl" panose="020E0503060101010101" pitchFamily="34" charset="-79"/>
                <a:cs typeface="FrankRuehl" panose="020E0503060101010101" pitchFamily="34" charset="-79"/>
              </a:rPr>
              <a:t>זיהוי תצפית נוכחית</a:t>
            </a:r>
          </a:p>
        </p:txBody>
      </p:sp>
      <p:sp>
        <p:nvSpPr>
          <p:cNvPr id="4" name="TextBox 3">
            <a:extLst>
              <a:ext uri="{FF2B5EF4-FFF2-40B4-BE49-F238E27FC236}">
                <a16:creationId xmlns:a16="http://schemas.microsoft.com/office/drawing/2014/main" id="{4BD024E3-33BF-4B83-A2B0-1DA9AC2A9805}"/>
              </a:ext>
            </a:extLst>
          </p:cNvPr>
          <p:cNvSpPr txBox="1"/>
          <p:nvPr/>
        </p:nvSpPr>
        <p:spPr>
          <a:xfrm>
            <a:off x="25076881" y="21442522"/>
            <a:ext cx="9089788" cy="2800767"/>
          </a:xfrm>
          <a:prstGeom prst="rect">
            <a:avLst/>
          </a:prstGeom>
          <a:noFill/>
        </p:spPr>
        <p:txBody>
          <a:bodyPr wrap="square" rtlCol="0">
            <a:spAutoFit/>
          </a:bodyPr>
          <a:lstStyle/>
          <a:p>
            <a:pPr algn="r" rtl="1"/>
            <a:r>
              <a:rPr lang="he-IL" sz="4400" dirty="0"/>
              <a:t>בשלב הראשון המערכת תזהה באמצעות סנסורים חיצוניים את מאפייני תת פעולה בודדת. באמצעות שימוש בעץ החלטה תת הפעולה תנותח ותזוהה באופן מדויק.</a:t>
            </a:r>
          </a:p>
        </p:txBody>
      </p:sp>
      <p:sp>
        <p:nvSpPr>
          <p:cNvPr id="10" name="TextBox 9">
            <a:extLst>
              <a:ext uri="{FF2B5EF4-FFF2-40B4-BE49-F238E27FC236}">
                <a16:creationId xmlns:a16="http://schemas.microsoft.com/office/drawing/2014/main" id="{06CB7A03-5BBF-42B4-9D97-D2C3EFD286E4}"/>
              </a:ext>
            </a:extLst>
          </p:cNvPr>
          <p:cNvSpPr txBox="1"/>
          <p:nvPr/>
        </p:nvSpPr>
        <p:spPr>
          <a:xfrm>
            <a:off x="14048293" y="21442522"/>
            <a:ext cx="9089788" cy="4832092"/>
          </a:xfrm>
          <a:prstGeom prst="rect">
            <a:avLst/>
          </a:prstGeom>
          <a:noFill/>
        </p:spPr>
        <p:txBody>
          <a:bodyPr wrap="square" rtlCol="0">
            <a:spAutoFit/>
          </a:bodyPr>
          <a:lstStyle/>
          <a:p>
            <a:pPr algn="r"/>
            <a:r>
              <a:rPr lang="he-IL" sz="4400" dirty="0"/>
              <a:t>בשלב השני המערכת תסמן את כל תוכניות הפעולה האפשריות שהסוכן מבצע כעת בהסתמך על תת הפעולה שזוהתה כעת תוך שמירה על עקביות עם תוכניות הפעולה שסומנו כאפשריות בעת הפעלת שלב זה על תת הפעולה הקודמת שזוהתה.</a:t>
            </a:r>
            <a:endParaRPr lang="en-US" sz="4400" dirty="0"/>
          </a:p>
        </p:txBody>
      </p:sp>
      <p:sp>
        <p:nvSpPr>
          <p:cNvPr id="17" name="TextBox 16">
            <a:extLst>
              <a:ext uri="{FF2B5EF4-FFF2-40B4-BE49-F238E27FC236}">
                <a16:creationId xmlns:a16="http://schemas.microsoft.com/office/drawing/2014/main" id="{71C60863-251F-4F45-95AB-C37972269C87}"/>
              </a:ext>
            </a:extLst>
          </p:cNvPr>
          <p:cNvSpPr txBox="1"/>
          <p:nvPr/>
        </p:nvSpPr>
        <p:spPr>
          <a:xfrm>
            <a:off x="3019705" y="21442522"/>
            <a:ext cx="9089788" cy="3477875"/>
          </a:xfrm>
          <a:prstGeom prst="rect">
            <a:avLst/>
          </a:prstGeom>
          <a:noFill/>
        </p:spPr>
        <p:txBody>
          <a:bodyPr wrap="square" rtlCol="0">
            <a:spAutoFit/>
          </a:bodyPr>
          <a:lstStyle/>
          <a:p>
            <a:pPr algn="r"/>
            <a:r>
              <a:rPr lang="he-IL" sz="4400" dirty="0"/>
              <a:t>כאשר תסתיימנה כל התצפיות על הסוכן או בעת הצורך המערכת תחזיר מבט על על כל תתי הפעולות שזוהו ונותחו ותחזיר את כל תוכניות הפעולה המלאות שיתכן שהסוכן מבצע.</a:t>
            </a:r>
            <a:endParaRPr lang="en-US" sz="4400" dirty="0"/>
          </a:p>
        </p:txBody>
      </p:sp>
      <p:pic>
        <p:nvPicPr>
          <p:cNvPr id="1026" name="Picture 2" descr="×ª××¦××ª ×ª××× × ×¢×××¨ âªrobot kicking a ballâ¬â">
            <a:extLst>
              <a:ext uri="{FF2B5EF4-FFF2-40B4-BE49-F238E27FC236}">
                <a16:creationId xmlns:a16="http://schemas.microsoft.com/office/drawing/2014/main" id="{97A90F22-F355-4067-A3CA-BB00C801F0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75656" y="24226279"/>
            <a:ext cx="4642740" cy="559314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F46D59BA-CB82-44A0-92FA-57DE218ECD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68330" y="31686752"/>
            <a:ext cx="9538878" cy="7052339"/>
          </a:xfrm>
          <a:prstGeom prst="rect">
            <a:avLst/>
          </a:prstGeom>
          <a:ln>
            <a:solidFill>
              <a:schemeClr val="tx1"/>
            </a:solidFill>
          </a:ln>
        </p:spPr>
      </p:pic>
      <p:pic>
        <p:nvPicPr>
          <p:cNvPr id="21" name="Picture 20">
            <a:extLst>
              <a:ext uri="{FF2B5EF4-FFF2-40B4-BE49-F238E27FC236}">
                <a16:creationId xmlns:a16="http://schemas.microsoft.com/office/drawing/2014/main" id="{64FC8304-515B-4252-9983-ED53CF0B2A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631368" y="28936883"/>
            <a:ext cx="9940565" cy="6133960"/>
          </a:xfrm>
          <a:prstGeom prst="rect">
            <a:avLst/>
          </a:prstGeom>
          <a:ln>
            <a:solidFill>
              <a:schemeClr val="tx1"/>
            </a:solidFill>
          </a:ln>
        </p:spPr>
      </p:pic>
      <p:sp>
        <p:nvSpPr>
          <p:cNvPr id="31" name="Arrow: Down 30">
            <a:extLst>
              <a:ext uri="{FF2B5EF4-FFF2-40B4-BE49-F238E27FC236}">
                <a16:creationId xmlns:a16="http://schemas.microsoft.com/office/drawing/2014/main" id="{F35B5BA4-065D-4C03-A5DA-A4E454C551C5}"/>
              </a:ext>
            </a:extLst>
          </p:cNvPr>
          <p:cNvSpPr/>
          <p:nvPr/>
        </p:nvSpPr>
        <p:spPr>
          <a:xfrm>
            <a:off x="30323071" y="29926669"/>
            <a:ext cx="492210" cy="1647327"/>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highlight>
                <a:srgbClr val="FFFF00"/>
              </a:highlight>
            </a:endParaRPr>
          </a:p>
        </p:txBody>
      </p:sp>
      <p:sp>
        <p:nvSpPr>
          <p:cNvPr id="40" name="Arrow: Right 39">
            <a:extLst>
              <a:ext uri="{FF2B5EF4-FFF2-40B4-BE49-F238E27FC236}">
                <a16:creationId xmlns:a16="http://schemas.microsoft.com/office/drawing/2014/main" id="{571483A7-D722-4413-A08B-173B44ACF0EF}"/>
              </a:ext>
            </a:extLst>
          </p:cNvPr>
          <p:cNvSpPr/>
          <p:nvPr/>
        </p:nvSpPr>
        <p:spPr>
          <a:xfrm rot="10800000">
            <a:off x="23609187" y="33347671"/>
            <a:ext cx="1531375" cy="499733"/>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51">
            <a:extLst>
              <a:ext uri="{FF2B5EF4-FFF2-40B4-BE49-F238E27FC236}">
                <a16:creationId xmlns:a16="http://schemas.microsoft.com/office/drawing/2014/main" id="{C68F3E33-6AE5-4A5E-AC20-8F94D4CA281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68638" y="30177061"/>
            <a:ext cx="9584040" cy="4792020"/>
          </a:xfrm>
          <a:prstGeom prst="rect">
            <a:avLst/>
          </a:prstGeom>
          <a:ln>
            <a:solidFill>
              <a:schemeClr val="tx1"/>
            </a:solidFill>
          </a:ln>
        </p:spPr>
      </p:pic>
      <p:sp>
        <p:nvSpPr>
          <p:cNvPr id="58" name="Arrow: Right 57">
            <a:extLst>
              <a:ext uri="{FF2B5EF4-FFF2-40B4-BE49-F238E27FC236}">
                <a16:creationId xmlns:a16="http://schemas.microsoft.com/office/drawing/2014/main" id="{F3B6B9C7-C477-4F63-9A1B-41C0818A45CA}"/>
              </a:ext>
            </a:extLst>
          </p:cNvPr>
          <p:cNvSpPr/>
          <p:nvPr/>
        </p:nvSpPr>
        <p:spPr>
          <a:xfrm rot="10800000">
            <a:off x="11816781" y="32913725"/>
            <a:ext cx="1646100" cy="512931"/>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קבוצה 8">
            <a:extLst>
              <a:ext uri="{FF2B5EF4-FFF2-40B4-BE49-F238E27FC236}">
                <a16:creationId xmlns:a16="http://schemas.microsoft.com/office/drawing/2014/main" id="{0B3E8AE8-4F68-45EF-8143-6DDA2230FF99}"/>
              </a:ext>
            </a:extLst>
          </p:cNvPr>
          <p:cNvGrpSpPr/>
          <p:nvPr/>
        </p:nvGrpSpPr>
        <p:grpSpPr>
          <a:xfrm>
            <a:off x="2478206" y="8421891"/>
            <a:ext cx="32185928" cy="3988118"/>
            <a:chOff x="26670000" y="9315449"/>
            <a:chExt cx="8724900" cy="4656636"/>
          </a:xfrm>
        </p:grpSpPr>
        <p:sp>
          <p:nvSpPr>
            <p:cNvPr id="60" name="TextBox 59">
              <a:extLst>
                <a:ext uri="{FF2B5EF4-FFF2-40B4-BE49-F238E27FC236}">
                  <a16:creationId xmlns:a16="http://schemas.microsoft.com/office/drawing/2014/main" id="{9ED2122C-CCD8-4858-8E02-4BD65D1F6C99}"/>
                </a:ext>
              </a:extLst>
            </p:cNvPr>
            <p:cNvSpPr txBox="1"/>
            <p:nvPr/>
          </p:nvSpPr>
          <p:spPr>
            <a:xfrm>
              <a:off x="26670000" y="9315449"/>
              <a:ext cx="8724900" cy="923330"/>
            </a:xfrm>
            <a:prstGeom prst="rect">
              <a:avLst/>
            </a:prstGeom>
            <a:solidFill>
              <a:srgbClr val="5EA8B2"/>
            </a:solidFill>
          </p:spPr>
          <p:txBody>
            <a:bodyPr wrap="square" rtlCol="0">
              <a:spAutoFit/>
            </a:bodyPr>
            <a:lstStyle/>
            <a:p>
              <a:pPr algn="ctr"/>
              <a:r>
                <a:rPr lang="he-IL" sz="5265" dirty="0">
                  <a:latin typeface="FrankRuehl" panose="020E0503060101010101" pitchFamily="34" charset="-79"/>
                  <a:cs typeface="FrankRuehl" panose="020E0503060101010101" pitchFamily="34" charset="-79"/>
                </a:rPr>
                <a:t>מטרות כלליות ורקע</a:t>
              </a:r>
              <a:endParaRPr lang="en-US" sz="5265" dirty="0">
                <a:latin typeface="FrankRuehl" panose="020E0503060101010101" pitchFamily="34" charset="-79"/>
                <a:cs typeface="FrankRuehl" panose="020E0503060101010101" pitchFamily="34" charset="-79"/>
              </a:endParaRPr>
            </a:p>
          </p:txBody>
        </p:sp>
        <p:sp>
          <p:nvSpPr>
            <p:cNvPr id="61" name="TextBox 60">
              <a:extLst>
                <a:ext uri="{FF2B5EF4-FFF2-40B4-BE49-F238E27FC236}">
                  <a16:creationId xmlns:a16="http://schemas.microsoft.com/office/drawing/2014/main" id="{ED27102D-6413-41DF-B02B-5FA90C637CA2}"/>
                </a:ext>
              </a:extLst>
            </p:cNvPr>
            <p:cNvSpPr txBox="1"/>
            <p:nvPr/>
          </p:nvSpPr>
          <p:spPr>
            <a:xfrm>
              <a:off x="26670000" y="10553699"/>
              <a:ext cx="8724900" cy="3418386"/>
            </a:xfrm>
            <a:prstGeom prst="rect">
              <a:avLst/>
            </a:prstGeom>
            <a:noFill/>
          </p:spPr>
          <p:txBody>
            <a:bodyPr wrap="square" rtlCol="0">
              <a:spAutoFit/>
            </a:bodyPr>
            <a:lstStyle/>
            <a:p>
              <a:pPr algn="r" rtl="1"/>
              <a:r>
                <a:rPr lang="he-IL" sz="4400" dirty="0">
                  <a:latin typeface="David" panose="020E0502060401010101" pitchFamily="34" charset="-79"/>
                  <a:cs typeface="David" panose="020E0502060401010101" pitchFamily="34" charset="-79"/>
                </a:rPr>
                <a:t>אלגוריתם ה</a:t>
              </a:r>
              <a:r>
                <a:rPr lang="en-US" sz="4400" dirty="0">
                  <a:latin typeface="David" panose="020E0502060401010101" pitchFamily="34" charset="-79"/>
                  <a:cs typeface="David" panose="020E0502060401010101" pitchFamily="34" charset="-79"/>
                </a:rPr>
                <a:t>SBR</a:t>
              </a:r>
              <a:r>
                <a:rPr lang="he-IL" sz="4400" dirty="0">
                  <a:latin typeface="David" panose="020E0502060401010101" pitchFamily="34" charset="-79"/>
                  <a:cs typeface="David" panose="020E0502060401010101" pitchFamily="34" charset="-79"/>
                </a:rPr>
                <a:t> הוא אלגוריתם מתוך ספריית אלגוריתמים הקיימת במחקר שנים רבות ועוסקת בזיהוי פעולות סוכן ידוע בזמן אמת.</a:t>
              </a:r>
            </a:p>
            <a:p>
              <a:pPr algn="r" rtl="1"/>
              <a:r>
                <a:rPr lang="he-IL" sz="4400" dirty="0">
                  <a:latin typeface="David" panose="020E0502060401010101" pitchFamily="34" charset="-79"/>
                  <a:cs typeface="David" panose="020E0502060401010101" pitchFamily="34" charset="-79"/>
                </a:rPr>
                <a:t>האלגוריתמים נידונו במחקר אך רובם טרם הגיעו לכדי מימוש. מטרת הפרויקט היא לממש את אלגוריתם ה</a:t>
              </a:r>
              <a:r>
                <a:rPr lang="en-US" sz="4400" dirty="0">
                  <a:latin typeface="David" panose="020E0502060401010101" pitchFamily="34" charset="-79"/>
                  <a:cs typeface="David" panose="020E0502060401010101" pitchFamily="34" charset="-79"/>
                </a:rPr>
                <a:t>SBR</a:t>
              </a:r>
              <a:r>
                <a:rPr lang="he-IL" sz="4400" dirty="0">
                  <a:latin typeface="David" panose="020E0502060401010101" pitchFamily="34" charset="-79"/>
                  <a:cs typeface="David" panose="020E0502060401010101" pitchFamily="34" charset="-79"/>
                </a:rPr>
                <a:t>.</a:t>
              </a:r>
              <a:endParaRPr lang="en-US" sz="4400" dirty="0">
                <a:latin typeface="David" panose="020E0502060401010101" pitchFamily="34" charset="-79"/>
                <a:cs typeface="David" panose="020E0502060401010101" pitchFamily="34" charset="-79"/>
              </a:endParaRPr>
            </a:p>
          </p:txBody>
        </p:sp>
      </p:grpSp>
      <p:grpSp>
        <p:nvGrpSpPr>
          <p:cNvPr id="65" name="קבוצה 93">
            <a:extLst>
              <a:ext uri="{FF2B5EF4-FFF2-40B4-BE49-F238E27FC236}">
                <a16:creationId xmlns:a16="http://schemas.microsoft.com/office/drawing/2014/main" id="{2524D273-9141-4459-ABD4-4AE46F8A67B8}"/>
              </a:ext>
            </a:extLst>
          </p:cNvPr>
          <p:cNvGrpSpPr/>
          <p:nvPr/>
        </p:nvGrpSpPr>
        <p:grpSpPr>
          <a:xfrm>
            <a:off x="2492758" y="35425532"/>
            <a:ext cx="20245322" cy="3153650"/>
            <a:chOff x="26670000" y="9315450"/>
            <a:chExt cx="8724900" cy="3791298"/>
          </a:xfrm>
        </p:grpSpPr>
        <p:sp>
          <p:nvSpPr>
            <p:cNvPr id="66" name="TextBox 65">
              <a:extLst>
                <a:ext uri="{FF2B5EF4-FFF2-40B4-BE49-F238E27FC236}">
                  <a16:creationId xmlns:a16="http://schemas.microsoft.com/office/drawing/2014/main" id="{CCDE0162-E04F-48F6-AB88-4798B2C1D4FD}"/>
                </a:ext>
              </a:extLst>
            </p:cNvPr>
            <p:cNvSpPr txBox="1"/>
            <p:nvPr/>
          </p:nvSpPr>
          <p:spPr>
            <a:xfrm>
              <a:off x="26670000" y="9315450"/>
              <a:ext cx="8724900" cy="923330"/>
            </a:xfrm>
            <a:prstGeom prst="rect">
              <a:avLst/>
            </a:prstGeom>
            <a:solidFill>
              <a:srgbClr val="5EA8B2"/>
            </a:solidFill>
          </p:spPr>
          <p:txBody>
            <a:bodyPr wrap="square" rtlCol="0">
              <a:spAutoFit/>
            </a:bodyPr>
            <a:lstStyle/>
            <a:p>
              <a:pPr algn="ctr"/>
              <a:r>
                <a:rPr lang="he-IL" sz="5265" dirty="0">
                  <a:latin typeface="FrankRuehl" panose="020E0503060101010101" pitchFamily="34" charset="-79"/>
                  <a:cs typeface="FrankRuehl" panose="020E0503060101010101" pitchFamily="34" charset="-79"/>
                </a:rPr>
                <a:t>אפשרויות פיתוח לעתיד</a:t>
              </a:r>
            </a:p>
          </p:txBody>
        </p:sp>
        <p:sp>
          <p:nvSpPr>
            <p:cNvPr id="67" name="TextBox 66">
              <a:extLst>
                <a:ext uri="{FF2B5EF4-FFF2-40B4-BE49-F238E27FC236}">
                  <a16:creationId xmlns:a16="http://schemas.microsoft.com/office/drawing/2014/main" id="{B2C381C5-92D5-4B67-86D3-2124B43A07C1}"/>
                </a:ext>
              </a:extLst>
            </p:cNvPr>
            <p:cNvSpPr txBox="1"/>
            <p:nvPr/>
          </p:nvSpPr>
          <p:spPr>
            <a:xfrm>
              <a:off x="26670000" y="10553700"/>
              <a:ext cx="8724900" cy="2553048"/>
            </a:xfrm>
            <a:prstGeom prst="rect">
              <a:avLst/>
            </a:prstGeom>
            <a:noFill/>
          </p:spPr>
          <p:txBody>
            <a:bodyPr wrap="square" rtlCol="0">
              <a:spAutoFit/>
            </a:bodyPr>
            <a:lstStyle/>
            <a:p>
              <a:pPr marL="1091565" indent="-571500" algn="r" rtl="1">
                <a:buFont typeface="Arial" panose="020B0604020202020204" pitchFamily="34" charset="0"/>
                <a:buChar char="•"/>
              </a:pPr>
              <a:r>
                <a:rPr lang="he-IL" sz="4400" dirty="0">
                  <a:latin typeface="David" panose="020E0502060401010101" pitchFamily="34" charset="-79"/>
                  <a:cs typeface="David" panose="020E0502060401010101" pitchFamily="34" charset="-79"/>
                </a:rPr>
                <a:t>שדרוג המערכת כך שתוכל לעקוב ולנתח את פעילות קבוצת סוכנים רבים הפועלים יחד למען מטרה משותפת. </a:t>
              </a:r>
            </a:p>
            <a:p>
              <a:pPr marL="1091565" indent="-571500" algn="r" rtl="1">
                <a:buFont typeface="Arial" panose="020B0604020202020204" pitchFamily="34" charset="0"/>
                <a:buChar char="•"/>
              </a:pPr>
              <a:r>
                <a:rPr lang="he-IL" sz="4400" dirty="0">
                  <a:latin typeface="David" panose="020E0502060401010101" pitchFamily="34" charset="-79"/>
                  <a:cs typeface="David" panose="020E0502060401010101" pitchFamily="34" charset="-79"/>
                </a:rPr>
                <a:t>הוספת יכולות זיהוי של תוכניות פעולה גם כאשר רצף תתי הפעולות אינו רציף ומקוטע.</a:t>
              </a:r>
              <a:endParaRPr lang="he-IL" sz="3510" dirty="0">
                <a:latin typeface="David" panose="020E0502060401010101" pitchFamily="34" charset="-79"/>
                <a:cs typeface="David" panose="020E0502060401010101" pitchFamily="34" charset="-79"/>
              </a:endParaRPr>
            </a:p>
          </p:txBody>
        </p:sp>
      </p:grpSp>
      <p:pic>
        <p:nvPicPr>
          <p:cNvPr id="70" name="תמונה 2">
            <a:extLst>
              <a:ext uri="{FF2B5EF4-FFF2-40B4-BE49-F238E27FC236}">
                <a16:creationId xmlns:a16="http://schemas.microsoft.com/office/drawing/2014/main" id="{E69F16DB-566B-421D-A74B-F6CF8C348C28}"/>
              </a:ext>
            </a:extLst>
          </p:cNvPr>
          <p:cNvPicPr>
            <a:picLocks noChangeAspect="1"/>
          </p:cNvPicPr>
          <p:nvPr/>
        </p:nvPicPr>
        <p:blipFill rotWithShape="1">
          <a:blip r:embed="rId2">
            <a:extLst>
              <a:ext uri="{28A0092B-C50C-407E-A947-70E740481C1C}">
                <a14:useLocalDpi xmlns:a14="http://schemas.microsoft.com/office/drawing/2010/main" val="0"/>
              </a:ext>
            </a:extLst>
          </a:blip>
          <a:srcRect t="22563" b="20528"/>
          <a:stretch/>
        </p:blipFill>
        <p:spPr>
          <a:xfrm>
            <a:off x="588651" y="1282872"/>
            <a:ext cx="7743268" cy="4801117"/>
          </a:xfrm>
          <a:prstGeom prst="rect">
            <a:avLst/>
          </a:prstGeom>
        </p:spPr>
      </p:pic>
      <p:pic>
        <p:nvPicPr>
          <p:cNvPr id="74" name="תמונה 2">
            <a:extLst>
              <a:ext uri="{FF2B5EF4-FFF2-40B4-BE49-F238E27FC236}">
                <a16:creationId xmlns:a16="http://schemas.microsoft.com/office/drawing/2014/main" id="{3B5FE66C-1F01-4C7F-B6EA-0CD0FB680411}"/>
              </a:ext>
            </a:extLst>
          </p:cNvPr>
          <p:cNvPicPr>
            <a:picLocks noChangeAspect="1"/>
          </p:cNvPicPr>
          <p:nvPr/>
        </p:nvPicPr>
        <p:blipFill rotWithShape="1">
          <a:blip r:embed="rId2">
            <a:extLst>
              <a:ext uri="{28A0092B-C50C-407E-A947-70E740481C1C}">
                <a14:useLocalDpi xmlns:a14="http://schemas.microsoft.com/office/drawing/2010/main" val="0"/>
              </a:ext>
            </a:extLst>
          </a:blip>
          <a:srcRect t="22563" b="20528"/>
          <a:stretch/>
        </p:blipFill>
        <p:spPr>
          <a:xfrm>
            <a:off x="606615" y="1130472"/>
            <a:ext cx="7743268" cy="4801117"/>
          </a:xfrm>
          <a:prstGeom prst="rect">
            <a:avLst/>
          </a:prstGeom>
        </p:spPr>
      </p:pic>
      <p:grpSp>
        <p:nvGrpSpPr>
          <p:cNvPr id="75" name="קבוצה 9">
            <a:extLst>
              <a:ext uri="{FF2B5EF4-FFF2-40B4-BE49-F238E27FC236}">
                <a16:creationId xmlns:a16="http://schemas.microsoft.com/office/drawing/2014/main" id="{2870F852-D520-4B9D-8D60-DDD9630B1EB1}"/>
              </a:ext>
            </a:extLst>
          </p:cNvPr>
          <p:cNvGrpSpPr/>
          <p:nvPr/>
        </p:nvGrpSpPr>
        <p:grpSpPr>
          <a:xfrm>
            <a:off x="42530" y="25990"/>
            <a:ext cx="35661600" cy="42062400"/>
            <a:chOff x="-206479" y="1"/>
            <a:chExt cx="35661600" cy="42062399"/>
          </a:xfrm>
        </p:grpSpPr>
        <p:pic>
          <p:nvPicPr>
            <p:cNvPr id="76" name="תמונה 3">
              <a:extLst>
                <a:ext uri="{FF2B5EF4-FFF2-40B4-BE49-F238E27FC236}">
                  <a16:creationId xmlns:a16="http://schemas.microsoft.com/office/drawing/2014/main" id="{B90E90C3-3046-4E38-BF8B-3C056F866AAF}"/>
                </a:ext>
              </a:extLst>
            </p:cNvPr>
            <p:cNvPicPr/>
            <p:nvPr/>
          </p:nvPicPr>
          <p:blipFill>
            <a:blip r:embed="rId7">
              <a:extLst>
                <a:ext uri="{28A0092B-C50C-407E-A947-70E740481C1C}">
                  <a14:useLocalDpi xmlns:a14="http://schemas.microsoft.com/office/drawing/2010/main" val="0"/>
                </a:ext>
              </a:extLst>
            </a:blip>
            <a:stretch>
              <a:fillRect/>
            </a:stretch>
          </p:blipFill>
          <p:spPr bwMode="auto">
            <a:xfrm>
              <a:off x="-206479" y="1"/>
              <a:ext cx="35661600" cy="42062399"/>
            </a:xfrm>
            <a:prstGeom prst="rect">
              <a:avLst/>
            </a:prstGeom>
            <a:ln>
              <a:noFill/>
            </a:ln>
            <a:extLst>
              <a:ext uri="{53640926-AAD7-44D8-BBD7-CCE9431645EC}">
                <a14:shadowObscured xmlns:a14="http://schemas.microsoft.com/office/drawing/2010/main"/>
              </a:ext>
            </a:extLst>
          </p:spPr>
        </p:pic>
        <p:pic>
          <p:nvPicPr>
            <p:cNvPr id="77" name="תמונה 2">
              <a:extLst>
                <a:ext uri="{FF2B5EF4-FFF2-40B4-BE49-F238E27FC236}">
                  <a16:creationId xmlns:a16="http://schemas.microsoft.com/office/drawing/2014/main" id="{DEE917A5-99A5-45AC-A9F1-B9859C1A8FC3}"/>
                </a:ext>
              </a:extLst>
            </p:cNvPr>
            <p:cNvPicPr>
              <a:picLocks noChangeAspect="1"/>
            </p:cNvPicPr>
            <p:nvPr/>
          </p:nvPicPr>
          <p:blipFill rotWithShape="1">
            <a:blip r:embed="rId2">
              <a:extLst>
                <a:ext uri="{28A0092B-C50C-407E-A947-70E740481C1C}">
                  <a14:useLocalDpi xmlns:a14="http://schemas.microsoft.com/office/drawing/2010/main" val="0"/>
                </a:ext>
              </a:extLst>
            </a:blip>
            <a:srcRect t="22563" b="20528"/>
            <a:stretch/>
          </p:blipFill>
          <p:spPr>
            <a:xfrm>
              <a:off x="619131" y="1130473"/>
              <a:ext cx="7743268" cy="4801117"/>
            </a:xfrm>
            <a:prstGeom prst="rect">
              <a:avLst/>
            </a:prstGeom>
          </p:spPr>
        </p:pic>
      </p:grpSp>
      <p:pic>
        <p:nvPicPr>
          <p:cNvPr id="78" name="Picture 4" descr="×ª××¦××ª ×ª××× × ×¢×××¨ âªpycharmâ¬â">
            <a:extLst>
              <a:ext uri="{FF2B5EF4-FFF2-40B4-BE49-F238E27FC236}">
                <a16:creationId xmlns:a16="http://schemas.microsoft.com/office/drawing/2014/main" id="{E74C4380-14B3-481A-934D-26A2785D3FB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61418" y="38885602"/>
            <a:ext cx="2573594" cy="2573594"/>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6" descr="×ª××¦××ª ×ª××× × ×¢×××¨ âªlatex logoâ¬â">
            <a:extLst>
              <a:ext uri="{FF2B5EF4-FFF2-40B4-BE49-F238E27FC236}">
                <a16:creationId xmlns:a16="http://schemas.microsoft.com/office/drawing/2014/main" id="{CECD9250-A2D7-4F5C-9A31-54109F673EA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97393" y="39030330"/>
            <a:ext cx="2284138" cy="2284138"/>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10" descr="×ª××¦××ª ×ª××× × ×¢×××¨ âªpython logoâ¬â">
            <a:extLst>
              <a:ext uri="{FF2B5EF4-FFF2-40B4-BE49-F238E27FC236}">
                <a16:creationId xmlns:a16="http://schemas.microsoft.com/office/drawing/2014/main" id="{45F9EEC7-6B86-4EAB-AB10-181F72BA179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06781" y="38267399"/>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3776884"/>
      </p:ext>
    </p:extLst>
  </p:cSld>
  <p:clrMapOvr>
    <a:masterClrMapping/>
  </p:clrMapOvr>
</p:sld>
</file>

<file path=ppt/theme/theme1.xml><?xml version="1.0" encoding="utf-8"?>
<a:theme xmlns:a="http://schemas.openxmlformats.org/drawingml/2006/main" name="ערכת נושא Office">
  <a:themeElements>
    <a:clrScheme name="ערכת נושא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ערכת נושא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ערכת נושא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988</TotalTime>
  <Words>248</Words>
  <Application>Microsoft Office PowerPoint</Application>
  <PresentationFormat>Custom</PresentationFormat>
  <Paragraphs>20</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David</vt:lpstr>
      <vt:lpstr>FrankRuehl</vt:lpstr>
      <vt:lpstr>Times New Roman</vt:lpstr>
      <vt:lpstr>ערכת נושא Office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sean zaretzky</dc:creator>
  <cp:lastModifiedBy>Shachar Sirotkin</cp:lastModifiedBy>
  <cp:revision>67</cp:revision>
  <dcterms:created xsi:type="dcterms:W3CDTF">2018-04-01T13:51:15Z</dcterms:created>
  <dcterms:modified xsi:type="dcterms:W3CDTF">2018-06-03T08:07:15Z</dcterms:modified>
</cp:coreProperties>
</file>