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34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4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37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16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68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80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57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5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9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2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A919-DB73-4326-ACDE-885EB949CB1B}" type="datetimeFigureOut">
              <a:rPr lang="he-IL" smtClean="0"/>
              <a:t>כ"א כסלו 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440E-F9C9-445A-B6BA-CEF9E8A58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294000" y="275893"/>
            <a:ext cx="3828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תינוק-תזכורת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22907"/>
              </p:ext>
            </p:extLst>
          </p:nvPr>
        </p:nvGraphicFramePr>
        <p:xfrm>
          <a:off x="2144146" y="1496043"/>
          <a:ext cx="8127999" cy="29803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97820"/>
                <a:gridCol w="3220846"/>
                <a:gridCol w="2709333"/>
              </a:tblGrid>
              <a:tr h="384515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תאריך לידה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תזכורת</a:t>
                      </a:r>
                      <a:r>
                        <a:rPr lang="he-IL" baseline="0" dirty="0" smtClean="0"/>
                        <a:t> הבאה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מוטי כהן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17/12/2019</a:t>
                      </a:r>
                      <a:r>
                        <a:rPr lang="he-IL" baseline="0" dirty="0" smtClean="0"/>
                        <a:t> (בן יום)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20/01/2020</a:t>
                      </a:r>
                      <a:r>
                        <a:rPr lang="he-IL" baseline="0" dirty="0" smtClean="0"/>
                        <a:t> – שלב </a:t>
                      </a:r>
                      <a:r>
                        <a:rPr lang="he-IL" baseline="0" dirty="0" err="1" smtClean="0"/>
                        <a:t>פלטוף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ישראל ישראלי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18/12/2018 (בן</a:t>
                      </a:r>
                      <a:r>
                        <a:rPr lang="he-IL" baseline="0" dirty="0" smtClean="0"/>
                        <a:t> 12 חודשים</a:t>
                      </a:r>
                      <a:r>
                        <a:rPr lang="he-IL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solidFill>
                            <a:srgbClr val="FF0000"/>
                          </a:solidFill>
                        </a:rPr>
                        <a:t>17/12/2019 – שלב</a:t>
                      </a:r>
                      <a:r>
                        <a:rPr lang="he-IL" baseline="0" dirty="0" smtClean="0">
                          <a:solidFill>
                            <a:srgbClr val="FF0000"/>
                          </a:solidFill>
                        </a:rPr>
                        <a:t> ליטוף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הסבר קווי 1 6"/>
          <p:cNvSpPr/>
          <p:nvPr/>
        </p:nvSpPr>
        <p:spPr>
          <a:xfrm rot="304818">
            <a:off x="-354649" y="277785"/>
            <a:ext cx="2647814" cy="1921709"/>
          </a:xfrm>
          <a:prstGeom prst="borderCallout1">
            <a:avLst>
              <a:gd name="adj1" fmla="val 107454"/>
              <a:gd name="adj2" fmla="val 109379"/>
              <a:gd name="adj3" fmla="val 96536"/>
              <a:gd name="adj4" fmla="val 790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תאריך שעבר ולא סומן כ"ראיתי" </a:t>
            </a:r>
            <a:r>
              <a:rPr lang="he-IL" dirty="0" err="1" smtClean="0">
                <a:solidFill>
                  <a:schemeClr val="tx1"/>
                </a:solidFill>
              </a:rPr>
              <a:t>ישאר</a:t>
            </a:r>
            <a:r>
              <a:rPr lang="he-IL" dirty="0" smtClean="0">
                <a:solidFill>
                  <a:schemeClr val="tx1"/>
                </a:solidFill>
              </a:rPr>
              <a:t> אדום עד לסימון</a:t>
            </a:r>
          </a:p>
          <a:p>
            <a:pPr algn="ctr"/>
            <a:r>
              <a:rPr lang="he-IL" dirty="0" smtClean="0">
                <a:solidFill>
                  <a:schemeClr val="tx1"/>
                </a:solidFill>
              </a:rPr>
              <a:t>כל אירוע (שחור או אדום) הינו לחיץ. בלחיצה תועברי למסך הבא</a:t>
            </a: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072788" y="275893"/>
            <a:ext cx="42707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מסך עריכה</a:t>
            </a:r>
          </a:p>
          <a:p>
            <a:pPr algn="ctr"/>
            <a:r>
              <a:rPr lang="he-IL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תזכורת </a:t>
            </a:r>
            <a:r>
              <a:rPr lang="he-IL" sz="5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פלטוף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הסבר קווי 1 6"/>
          <p:cNvSpPr/>
          <p:nvPr/>
        </p:nvSpPr>
        <p:spPr>
          <a:xfrm rot="304818">
            <a:off x="214397" y="518762"/>
            <a:ext cx="2350486" cy="855069"/>
          </a:xfrm>
          <a:prstGeom prst="borderCallout1">
            <a:avLst>
              <a:gd name="adj1" fmla="val 90901"/>
              <a:gd name="adj2" fmla="val 166614"/>
              <a:gd name="adj3" fmla="val 96536"/>
              <a:gd name="adj4" fmla="val 790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כאן תופיע "כותרת"</a:t>
            </a:r>
          </a:p>
          <a:p>
            <a:pPr algn="ctr"/>
            <a:r>
              <a:rPr lang="he-IL" dirty="0" smtClean="0">
                <a:solidFill>
                  <a:schemeClr val="tx1"/>
                </a:solidFill>
              </a:rPr>
              <a:t>התזכורת שנבחרה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אליפסה 1"/>
          <p:cNvSpPr/>
          <p:nvPr/>
        </p:nvSpPr>
        <p:spPr>
          <a:xfrm>
            <a:off x="4072788" y="1098566"/>
            <a:ext cx="2013783" cy="93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882551" y="2887262"/>
            <a:ext cx="1940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b="1" dirty="0" smtClean="0"/>
              <a:t>ישראל ישראלי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0807" y="2870505"/>
            <a:ext cx="12747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/>
              <a:t>שם התינוק:</a:t>
            </a:r>
            <a:endParaRPr lang="he-I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82551" y="3506387"/>
            <a:ext cx="1940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b="1" dirty="0" smtClean="0"/>
              <a:t>ישראל ישראלי</a:t>
            </a:r>
            <a:endParaRPr lang="he-IL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22641" y="3506387"/>
            <a:ext cx="13628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/>
              <a:t>תאריך לידה: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23494" y="4169855"/>
            <a:ext cx="17620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/>
              <a:t>תאריך התזכורת: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82551" y="4772049"/>
            <a:ext cx="1940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b="1" dirty="0" err="1" smtClean="0"/>
              <a:t>פלטוף</a:t>
            </a:r>
            <a:endParaRPr lang="he-I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10431" y="4788980"/>
            <a:ext cx="14750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/>
              <a:t>שם התזכורת:</a:t>
            </a:r>
            <a:endParaRPr lang="he-IL" b="1" dirty="0"/>
          </a:p>
        </p:txBody>
      </p:sp>
      <p:sp>
        <p:nvSpPr>
          <p:cNvPr id="17" name="הסבר קווי 1 16"/>
          <p:cNvSpPr/>
          <p:nvPr/>
        </p:nvSpPr>
        <p:spPr>
          <a:xfrm rot="304818">
            <a:off x="945147" y="1922751"/>
            <a:ext cx="2350486" cy="1224947"/>
          </a:xfrm>
          <a:prstGeom prst="borderCallout1">
            <a:avLst>
              <a:gd name="adj1" fmla="val 74393"/>
              <a:gd name="adj2" fmla="val 168060"/>
              <a:gd name="adj3" fmla="val 49880"/>
              <a:gd name="adj4" fmla="val 997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שדות אלו לא ניתנים לעריכה, אלא השדות של </a:t>
            </a:r>
            <a:r>
              <a:rPr lang="he-IL" dirty="0" smtClean="0">
                <a:solidFill>
                  <a:schemeClr val="tx1"/>
                </a:solidFill>
              </a:rPr>
              <a:t>התאריך </a:t>
            </a:r>
            <a:r>
              <a:rPr lang="he-IL" dirty="0" err="1" smtClean="0">
                <a:solidFill>
                  <a:schemeClr val="tx1"/>
                </a:solidFill>
              </a:rPr>
              <a:t>וה'סיימתי</a:t>
            </a:r>
            <a:r>
              <a:rPr lang="he-IL" smtClean="0">
                <a:solidFill>
                  <a:schemeClr val="tx1"/>
                </a:solidFill>
              </a:rPr>
              <a:t>' </a:t>
            </a:r>
            <a:r>
              <a:rPr lang="he-IL" dirty="0" smtClean="0">
                <a:solidFill>
                  <a:schemeClr val="tx1"/>
                </a:solidFill>
              </a:rPr>
              <a:t>בלבד.</a:t>
            </a: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40" y="4184282"/>
            <a:ext cx="2138964" cy="366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922503" y="5465255"/>
            <a:ext cx="22500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סיימתי עם התזכורת:</a:t>
            </a:r>
            <a:endParaRPr lang="he-IL" b="1" dirty="0"/>
          </a:p>
        </p:txBody>
      </p:sp>
      <p:pic>
        <p:nvPicPr>
          <p:cNvPr id="25" name="תמונה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07" y="5476376"/>
            <a:ext cx="1819275" cy="381000"/>
          </a:xfrm>
          <a:prstGeom prst="rect">
            <a:avLst/>
          </a:prstGeom>
        </p:spPr>
      </p:pic>
      <p:cxnSp>
        <p:nvCxnSpPr>
          <p:cNvPr id="5" name="מחבר ישר 4"/>
          <p:cNvCxnSpPr>
            <a:stCxn id="11" idx="1"/>
            <a:endCxn id="17" idx="0"/>
          </p:cNvCxnSpPr>
          <p:nvPr/>
        </p:nvCxnSpPr>
        <p:spPr>
          <a:xfrm flipH="1" flipV="1">
            <a:off x="3291016" y="2639295"/>
            <a:ext cx="1591535" cy="1051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/>
          <p:cNvCxnSpPr>
            <a:stCxn id="15" idx="1"/>
            <a:endCxn id="17" idx="0"/>
          </p:cNvCxnSpPr>
          <p:nvPr/>
        </p:nvCxnSpPr>
        <p:spPr>
          <a:xfrm flipH="1" flipV="1">
            <a:off x="3291016" y="2639295"/>
            <a:ext cx="1591535" cy="231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114</Words>
  <Application>Microsoft Office PowerPoint</Application>
  <PresentationFormat>מסך רחב</PresentationFormat>
  <Paragraphs>40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‏‏משתמש Windows</dc:creator>
  <cp:lastModifiedBy>Shachar Buda</cp:lastModifiedBy>
  <cp:revision>5</cp:revision>
  <dcterms:created xsi:type="dcterms:W3CDTF">2019-12-18T20:20:50Z</dcterms:created>
  <dcterms:modified xsi:type="dcterms:W3CDTF">2019-12-19T19:16:22Z</dcterms:modified>
</cp:coreProperties>
</file>