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C33E-ADFE-6CAC-31CC-787E25044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3CCD9-F60D-77E3-B661-39ED36D21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39FFB-CCE1-3EFA-0766-C9C018FB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02/07/2023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888E2-00B9-D77A-C62F-8F03366E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88AD5-D96C-B6EF-FE7B-B021508C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212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E6B5-72F0-9A11-1F1F-44294F01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67FDE-8182-2A7B-9ACA-C04514851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11F0-F869-988F-1D39-D9FB66F8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02/07/2023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75931-C680-3BF5-A7BF-D4DD244E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A55C-7E5D-291A-4E01-9E3ECFC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41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34A84-AB32-84CA-EC7A-857FB5485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54CB8-D77F-70B0-7F57-08E9E1B75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04A37-38DB-6423-0A7D-27555F03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02/07/2023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EFB6-B032-6EB8-6755-BC765783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2046C-811D-B3C3-58AF-D55E5AF3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214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BF36-1304-347E-2D91-9CE5F594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82D87-91BC-C2FB-0016-63BFF1124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69628-75F9-C8B0-F614-3993FDAA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02/07/2023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3CC92-3162-D335-60D9-3CF93534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F0B2F-A75D-D459-86ED-887BAE38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661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2937-2793-BCD9-8496-5F211028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9121F-3665-9534-B71E-A8D18B359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89A9A-AF90-2905-BA3F-8FCE89CC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02/07/2023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4574-26F3-CD98-D8D2-A2011C03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A9787-0978-141C-0153-87772FEC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0057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2C3C-E54D-2E3A-EAA7-CD44FC72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2529-F9AC-B779-92B0-973598D22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598B8-342E-7EA3-F1BC-E0656FC36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E04AE-C617-63EE-81CE-626F79C7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02/07/2023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A63D1-CF0C-6E2C-8F98-AA713386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EEE05-7742-8BDB-710D-5C67D44C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800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9F37-03D4-817A-0B25-B41556D9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1D861-6BCD-6E56-C39A-2B0BAD942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68FCF-3EE8-A92D-59CE-C3ED35FE3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9CD8E-1EDC-77EC-6EB2-4B183C0C8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4388E-C45B-DB62-9840-F8B1F117C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D60D9-060E-2F40-380F-904A5660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02/07/2023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1820A-E045-6586-4667-8CCAA868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08E49-986C-FEBE-9544-7E6295F9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897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287D-1721-379C-8833-E25030D0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2366F-788E-727F-553E-BCE303A6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02/07/2023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FD1D9-AC60-C979-1635-5E0EAB98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2B08-931C-54B8-463A-BDDB8CC1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575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5E959-935D-6F94-81B7-B1B30ACE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02/07/2023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1B186-C861-F9A9-C0AD-965DF301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3A241-39A8-AE17-149C-9FF6F37D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846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B971-A3B2-E05A-93E4-0E319464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107D-434A-32EF-A8AD-DB6D58E20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18C05-C40A-3619-BD1A-E4B8A6816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400FE-9836-443E-72BA-6609E189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02/07/2023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79001-FBF3-C67E-4624-ABA973DF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877F-0D38-A054-C2FD-DA19D2F4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76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98E4-3CBE-D94E-1A00-C0DA5F08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2CC10-A9C4-9E02-6FFF-A7310DEF6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722F8-9B8B-5957-3018-92B6111F2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B0DEA-0C5B-1150-35F6-7C4C091B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02/07/2023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C2F15-A33A-E332-0451-9BFF55EE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BE69B-00EE-DB31-1093-FC5ED7A0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743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6BE0E-93D6-6F84-B28C-0F7B796D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56C83-B862-8A30-0CAE-7CCBB7824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C62E6-9E8B-12A9-8558-A89792844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FADD-6B5C-4CEB-A114-B6EB2FA09572}" type="datetimeFigureOut">
              <a:rPr lang="en-IL" smtClean="0"/>
              <a:t>02/07/2023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7B4A2-E3ED-FD75-0958-71D89B4B5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BB877-198C-4689-D046-B90B6F439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689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7C783E-1953-88F5-0CC2-E8DC21BCFF72}"/>
              </a:ext>
            </a:extLst>
          </p:cNvPr>
          <p:cNvSpPr txBox="1"/>
          <p:nvPr/>
        </p:nvSpPr>
        <p:spPr>
          <a:xfrm>
            <a:off x="1612725" y="2497976"/>
            <a:ext cx="896654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/>
              <a:t>Administrator</a:t>
            </a:r>
            <a:endParaRPr lang="en-IL" sz="8000" b="1" dirty="0"/>
          </a:p>
        </p:txBody>
      </p:sp>
    </p:spTree>
    <p:extLst>
      <p:ext uri="{BB962C8B-B14F-4D97-AF65-F5344CB8AC3E}">
        <p14:creationId xmlns:p14="http://schemas.microsoft.com/office/powerpoint/2010/main" val="114546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F61B1B-5C99-E7F4-67B0-BE0F432608DD}"/>
              </a:ext>
            </a:extLst>
          </p:cNvPr>
          <p:cNvSpPr/>
          <p:nvPr/>
        </p:nvSpPr>
        <p:spPr>
          <a:xfrm>
            <a:off x="507077" y="1385136"/>
            <a:ext cx="11172306" cy="5156979"/>
          </a:xfrm>
          <a:custGeom>
            <a:avLst/>
            <a:gdLst>
              <a:gd name="connsiteX0" fmla="*/ 0 w 11172306"/>
              <a:gd name="connsiteY0" fmla="*/ 0 h 5156979"/>
              <a:gd name="connsiteX1" fmla="*/ 586546 w 11172306"/>
              <a:gd name="connsiteY1" fmla="*/ 0 h 5156979"/>
              <a:gd name="connsiteX2" fmla="*/ 1173092 w 11172306"/>
              <a:gd name="connsiteY2" fmla="*/ 0 h 5156979"/>
              <a:gd name="connsiteX3" fmla="*/ 1983084 w 11172306"/>
              <a:gd name="connsiteY3" fmla="*/ 0 h 5156979"/>
              <a:gd name="connsiteX4" fmla="*/ 2457907 w 11172306"/>
              <a:gd name="connsiteY4" fmla="*/ 0 h 5156979"/>
              <a:gd name="connsiteX5" fmla="*/ 2821007 w 11172306"/>
              <a:gd name="connsiteY5" fmla="*/ 0 h 5156979"/>
              <a:gd name="connsiteX6" fmla="*/ 3184107 w 11172306"/>
              <a:gd name="connsiteY6" fmla="*/ 0 h 5156979"/>
              <a:gd name="connsiteX7" fmla="*/ 3882376 w 11172306"/>
              <a:gd name="connsiteY7" fmla="*/ 0 h 5156979"/>
              <a:gd name="connsiteX8" fmla="*/ 4692369 w 11172306"/>
              <a:gd name="connsiteY8" fmla="*/ 0 h 5156979"/>
              <a:gd name="connsiteX9" fmla="*/ 5167192 w 11172306"/>
              <a:gd name="connsiteY9" fmla="*/ 0 h 5156979"/>
              <a:gd name="connsiteX10" fmla="*/ 5977184 w 11172306"/>
              <a:gd name="connsiteY10" fmla="*/ 0 h 5156979"/>
              <a:gd name="connsiteX11" fmla="*/ 6675453 w 11172306"/>
              <a:gd name="connsiteY11" fmla="*/ 0 h 5156979"/>
              <a:gd name="connsiteX12" fmla="*/ 7485445 w 11172306"/>
              <a:gd name="connsiteY12" fmla="*/ 0 h 5156979"/>
              <a:gd name="connsiteX13" fmla="*/ 8407160 w 11172306"/>
              <a:gd name="connsiteY13" fmla="*/ 0 h 5156979"/>
              <a:gd name="connsiteX14" fmla="*/ 8770260 w 11172306"/>
              <a:gd name="connsiteY14" fmla="*/ 0 h 5156979"/>
              <a:gd name="connsiteX15" fmla="*/ 9580252 w 11172306"/>
              <a:gd name="connsiteY15" fmla="*/ 0 h 5156979"/>
              <a:gd name="connsiteX16" fmla="*/ 10278522 w 11172306"/>
              <a:gd name="connsiteY16" fmla="*/ 0 h 5156979"/>
              <a:gd name="connsiteX17" fmla="*/ 11172306 w 11172306"/>
              <a:gd name="connsiteY17" fmla="*/ 0 h 5156979"/>
              <a:gd name="connsiteX18" fmla="*/ 11172306 w 11172306"/>
              <a:gd name="connsiteY18" fmla="*/ 747762 h 5156979"/>
              <a:gd name="connsiteX19" fmla="*/ 11172306 w 11172306"/>
              <a:gd name="connsiteY19" fmla="*/ 1237675 h 5156979"/>
              <a:gd name="connsiteX20" fmla="*/ 11172306 w 11172306"/>
              <a:gd name="connsiteY20" fmla="*/ 1727588 h 5156979"/>
              <a:gd name="connsiteX21" fmla="*/ 11172306 w 11172306"/>
              <a:gd name="connsiteY21" fmla="*/ 2269071 h 5156979"/>
              <a:gd name="connsiteX22" fmla="*/ 11172306 w 11172306"/>
              <a:gd name="connsiteY22" fmla="*/ 3016833 h 5156979"/>
              <a:gd name="connsiteX23" fmla="*/ 11172306 w 11172306"/>
              <a:gd name="connsiteY23" fmla="*/ 3661455 h 5156979"/>
              <a:gd name="connsiteX24" fmla="*/ 11172306 w 11172306"/>
              <a:gd name="connsiteY24" fmla="*/ 4409217 h 5156979"/>
              <a:gd name="connsiteX25" fmla="*/ 11172306 w 11172306"/>
              <a:gd name="connsiteY25" fmla="*/ 5156979 h 5156979"/>
              <a:gd name="connsiteX26" fmla="*/ 10585760 w 11172306"/>
              <a:gd name="connsiteY26" fmla="*/ 5156979 h 5156979"/>
              <a:gd name="connsiteX27" fmla="*/ 10110937 w 11172306"/>
              <a:gd name="connsiteY27" fmla="*/ 5156979 h 5156979"/>
              <a:gd name="connsiteX28" fmla="*/ 9300945 w 11172306"/>
              <a:gd name="connsiteY28" fmla="*/ 5156979 h 5156979"/>
              <a:gd name="connsiteX29" fmla="*/ 8379230 w 11172306"/>
              <a:gd name="connsiteY29" fmla="*/ 5156979 h 5156979"/>
              <a:gd name="connsiteX30" fmla="*/ 7569237 w 11172306"/>
              <a:gd name="connsiteY30" fmla="*/ 5156979 h 5156979"/>
              <a:gd name="connsiteX31" fmla="*/ 7094414 w 11172306"/>
              <a:gd name="connsiteY31" fmla="*/ 5156979 h 5156979"/>
              <a:gd name="connsiteX32" fmla="*/ 6396145 w 11172306"/>
              <a:gd name="connsiteY32" fmla="*/ 5156979 h 5156979"/>
              <a:gd name="connsiteX33" fmla="*/ 6033045 w 11172306"/>
              <a:gd name="connsiteY33" fmla="*/ 5156979 h 5156979"/>
              <a:gd name="connsiteX34" fmla="*/ 5111330 w 11172306"/>
              <a:gd name="connsiteY34" fmla="*/ 5156979 h 5156979"/>
              <a:gd name="connsiteX35" fmla="*/ 4301338 w 11172306"/>
              <a:gd name="connsiteY35" fmla="*/ 5156979 h 5156979"/>
              <a:gd name="connsiteX36" fmla="*/ 3938238 w 11172306"/>
              <a:gd name="connsiteY36" fmla="*/ 5156979 h 5156979"/>
              <a:gd name="connsiteX37" fmla="*/ 3128246 w 11172306"/>
              <a:gd name="connsiteY37" fmla="*/ 5156979 h 5156979"/>
              <a:gd name="connsiteX38" fmla="*/ 2206530 w 11172306"/>
              <a:gd name="connsiteY38" fmla="*/ 5156979 h 5156979"/>
              <a:gd name="connsiteX39" fmla="*/ 1508261 w 11172306"/>
              <a:gd name="connsiteY39" fmla="*/ 5156979 h 5156979"/>
              <a:gd name="connsiteX40" fmla="*/ 0 w 11172306"/>
              <a:gd name="connsiteY40" fmla="*/ 5156979 h 5156979"/>
              <a:gd name="connsiteX41" fmla="*/ 0 w 11172306"/>
              <a:gd name="connsiteY41" fmla="*/ 4409217 h 5156979"/>
              <a:gd name="connsiteX42" fmla="*/ 0 w 11172306"/>
              <a:gd name="connsiteY42" fmla="*/ 3867734 h 5156979"/>
              <a:gd name="connsiteX43" fmla="*/ 0 w 11172306"/>
              <a:gd name="connsiteY43" fmla="*/ 3119972 h 5156979"/>
              <a:gd name="connsiteX44" fmla="*/ 0 w 11172306"/>
              <a:gd name="connsiteY44" fmla="*/ 2475350 h 5156979"/>
              <a:gd name="connsiteX45" fmla="*/ 0 w 11172306"/>
              <a:gd name="connsiteY45" fmla="*/ 1830728 h 5156979"/>
              <a:gd name="connsiteX46" fmla="*/ 0 w 11172306"/>
              <a:gd name="connsiteY46" fmla="*/ 1186105 h 5156979"/>
              <a:gd name="connsiteX47" fmla="*/ 0 w 11172306"/>
              <a:gd name="connsiteY47" fmla="*/ 644622 h 5156979"/>
              <a:gd name="connsiteX48" fmla="*/ 0 w 11172306"/>
              <a:gd name="connsiteY48" fmla="*/ 0 h 515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172306" h="5156979" fill="none" extrusionOk="0">
                <a:moveTo>
                  <a:pt x="0" y="0"/>
                </a:moveTo>
                <a:cubicBezTo>
                  <a:pt x="124864" y="573"/>
                  <a:pt x="316261" y="9898"/>
                  <a:pt x="586546" y="0"/>
                </a:cubicBezTo>
                <a:cubicBezTo>
                  <a:pt x="856831" y="-9898"/>
                  <a:pt x="964374" y="12480"/>
                  <a:pt x="1173092" y="0"/>
                </a:cubicBezTo>
                <a:cubicBezTo>
                  <a:pt x="1381810" y="-12480"/>
                  <a:pt x="1814798" y="-16218"/>
                  <a:pt x="1983084" y="0"/>
                </a:cubicBezTo>
                <a:cubicBezTo>
                  <a:pt x="2151370" y="16218"/>
                  <a:pt x="2348444" y="5099"/>
                  <a:pt x="2457907" y="0"/>
                </a:cubicBezTo>
                <a:cubicBezTo>
                  <a:pt x="2567370" y="-5099"/>
                  <a:pt x="2643619" y="-5582"/>
                  <a:pt x="2821007" y="0"/>
                </a:cubicBezTo>
                <a:cubicBezTo>
                  <a:pt x="2998395" y="5582"/>
                  <a:pt x="3056896" y="-7494"/>
                  <a:pt x="3184107" y="0"/>
                </a:cubicBezTo>
                <a:cubicBezTo>
                  <a:pt x="3311318" y="7494"/>
                  <a:pt x="3577220" y="-6068"/>
                  <a:pt x="3882376" y="0"/>
                </a:cubicBezTo>
                <a:cubicBezTo>
                  <a:pt x="4187532" y="6068"/>
                  <a:pt x="4317259" y="13367"/>
                  <a:pt x="4692369" y="0"/>
                </a:cubicBezTo>
                <a:cubicBezTo>
                  <a:pt x="5067479" y="-13367"/>
                  <a:pt x="4947605" y="-222"/>
                  <a:pt x="5167192" y="0"/>
                </a:cubicBezTo>
                <a:cubicBezTo>
                  <a:pt x="5386779" y="222"/>
                  <a:pt x="5600784" y="30501"/>
                  <a:pt x="5977184" y="0"/>
                </a:cubicBezTo>
                <a:cubicBezTo>
                  <a:pt x="6353584" y="-30501"/>
                  <a:pt x="6369356" y="16392"/>
                  <a:pt x="6675453" y="0"/>
                </a:cubicBezTo>
                <a:cubicBezTo>
                  <a:pt x="6981550" y="-16392"/>
                  <a:pt x="7088161" y="3503"/>
                  <a:pt x="7485445" y="0"/>
                </a:cubicBezTo>
                <a:cubicBezTo>
                  <a:pt x="7882729" y="-3503"/>
                  <a:pt x="8095532" y="-11560"/>
                  <a:pt x="8407160" y="0"/>
                </a:cubicBezTo>
                <a:cubicBezTo>
                  <a:pt x="8718789" y="11560"/>
                  <a:pt x="8627898" y="-1721"/>
                  <a:pt x="8770260" y="0"/>
                </a:cubicBezTo>
                <a:cubicBezTo>
                  <a:pt x="8912622" y="1721"/>
                  <a:pt x="9343351" y="8946"/>
                  <a:pt x="9580252" y="0"/>
                </a:cubicBezTo>
                <a:cubicBezTo>
                  <a:pt x="9817153" y="-8946"/>
                  <a:pt x="10055909" y="-8120"/>
                  <a:pt x="10278522" y="0"/>
                </a:cubicBezTo>
                <a:cubicBezTo>
                  <a:pt x="10501135" y="8120"/>
                  <a:pt x="10833235" y="-37450"/>
                  <a:pt x="11172306" y="0"/>
                </a:cubicBezTo>
                <a:cubicBezTo>
                  <a:pt x="11167262" y="270781"/>
                  <a:pt x="11142253" y="496674"/>
                  <a:pt x="11172306" y="747762"/>
                </a:cubicBezTo>
                <a:cubicBezTo>
                  <a:pt x="11202359" y="998850"/>
                  <a:pt x="11173764" y="1124568"/>
                  <a:pt x="11172306" y="1237675"/>
                </a:cubicBezTo>
                <a:cubicBezTo>
                  <a:pt x="11170848" y="1350782"/>
                  <a:pt x="11172910" y="1593085"/>
                  <a:pt x="11172306" y="1727588"/>
                </a:cubicBezTo>
                <a:cubicBezTo>
                  <a:pt x="11171702" y="1862091"/>
                  <a:pt x="11154372" y="2009174"/>
                  <a:pt x="11172306" y="2269071"/>
                </a:cubicBezTo>
                <a:cubicBezTo>
                  <a:pt x="11190240" y="2528968"/>
                  <a:pt x="11162223" y="2670438"/>
                  <a:pt x="11172306" y="3016833"/>
                </a:cubicBezTo>
                <a:cubicBezTo>
                  <a:pt x="11182389" y="3363228"/>
                  <a:pt x="11157710" y="3345364"/>
                  <a:pt x="11172306" y="3661455"/>
                </a:cubicBezTo>
                <a:cubicBezTo>
                  <a:pt x="11186902" y="3977546"/>
                  <a:pt x="11182548" y="4176003"/>
                  <a:pt x="11172306" y="4409217"/>
                </a:cubicBezTo>
                <a:cubicBezTo>
                  <a:pt x="11162064" y="4642431"/>
                  <a:pt x="11170431" y="4952875"/>
                  <a:pt x="11172306" y="5156979"/>
                </a:cubicBezTo>
                <a:cubicBezTo>
                  <a:pt x="10888724" y="5158842"/>
                  <a:pt x="10709866" y="5140229"/>
                  <a:pt x="10585760" y="5156979"/>
                </a:cubicBezTo>
                <a:cubicBezTo>
                  <a:pt x="10461654" y="5173729"/>
                  <a:pt x="10326559" y="5173322"/>
                  <a:pt x="10110937" y="5156979"/>
                </a:cubicBezTo>
                <a:cubicBezTo>
                  <a:pt x="9895315" y="5140636"/>
                  <a:pt x="9656013" y="5190363"/>
                  <a:pt x="9300945" y="5156979"/>
                </a:cubicBezTo>
                <a:cubicBezTo>
                  <a:pt x="8945877" y="5123595"/>
                  <a:pt x="8792260" y="5126174"/>
                  <a:pt x="8379230" y="5156979"/>
                </a:cubicBezTo>
                <a:cubicBezTo>
                  <a:pt x="7966200" y="5187784"/>
                  <a:pt x="7809004" y="5152147"/>
                  <a:pt x="7569237" y="5156979"/>
                </a:cubicBezTo>
                <a:cubicBezTo>
                  <a:pt x="7329470" y="5161811"/>
                  <a:pt x="7317990" y="5148119"/>
                  <a:pt x="7094414" y="5156979"/>
                </a:cubicBezTo>
                <a:cubicBezTo>
                  <a:pt x="6870838" y="5165839"/>
                  <a:pt x="6722613" y="5145662"/>
                  <a:pt x="6396145" y="5156979"/>
                </a:cubicBezTo>
                <a:cubicBezTo>
                  <a:pt x="6069677" y="5168296"/>
                  <a:pt x="6193766" y="5148704"/>
                  <a:pt x="6033045" y="5156979"/>
                </a:cubicBezTo>
                <a:cubicBezTo>
                  <a:pt x="5872324" y="5165254"/>
                  <a:pt x="5335412" y="5134434"/>
                  <a:pt x="5111330" y="5156979"/>
                </a:cubicBezTo>
                <a:cubicBezTo>
                  <a:pt x="4887249" y="5179524"/>
                  <a:pt x="4594777" y="5163207"/>
                  <a:pt x="4301338" y="5156979"/>
                </a:cubicBezTo>
                <a:cubicBezTo>
                  <a:pt x="4007899" y="5150751"/>
                  <a:pt x="4084305" y="5153850"/>
                  <a:pt x="3938238" y="5156979"/>
                </a:cubicBezTo>
                <a:cubicBezTo>
                  <a:pt x="3792171" y="5160108"/>
                  <a:pt x="3458296" y="5126105"/>
                  <a:pt x="3128246" y="5156979"/>
                </a:cubicBezTo>
                <a:cubicBezTo>
                  <a:pt x="2798196" y="5187853"/>
                  <a:pt x="2464409" y="5169786"/>
                  <a:pt x="2206530" y="5156979"/>
                </a:cubicBezTo>
                <a:cubicBezTo>
                  <a:pt x="1948651" y="5144172"/>
                  <a:pt x="1830023" y="5184448"/>
                  <a:pt x="1508261" y="5156979"/>
                </a:cubicBezTo>
                <a:cubicBezTo>
                  <a:pt x="1186499" y="5129510"/>
                  <a:pt x="504908" y="5089299"/>
                  <a:pt x="0" y="5156979"/>
                </a:cubicBezTo>
                <a:cubicBezTo>
                  <a:pt x="-30221" y="4857370"/>
                  <a:pt x="-16369" y="4567843"/>
                  <a:pt x="0" y="4409217"/>
                </a:cubicBezTo>
                <a:cubicBezTo>
                  <a:pt x="16369" y="4250591"/>
                  <a:pt x="-23780" y="4014995"/>
                  <a:pt x="0" y="3867734"/>
                </a:cubicBezTo>
                <a:cubicBezTo>
                  <a:pt x="23780" y="3720473"/>
                  <a:pt x="-25614" y="3367790"/>
                  <a:pt x="0" y="3119972"/>
                </a:cubicBezTo>
                <a:cubicBezTo>
                  <a:pt x="25614" y="2872154"/>
                  <a:pt x="-12603" y="2738151"/>
                  <a:pt x="0" y="2475350"/>
                </a:cubicBezTo>
                <a:cubicBezTo>
                  <a:pt x="12603" y="2212549"/>
                  <a:pt x="-30538" y="2067849"/>
                  <a:pt x="0" y="1830728"/>
                </a:cubicBezTo>
                <a:cubicBezTo>
                  <a:pt x="30538" y="1593607"/>
                  <a:pt x="7476" y="1491516"/>
                  <a:pt x="0" y="1186105"/>
                </a:cubicBezTo>
                <a:cubicBezTo>
                  <a:pt x="-7476" y="880694"/>
                  <a:pt x="-10802" y="875562"/>
                  <a:pt x="0" y="644622"/>
                </a:cubicBezTo>
                <a:cubicBezTo>
                  <a:pt x="10802" y="413682"/>
                  <a:pt x="-5197" y="296311"/>
                  <a:pt x="0" y="0"/>
                </a:cubicBezTo>
                <a:close/>
              </a:path>
              <a:path w="11172306" h="5156979" stroke="0" extrusionOk="0">
                <a:moveTo>
                  <a:pt x="0" y="0"/>
                </a:moveTo>
                <a:cubicBezTo>
                  <a:pt x="82917" y="2275"/>
                  <a:pt x="233633" y="-8039"/>
                  <a:pt x="363100" y="0"/>
                </a:cubicBezTo>
                <a:cubicBezTo>
                  <a:pt x="492567" y="8039"/>
                  <a:pt x="858406" y="-29059"/>
                  <a:pt x="1061369" y="0"/>
                </a:cubicBezTo>
                <a:cubicBezTo>
                  <a:pt x="1264332" y="29059"/>
                  <a:pt x="1729765" y="-25872"/>
                  <a:pt x="1983084" y="0"/>
                </a:cubicBezTo>
                <a:cubicBezTo>
                  <a:pt x="2236404" y="25872"/>
                  <a:pt x="2605806" y="18751"/>
                  <a:pt x="2793077" y="0"/>
                </a:cubicBezTo>
                <a:cubicBezTo>
                  <a:pt x="2980348" y="-18751"/>
                  <a:pt x="3219347" y="26880"/>
                  <a:pt x="3379623" y="0"/>
                </a:cubicBezTo>
                <a:cubicBezTo>
                  <a:pt x="3539899" y="-26880"/>
                  <a:pt x="4089081" y="-24940"/>
                  <a:pt x="4301338" y="0"/>
                </a:cubicBezTo>
                <a:cubicBezTo>
                  <a:pt x="4513595" y="24940"/>
                  <a:pt x="4676946" y="3079"/>
                  <a:pt x="4776161" y="0"/>
                </a:cubicBezTo>
                <a:cubicBezTo>
                  <a:pt x="4875376" y="-3079"/>
                  <a:pt x="5261620" y="18610"/>
                  <a:pt x="5474430" y="0"/>
                </a:cubicBezTo>
                <a:cubicBezTo>
                  <a:pt x="5687240" y="-18610"/>
                  <a:pt x="5697564" y="-419"/>
                  <a:pt x="5837530" y="0"/>
                </a:cubicBezTo>
                <a:cubicBezTo>
                  <a:pt x="5977496" y="419"/>
                  <a:pt x="6119740" y="-15703"/>
                  <a:pt x="6200630" y="0"/>
                </a:cubicBezTo>
                <a:cubicBezTo>
                  <a:pt x="6281520" y="15703"/>
                  <a:pt x="6606268" y="-22404"/>
                  <a:pt x="6898899" y="0"/>
                </a:cubicBezTo>
                <a:cubicBezTo>
                  <a:pt x="7191530" y="22404"/>
                  <a:pt x="7088130" y="-10196"/>
                  <a:pt x="7261999" y="0"/>
                </a:cubicBezTo>
                <a:cubicBezTo>
                  <a:pt x="7435868" y="10196"/>
                  <a:pt x="7863306" y="-13351"/>
                  <a:pt x="8071991" y="0"/>
                </a:cubicBezTo>
                <a:cubicBezTo>
                  <a:pt x="8280676" y="13351"/>
                  <a:pt x="8592991" y="-16975"/>
                  <a:pt x="8993706" y="0"/>
                </a:cubicBezTo>
                <a:cubicBezTo>
                  <a:pt x="9394421" y="16975"/>
                  <a:pt x="9234586" y="-19217"/>
                  <a:pt x="9468529" y="0"/>
                </a:cubicBezTo>
                <a:cubicBezTo>
                  <a:pt x="9702472" y="19217"/>
                  <a:pt x="9992240" y="45673"/>
                  <a:pt x="10390245" y="0"/>
                </a:cubicBezTo>
                <a:cubicBezTo>
                  <a:pt x="10788250" y="-45673"/>
                  <a:pt x="10893384" y="-27977"/>
                  <a:pt x="11172306" y="0"/>
                </a:cubicBezTo>
                <a:cubicBezTo>
                  <a:pt x="11159622" y="116801"/>
                  <a:pt x="11184934" y="273766"/>
                  <a:pt x="11172306" y="541483"/>
                </a:cubicBezTo>
                <a:cubicBezTo>
                  <a:pt x="11159678" y="809200"/>
                  <a:pt x="11163467" y="1077206"/>
                  <a:pt x="11172306" y="1289245"/>
                </a:cubicBezTo>
                <a:cubicBezTo>
                  <a:pt x="11181145" y="1501284"/>
                  <a:pt x="11147870" y="1675770"/>
                  <a:pt x="11172306" y="1779158"/>
                </a:cubicBezTo>
                <a:cubicBezTo>
                  <a:pt x="11196742" y="1882546"/>
                  <a:pt x="11160744" y="2300796"/>
                  <a:pt x="11172306" y="2475350"/>
                </a:cubicBezTo>
                <a:cubicBezTo>
                  <a:pt x="11183868" y="2649904"/>
                  <a:pt x="11164571" y="2915233"/>
                  <a:pt x="11172306" y="3171542"/>
                </a:cubicBezTo>
                <a:cubicBezTo>
                  <a:pt x="11180041" y="3427851"/>
                  <a:pt x="11191787" y="3675798"/>
                  <a:pt x="11172306" y="3816164"/>
                </a:cubicBezTo>
                <a:cubicBezTo>
                  <a:pt x="11152825" y="3956530"/>
                  <a:pt x="11140207" y="4378740"/>
                  <a:pt x="11172306" y="4563926"/>
                </a:cubicBezTo>
                <a:cubicBezTo>
                  <a:pt x="11204405" y="4749112"/>
                  <a:pt x="11147092" y="4889014"/>
                  <a:pt x="11172306" y="5156979"/>
                </a:cubicBezTo>
                <a:cubicBezTo>
                  <a:pt x="10928429" y="5158114"/>
                  <a:pt x="10806530" y="5133918"/>
                  <a:pt x="10474037" y="5156979"/>
                </a:cubicBezTo>
                <a:cubicBezTo>
                  <a:pt x="10141544" y="5180040"/>
                  <a:pt x="10185573" y="5149078"/>
                  <a:pt x="10110937" y="5156979"/>
                </a:cubicBezTo>
                <a:cubicBezTo>
                  <a:pt x="10036301" y="5164880"/>
                  <a:pt x="9856262" y="5151471"/>
                  <a:pt x="9747837" y="5156979"/>
                </a:cubicBezTo>
                <a:cubicBezTo>
                  <a:pt x="9639412" y="5162487"/>
                  <a:pt x="9393319" y="5144829"/>
                  <a:pt x="9049568" y="5156979"/>
                </a:cubicBezTo>
                <a:cubicBezTo>
                  <a:pt x="8705817" y="5169129"/>
                  <a:pt x="8600480" y="5129727"/>
                  <a:pt x="8351299" y="5156979"/>
                </a:cubicBezTo>
                <a:cubicBezTo>
                  <a:pt x="8102118" y="5184231"/>
                  <a:pt x="7755732" y="5123359"/>
                  <a:pt x="7541307" y="5156979"/>
                </a:cubicBezTo>
                <a:cubicBezTo>
                  <a:pt x="7326882" y="5190599"/>
                  <a:pt x="7268599" y="5167852"/>
                  <a:pt x="7178207" y="5156979"/>
                </a:cubicBezTo>
                <a:cubicBezTo>
                  <a:pt x="7087815" y="5146106"/>
                  <a:pt x="6740373" y="5162240"/>
                  <a:pt x="6479937" y="5156979"/>
                </a:cubicBezTo>
                <a:cubicBezTo>
                  <a:pt x="6219501" y="5151719"/>
                  <a:pt x="6110961" y="5130339"/>
                  <a:pt x="5893391" y="5156979"/>
                </a:cubicBezTo>
                <a:cubicBezTo>
                  <a:pt x="5675821" y="5183619"/>
                  <a:pt x="5466576" y="5151852"/>
                  <a:pt x="5083399" y="5156979"/>
                </a:cubicBezTo>
                <a:cubicBezTo>
                  <a:pt x="4700222" y="5162106"/>
                  <a:pt x="4522322" y="5160755"/>
                  <a:pt x="4273407" y="5156979"/>
                </a:cubicBezTo>
                <a:cubicBezTo>
                  <a:pt x="4024492" y="5153203"/>
                  <a:pt x="3850609" y="5161383"/>
                  <a:pt x="3686861" y="5156979"/>
                </a:cubicBezTo>
                <a:cubicBezTo>
                  <a:pt x="3523113" y="5152575"/>
                  <a:pt x="3500498" y="5155378"/>
                  <a:pt x="3323761" y="5156979"/>
                </a:cubicBezTo>
                <a:cubicBezTo>
                  <a:pt x="3147024" y="5158580"/>
                  <a:pt x="3133003" y="5139774"/>
                  <a:pt x="2960661" y="5156979"/>
                </a:cubicBezTo>
                <a:cubicBezTo>
                  <a:pt x="2788319" y="5174184"/>
                  <a:pt x="2498332" y="5187920"/>
                  <a:pt x="2262392" y="5156979"/>
                </a:cubicBezTo>
                <a:cubicBezTo>
                  <a:pt x="2026452" y="5126038"/>
                  <a:pt x="1544601" y="5192492"/>
                  <a:pt x="1340677" y="5156979"/>
                </a:cubicBezTo>
                <a:cubicBezTo>
                  <a:pt x="1136753" y="5121466"/>
                  <a:pt x="798686" y="5156788"/>
                  <a:pt x="642408" y="5156979"/>
                </a:cubicBezTo>
                <a:cubicBezTo>
                  <a:pt x="486130" y="5157170"/>
                  <a:pt x="177724" y="5177941"/>
                  <a:pt x="0" y="5156979"/>
                </a:cubicBezTo>
                <a:cubicBezTo>
                  <a:pt x="23393" y="4954438"/>
                  <a:pt x="2188" y="4689836"/>
                  <a:pt x="0" y="4460787"/>
                </a:cubicBezTo>
                <a:cubicBezTo>
                  <a:pt x="-2188" y="4231738"/>
                  <a:pt x="9124" y="3956241"/>
                  <a:pt x="0" y="3764595"/>
                </a:cubicBezTo>
                <a:cubicBezTo>
                  <a:pt x="-9124" y="3572949"/>
                  <a:pt x="1805" y="3469929"/>
                  <a:pt x="0" y="3223112"/>
                </a:cubicBezTo>
                <a:cubicBezTo>
                  <a:pt x="-1805" y="2976295"/>
                  <a:pt x="-30829" y="2817235"/>
                  <a:pt x="0" y="2578490"/>
                </a:cubicBezTo>
                <a:cubicBezTo>
                  <a:pt x="30829" y="2339745"/>
                  <a:pt x="-6508" y="2297978"/>
                  <a:pt x="0" y="2088576"/>
                </a:cubicBezTo>
                <a:cubicBezTo>
                  <a:pt x="6508" y="1879174"/>
                  <a:pt x="-1399" y="1628250"/>
                  <a:pt x="0" y="1443954"/>
                </a:cubicBezTo>
                <a:cubicBezTo>
                  <a:pt x="1399" y="1259658"/>
                  <a:pt x="7416" y="1114282"/>
                  <a:pt x="0" y="902471"/>
                </a:cubicBezTo>
                <a:cubicBezTo>
                  <a:pt x="-7416" y="690660"/>
                  <a:pt x="15425" y="35860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85779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977B47-0669-F2FF-D875-3EF6DACD25B7}"/>
              </a:ext>
            </a:extLst>
          </p:cNvPr>
          <p:cNvSpPr/>
          <p:nvPr/>
        </p:nvSpPr>
        <p:spPr>
          <a:xfrm>
            <a:off x="332509" y="507999"/>
            <a:ext cx="11587942" cy="6158807"/>
          </a:xfrm>
          <a:custGeom>
            <a:avLst/>
            <a:gdLst>
              <a:gd name="connsiteX0" fmla="*/ 0 w 11587942"/>
              <a:gd name="connsiteY0" fmla="*/ 0 h 6158807"/>
              <a:gd name="connsiteX1" fmla="*/ 347638 w 11587942"/>
              <a:gd name="connsiteY1" fmla="*/ 0 h 6158807"/>
              <a:gd name="connsiteX2" fmla="*/ 811156 w 11587942"/>
              <a:gd name="connsiteY2" fmla="*/ 0 h 6158807"/>
              <a:gd name="connsiteX3" fmla="*/ 1158794 w 11587942"/>
              <a:gd name="connsiteY3" fmla="*/ 0 h 6158807"/>
              <a:gd name="connsiteX4" fmla="*/ 1738191 w 11587942"/>
              <a:gd name="connsiteY4" fmla="*/ 0 h 6158807"/>
              <a:gd name="connsiteX5" fmla="*/ 2201709 w 11587942"/>
              <a:gd name="connsiteY5" fmla="*/ 0 h 6158807"/>
              <a:gd name="connsiteX6" fmla="*/ 2896986 w 11587942"/>
              <a:gd name="connsiteY6" fmla="*/ 0 h 6158807"/>
              <a:gd name="connsiteX7" fmla="*/ 3708141 w 11587942"/>
              <a:gd name="connsiteY7" fmla="*/ 0 h 6158807"/>
              <a:gd name="connsiteX8" fmla="*/ 4055780 w 11587942"/>
              <a:gd name="connsiteY8" fmla="*/ 0 h 6158807"/>
              <a:gd name="connsiteX9" fmla="*/ 4287539 w 11587942"/>
              <a:gd name="connsiteY9" fmla="*/ 0 h 6158807"/>
              <a:gd name="connsiteX10" fmla="*/ 4751056 w 11587942"/>
              <a:gd name="connsiteY10" fmla="*/ 0 h 6158807"/>
              <a:gd name="connsiteX11" fmla="*/ 4982815 w 11587942"/>
              <a:gd name="connsiteY11" fmla="*/ 0 h 6158807"/>
              <a:gd name="connsiteX12" fmla="*/ 5562212 w 11587942"/>
              <a:gd name="connsiteY12" fmla="*/ 0 h 6158807"/>
              <a:gd name="connsiteX13" fmla="*/ 5909850 w 11587942"/>
              <a:gd name="connsiteY13" fmla="*/ 0 h 6158807"/>
              <a:gd name="connsiteX14" fmla="*/ 6489248 w 11587942"/>
              <a:gd name="connsiteY14" fmla="*/ 0 h 6158807"/>
              <a:gd name="connsiteX15" fmla="*/ 6721006 w 11587942"/>
              <a:gd name="connsiteY15" fmla="*/ 0 h 6158807"/>
              <a:gd name="connsiteX16" fmla="*/ 7300403 w 11587942"/>
              <a:gd name="connsiteY16" fmla="*/ 0 h 6158807"/>
              <a:gd name="connsiteX17" fmla="*/ 7648042 w 11587942"/>
              <a:gd name="connsiteY17" fmla="*/ 0 h 6158807"/>
              <a:gd name="connsiteX18" fmla="*/ 8459198 w 11587942"/>
              <a:gd name="connsiteY18" fmla="*/ 0 h 6158807"/>
              <a:gd name="connsiteX19" fmla="*/ 9270354 w 11587942"/>
              <a:gd name="connsiteY19" fmla="*/ 0 h 6158807"/>
              <a:gd name="connsiteX20" fmla="*/ 9617992 w 11587942"/>
              <a:gd name="connsiteY20" fmla="*/ 0 h 6158807"/>
              <a:gd name="connsiteX21" fmla="*/ 10197389 w 11587942"/>
              <a:gd name="connsiteY21" fmla="*/ 0 h 6158807"/>
              <a:gd name="connsiteX22" fmla="*/ 10429148 w 11587942"/>
              <a:gd name="connsiteY22" fmla="*/ 0 h 6158807"/>
              <a:gd name="connsiteX23" fmla="*/ 10892665 w 11587942"/>
              <a:gd name="connsiteY23" fmla="*/ 0 h 6158807"/>
              <a:gd name="connsiteX24" fmla="*/ 11587942 w 11587942"/>
              <a:gd name="connsiteY24" fmla="*/ 0 h 6158807"/>
              <a:gd name="connsiteX25" fmla="*/ 11587942 w 11587942"/>
              <a:gd name="connsiteY25" fmla="*/ 375127 h 6158807"/>
              <a:gd name="connsiteX26" fmla="*/ 11587942 w 11587942"/>
              <a:gd name="connsiteY26" fmla="*/ 750255 h 6158807"/>
              <a:gd name="connsiteX27" fmla="*/ 11587942 w 11587942"/>
              <a:gd name="connsiteY27" fmla="*/ 1186970 h 6158807"/>
              <a:gd name="connsiteX28" fmla="*/ 11587942 w 11587942"/>
              <a:gd name="connsiteY28" fmla="*/ 1808450 h 6158807"/>
              <a:gd name="connsiteX29" fmla="*/ 11587942 w 11587942"/>
              <a:gd name="connsiteY29" fmla="*/ 2491517 h 6158807"/>
              <a:gd name="connsiteX30" fmla="*/ 11587942 w 11587942"/>
              <a:gd name="connsiteY30" fmla="*/ 2866645 h 6158807"/>
              <a:gd name="connsiteX31" fmla="*/ 11587942 w 11587942"/>
              <a:gd name="connsiteY31" fmla="*/ 3488124 h 6158807"/>
              <a:gd name="connsiteX32" fmla="*/ 11587942 w 11587942"/>
              <a:gd name="connsiteY32" fmla="*/ 4109604 h 6158807"/>
              <a:gd name="connsiteX33" fmla="*/ 11587942 w 11587942"/>
              <a:gd name="connsiteY33" fmla="*/ 4484731 h 6158807"/>
              <a:gd name="connsiteX34" fmla="*/ 11587942 w 11587942"/>
              <a:gd name="connsiteY34" fmla="*/ 4983035 h 6158807"/>
              <a:gd name="connsiteX35" fmla="*/ 11587942 w 11587942"/>
              <a:gd name="connsiteY35" fmla="*/ 5542926 h 6158807"/>
              <a:gd name="connsiteX36" fmla="*/ 11587942 w 11587942"/>
              <a:gd name="connsiteY36" fmla="*/ 6158807 h 6158807"/>
              <a:gd name="connsiteX37" fmla="*/ 11356183 w 11587942"/>
              <a:gd name="connsiteY37" fmla="*/ 6158807 h 6158807"/>
              <a:gd name="connsiteX38" fmla="*/ 10660907 w 11587942"/>
              <a:gd name="connsiteY38" fmla="*/ 6158807 h 6158807"/>
              <a:gd name="connsiteX39" fmla="*/ 10197389 w 11587942"/>
              <a:gd name="connsiteY39" fmla="*/ 6158807 h 6158807"/>
              <a:gd name="connsiteX40" fmla="*/ 9849751 w 11587942"/>
              <a:gd name="connsiteY40" fmla="*/ 6158807 h 6158807"/>
              <a:gd name="connsiteX41" fmla="*/ 9154474 w 11587942"/>
              <a:gd name="connsiteY41" fmla="*/ 6158807 h 6158807"/>
              <a:gd name="connsiteX42" fmla="*/ 8922715 w 11587942"/>
              <a:gd name="connsiteY42" fmla="*/ 6158807 h 6158807"/>
              <a:gd name="connsiteX43" fmla="*/ 8690957 w 11587942"/>
              <a:gd name="connsiteY43" fmla="*/ 6158807 h 6158807"/>
              <a:gd name="connsiteX44" fmla="*/ 8227439 w 11587942"/>
              <a:gd name="connsiteY44" fmla="*/ 6158807 h 6158807"/>
              <a:gd name="connsiteX45" fmla="*/ 7763921 w 11587942"/>
              <a:gd name="connsiteY45" fmla="*/ 6158807 h 6158807"/>
              <a:gd name="connsiteX46" fmla="*/ 7184524 w 11587942"/>
              <a:gd name="connsiteY46" fmla="*/ 6158807 h 6158807"/>
              <a:gd name="connsiteX47" fmla="*/ 6489248 w 11587942"/>
              <a:gd name="connsiteY47" fmla="*/ 6158807 h 6158807"/>
              <a:gd name="connsiteX48" fmla="*/ 5793971 w 11587942"/>
              <a:gd name="connsiteY48" fmla="*/ 6158807 h 6158807"/>
              <a:gd name="connsiteX49" fmla="*/ 5330453 w 11587942"/>
              <a:gd name="connsiteY49" fmla="*/ 6158807 h 6158807"/>
              <a:gd name="connsiteX50" fmla="*/ 4982815 w 11587942"/>
              <a:gd name="connsiteY50" fmla="*/ 6158807 h 6158807"/>
              <a:gd name="connsiteX51" fmla="*/ 4403418 w 11587942"/>
              <a:gd name="connsiteY51" fmla="*/ 6158807 h 6158807"/>
              <a:gd name="connsiteX52" fmla="*/ 4171659 w 11587942"/>
              <a:gd name="connsiteY52" fmla="*/ 6158807 h 6158807"/>
              <a:gd name="connsiteX53" fmla="*/ 3476383 w 11587942"/>
              <a:gd name="connsiteY53" fmla="*/ 6158807 h 6158807"/>
              <a:gd name="connsiteX54" fmla="*/ 3012865 w 11587942"/>
              <a:gd name="connsiteY54" fmla="*/ 6158807 h 6158807"/>
              <a:gd name="connsiteX55" fmla="*/ 2201709 w 11587942"/>
              <a:gd name="connsiteY55" fmla="*/ 6158807 h 6158807"/>
              <a:gd name="connsiteX56" fmla="*/ 1390553 w 11587942"/>
              <a:gd name="connsiteY56" fmla="*/ 6158807 h 6158807"/>
              <a:gd name="connsiteX57" fmla="*/ 1042915 w 11587942"/>
              <a:gd name="connsiteY57" fmla="*/ 6158807 h 6158807"/>
              <a:gd name="connsiteX58" fmla="*/ 811156 w 11587942"/>
              <a:gd name="connsiteY58" fmla="*/ 6158807 h 6158807"/>
              <a:gd name="connsiteX59" fmla="*/ 0 w 11587942"/>
              <a:gd name="connsiteY59" fmla="*/ 6158807 h 6158807"/>
              <a:gd name="connsiteX60" fmla="*/ 0 w 11587942"/>
              <a:gd name="connsiteY60" fmla="*/ 5537327 h 6158807"/>
              <a:gd name="connsiteX61" fmla="*/ 0 w 11587942"/>
              <a:gd name="connsiteY61" fmla="*/ 5100612 h 6158807"/>
              <a:gd name="connsiteX62" fmla="*/ 0 w 11587942"/>
              <a:gd name="connsiteY62" fmla="*/ 4663897 h 6158807"/>
              <a:gd name="connsiteX63" fmla="*/ 0 w 11587942"/>
              <a:gd name="connsiteY63" fmla="*/ 4288769 h 6158807"/>
              <a:gd name="connsiteX64" fmla="*/ 0 w 11587942"/>
              <a:gd name="connsiteY64" fmla="*/ 3913642 h 6158807"/>
              <a:gd name="connsiteX65" fmla="*/ 0 w 11587942"/>
              <a:gd name="connsiteY65" fmla="*/ 3353750 h 6158807"/>
              <a:gd name="connsiteX66" fmla="*/ 0 w 11587942"/>
              <a:gd name="connsiteY66" fmla="*/ 2732271 h 6158807"/>
              <a:gd name="connsiteX67" fmla="*/ 0 w 11587942"/>
              <a:gd name="connsiteY67" fmla="*/ 2110791 h 6158807"/>
              <a:gd name="connsiteX68" fmla="*/ 0 w 11587942"/>
              <a:gd name="connsiteY68" fmla="*/ 1550900 h 6158807"/>
              <a:gd name="connsiteX69" fmla="*/ 0 w 11587942"/>
              <a:gd name="connsiteY69" fmla="*/ 991008 h 6158807"/>
              <a:gd name="connsiteX70" fmla="*/ 0 w 11587942"/>
              <a:gd name="connsiteY70" fmla="*/ 615881 h 6158807"/>
              <a:gd name="connsiteX71" fmla="*/ 0 w 11587942"/>
              <a:gd name="connsiteY71" fmla="*/ 0 h 615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1587942" h="6158807" extrusionOk="0">
                <a:moveTo>
                  <a:pt x="0" y="0"/>
                </a:moveTo>
                <a:cubicBezTo>
                  <a:pt x="126679" y="-24348"/>
                  <a:pt x="219050" y="25877"/>
                  <a:pt x="347638" y="0"/>
                </a:cubicBezTo>
                <a:cubicBezTo>
                  <a:pt x="476226" y="-25877"/>
                  <a:pt x="697902" y="48"/>
                  <a:pt x="811156" y="0"/>
                </a:cubicBezTo>
                <a:cubicBezTo>
                  <a:pt x="924410" y="-48"/>
                  <a:pt x="1079092" y="10498"/>
                  <a:pt x="1158794" y="0"/>
                </a:cubicBezTo>
                <a:cubicBezTo>
                  <a:pt x="1238496" y="-10498"/>
                  <a:pt x="1540810" y="37948"/>
                  <a:pt x="1738191" y="0"/>
                </a:cubicBezTo>
                <a:cubicBezTo>
                  <a:pt x="1935572" y="-37948"/>
                  <a:pt x="2029976" y="39530"/>
                  <a:pt x="2201709" y="0"/>
                </a:cubicBezTo>
                <a:cubicBezTo>
                  <a:pt x="2373442" y="-39530"/>
                  <a:pt x="2560112" y="12093"/>
                  <a:pt x="2896986" y="0"/>
                </a:cubicBezTo>
                <a:cubicBezTo>
                  <a:pt x="3233860" y="-12093"/>
                  <a:pt x="3502958" y="69524"/>
                  <a:pt x="3708141" y="0"/>
                </a:cubicBezTo>
                <a:cubicBezTo>
                  <a:pt x="3913325" y="-69524"/>
                  <a:pt x="3902725" y="34000"/>
                  <a:pt x="4055780" y="0"/>
                </a:cubicBezTo>
                <a:cubicBezTo>
                  <a:pt x="4208835" y="-34000"/>
                  <a:pt x="4203838" y="21469"/>
                  <a:pt x="4287539" y="0"/>
                </a:cubicBezTo>
                <a:cubicBezTo>
                  <a:pt x="4371240" y="-21469"/>
                  <a:pt x="4609667" y="4283"/>
                  <a:pt x="4751056" y="0"/>
                </a:cubicBezTo>
                <a:cubicBezTo>
                  <a:pt x="4892445" y="-4283"/>
                  <a:pt x="4935914" y="14834"/>
                  <a:pt x="4982815" y="0"/>
                </a:cubicBezTo>
                <a:cubicBezTo>
                  <a:pt x="5029716" y="-14834"/>
                  <a:pt x="5438433" y="22085"/>
                  <a:pt x="5562212" y="0"/>
                </a:cubicBezTo>
                <a:cubicBezTo>
                  <a:pt x="5685991" y="-22085"/>
                  <a:pt x="5817346" y="19706"/>
                  <a:pt x="5909850" y="0"/>
                </a:cubicBezTo>
                <a:cubicBezTo>
                  <a:pt x="6002354" y="-19706"/>
                  <a:pt x="6204331" y="6472"/>
                  <a:pt x="6489248" y="0"/>
                </a:cubicBezTo>
                <a:cubicBezTo>
                  <a:pt x="6774165" y="-6472"/>
                  <a:pt x="6656805" y="15656"/>
                  <a:pt x="6721006" y="0"/>
                </a:cubicBezTo>
                <a:cubicBezTo>
                  <a:pt x="6785207" y="-15656"/>
                  <a:pt x="7092139" y="32631"/>
                  <a:pt x="7300403" y="0"/>
                </a:cubicBezTo>
                <a:cubicBezTo>
                  <a:pt x="7508667" y="-32631"/>
                  <a:pt x="7535058" y="21175"/>
                  <a:pt x="7648042" y="0"/>
                </a:cubicBezTo>
                <a:cubicBezTo>
                  <a:pt x="7761026" y="-21175"/>
                  <a:pt x="8170673" y="24880"/>
                  <a:pt x="8459198" y="0"/>
                </a:cubicBezTo>
                <a:cubicBezTo>
                  <a:pt x="8747723" y="-24880"/>
                  <a:pt x="8877321" y="61494"/>
                  <a:pt x="9270354" y="0"/>
                </a:cubicBezTo>
                <a:cubicBezTo>
                  <a:pt x="9663387" y="-61494"/>
                  <a:pt x="9535747" y="37235"/>
                  <a:pt x="9617992" y="0"/>
                </a:cubicBezTo>
                <a:cubicBezTo>
                  <a:pt x="9700237" y="-37235"/>
                  <a:pt x="10061140" y="24637"/>
                  <a:pt x="10197389" y="0"/>
                </a:cubicBezTo>
                <a:cubicBezTo>
                  <a:pt x="10333638" y="-24637"/>
                  <a:pt x="10324137" y="3224"/>
                  <a:pt x="10429148" y="0"/>
                </a:cubicBezTo>
                <a:cubicBezTo>
                  <a:pt x="10534159" y="-3224"/>
                  <a:pt x="10796814" y="21037"/>
                  <a:pt x="10892665" y="0"/>
                </a:cubicBezTo>
                <a:cubicBezTo>
                  <a:pt x="10988516" y="-21037"/>
                  <a:pt x="11327763" y="35205"/>
                  <a:pt x="11587942" y="0"/>
                </a:cubicBezTo>
                <a:cubicBezTo>
                  <a:pt x="11588512" y="141901"/>
                  <a:pt x="11545263" y="196585"/>
                  <a:pt x="11587942" y="375127"/>
                </a:cubicBezTo>
                <a:cubicBezTo>
                  <a:pt x="11630621" y="553669"/>
                  <a:pt x="11584790" y="580457"/>
                  <a:pt x="11587942" y="750255"/>
                </a:cubicBezTo>
                <a:cubicBezTo>
                  <a:pt x="11591094" y="920053"/>
                  <a:pt x="11565554" y="990711"/>
                  <a:pt x="11587942" y="1186970"/>
                </a:cubicBezTo>
                <a:cubicBezTo>
                  <a:pt x="11610330" y="1383230"/>
                  <a:pt x="11545312" y="1683942"/>
                  <a:pt x="11587942" y="1808450"/>
                </a:cubicBezTo>
                <a:cubicBezTo>
                  <a:pt x="11630572" y="1932958"/>
                  <a:pt x="11536453" y="2209493"/>
                  <a:pt x="11587942" y="2491517"/>
                </a:cubicBezTo>
                <a:cubicBezTo>
                  <a:pt x="11639431" y="2773541"/>
                  <a:pt x="11548369" y="2783534"/>
                  <a:pt x="11587942" y="2866645"/>
                </a:cubicBezTo>
                <a:cubicBezTo>
                  <a:pt x="11627515" y="2949756"/>
                  <a:pt x="11522876" y="3297920"/>
                  <a:pt x="11587942" y="3488124"/>
                </a:cubicBezTo>
                <a:cubicBezTo>
                  <a:pt x="11653008" y="3678328"/>
                  <a:pt x="11574279" y="3859525"/>
                  <a:pt x="11587942" y="4109604"/>
                </a:cubicBezTo>
                <a:cubicBezTo>
                  <a:pt x="11601605" y="4359683"/>
                  <a:pt x="11585064" y="4319535"/>
                  <a:pt x="11587942" y="4484731"/>
                </a:cubicBezTo>
                <a:cubicBezTo>
                  <a:pt x="11590820" y="4649927"/>
                  <a:pt x="11540622" y="4878339"/>
                  <a:pt x="11587942" y="4983035"/>
                </a:cubicBezTo>
                <a:cubicBezTo>
                  <a:pt x="11635262" y="5087731"/>
                  <a:pt x="11547520" y="5294524"/>
                  <a:pt x="11587942" y="5542926"/>
                </a:cubicBezTo>
                <a:cubicBezTo>
                  <a:pt x="11628364" y="5791328"/>
                  <a:pt x="11514202" y="5935229"/>
                  <a:pt x="11587942" y="6158807"/>
                </a:cubicBezTo>
                <a:cubicBezTo>
                  <a:pt x="11497980" y="6159545"/>
                  <a:pt x="11408988" y="6133799"/>
                  <a:pt x="11356183" y="6158807"/>
                </a:cubicBezTo>
                <a:cubicBezTo>
                  <a:pt x="11303378" y="6183815"/>
                  <a:pt x="10988075" y="6157432"/>
                  <a:pt x="10660907" y="6158807"/>
                </a:cubicBezTo>
                <a:cubicBezTo>
                  <a:pt x="10333739" y="6160182"/>
                  <a:pt x="10320661" y="6112071"/>
                  <a:pt x="10197389" y="6158807"/>
                </a:cubicBezTo>
                <a:cubicBezTo>
                  <a:pt x="10074117" y="6205543"/>
                  <a:pt x="10022363" y="6145215"/>
                  <a:pt x="9849751" y="6158807"/>
                </a:cubicBezTo>
                <a:cubicBezTo>
                  <a:pt x="9677139" y="6172399"/>
                  <a:pt x="9409846" y="6138150"/>
                  <a:pt x="9154474" y="6158807"/>
                </a:cubicBezTo>
                <a:cubicBezTo>
                  <a:pt x="8899102" y="6179464"/>
                  <a:pt x="8972094" y="6154764"/>
                  <a:pt x="8922715" y="6158807"/>
                </a:cubicBezTo>
                <a:cubicBezTo>
                  <a:pt x="8873336" y="6162850"/>
                  <a:pt x="8756434" y="6158202"/>
                  <a:pt x="8690957" y="6158807"/>
                </a:cubicBezTo>
                <a:cubicBezTo>
                  <a:pt x="8625480" y="6159412"/>
                  <a:pt x="8345328" y="6106134"/>
                  <a:pt x="8227439" y="6158807"/>
                </a:cubicBezTo>
                <a:cubicBezTo>
                  <a:pt x="8109550" y="6211480"/>
                  <a:pt x="7898109" y="6138665"/>
                  <a:pt x="7763921" y="6158807"/>
                </a:cubicBezTo>
                <a:cubicBezTo>
                  <a:pt x="7629733" y="6178949"/>
                  <a:pt x="7398958" y="6139157"/>
                  <a:pt x="7184524" y="6158807"/>
                </a:cubicBezTo>
                <a:cubicBezTo>
                  <a:pt x="6970090" y="6178457"/>
                  <a:pt x="6779576" y="6081035"/>
                  <a:pt x="6489248" y="6158807"/>
                </a:cubicBezTo>
                <a:cubicBezTo>
                  <a:pt x="6198920" y="6236579"/>
                  <a:pt x="6116684" y="6086271"/>
                  <a:pt x="5793971" y="6158807"/>
                </a:cubicBezTo>
                <a:cubicBezTo>
                  <a:pt x="5471258" y="6231343"/>
                  <a:pt x="5472448" y="6137931"/>
                  <a:pt x="5330453" y="6158807"/>
                </a:cubicBezTo>
                <a:cubicBezTo>
                  <a:pt x="5188458" y="6179683"/>
                  <a:pt x="5054353" y="6137471"/>
                  <a:pt x="4982815" y="6158807"/>
                </a:cubicBezTo>
                <a:cubicBezTo>
                  <a:pt x="4911277" y="6180143"/>
                  <a:pt x="4524365" y="6127555"/>
                  <a:pt x="4403418" y="6158807"/>
                </a:cubicBezTo>
                <a:cubicBezTo>
                  <a:pt x="4282471" y="6190059"/>
                  <a:pt x="4277787" y="6143486"/>
                  <a:pt x="4171659" y="6158807"/>
                </a:cubicBezTo>
                <a:cubicBezTo>
                  <a:pt x="4065531" y="6174128"/>
                  <a:pt x="3727594" y="6136763"/>
                  <a:pt x="3476383" y="6158807"/>
                </a:cubicBezTo>
                <a:cubicBezTo>
                  <a:pt x="3225172" y="6180851"/>
                  <a:pt x="3235061" y="6111227"/>
                  <a:pt x="3012865" y="6158807"/>
                </a:cubicBezTo>
                <a:cubicBezTo>
                  <a:pt x="2790669" y="6206387"/>
                  <a:pt x="2524422" y="6073449"/>
                  <a:pt x="2201709" y="6158807"/>
                </a:cubicBezTo>
                <a:cubicBezTo>
                  <a:pt x="1878996" y="6244165"/>
                  <a:pt x="1795952" y="6101489"/>
                  <a:pt x="1390553" y="6158807"/>
                </a:cubicBezTo>
                <a:cubicBezTo>
                  <a:pt x="985154" y="6216125"/>
                  <a:pt x="1115659" y="6143890"/>
                  <a:pt x="1042915" y="6158807"/>
                </a:cubicBezTo>
                <a:cubicBezTo>
                  <a:pt x="970171" y="6173724"/>
                  <a:pt x="880926" y="6154835"/>
                  <a:pt x="811156" y="6158807"/>
                </a:cubicBezTo>
                <a:cubicBezTo>
                  <a:pt x="741386" y="6162779"/>
                  <a:pt x="375541" y="6073720"/>
                  <a:pt x="0" y="6158807"/>
                </a:cubicBezTo>
                <a:cubicBezTo>
                  <a:pt x="-38636" y="6017559"/>
                  <a:pt x="654" y="5729653"/>
                  <a:pt x="0" y="5537327"/>
                </a:cubicBezTo>
                <a:cubicBezTo>
                  <a:pt x="-654" y="5345001"/>
                  <a:pt x="17121" y="5217504"/>
                  <a:pt x="0" y="5100612"/>
                </a:cubicBezTo>
                <a:cubicBezTo>
                  <a:pt x="-17121" y="4983721"/>
                  <a:pt x="24824" y="4807706"/>
                  <a:pt x="0" y="4663897"/>
                </a:cubicBezTo>
                <a:cubicBezTo>
                  <a:pt x="-24824" y="4520088"/>
                  <a:pt x="17284" y="4473925"/>
                  <a:pt x="0" y="4288769"/>
                </a:cubicBezTo>
                <a:cubicBezTo>
                  <a:pt x="-17284" y="4103613"/>
                  <a:pt x="21882" y="4047167"/>
                  <a:pt x="0" y="3913642"/>
                </a:cubicBezTo>
                <a:cubicBezTo>
                  <a:pt x="-21882" y="3780117"/>
                  <a:pt x="23716" y="3603501"/>
                  <a:pt x="0" y="3353750"/>
                </a:cubicBezTo>
                <a:cubicBezTo>
                  <a:pt x="-23716" y="3103999"/>
                  <a:pt x="52313" y="2941272"/>
                  <a:pt x="0" y="2732271"/>
                </a:cubicBezTo>
                <a:cubicBezTo>
                  <a:pt x="-52313" y="2523270"/>
                  <a:pt x="12474" y="2355221"/>
                  <a:pt x="0" y="2110791"/>
                </a:cubicBezTo>
                <a:cubicBezTo>
                  <a:pt x="-12474" y="1866361"/>
                  <a:pt x="28056" y="1681309"/>
                  <a:pt x="0" y="1550900"/>
                </a:cubicBezTo>
                <a:cubicBezTo>
                  <a:pt x="-28056" y="1420491"/>
                  <a:pt x="38997" y="1199220"/>
                  <a:pt x="0" y="991008"/>
                </a:cubicBezTo>
                <a:cubicBezTo>
                  <a:pt x="-38997" y="782796"/>
                  <a:pt x="36145" y="716644"/>
                  <a:pt x="0" y="615881"/>
                </a:cubicBezTo>
                <a:cubicBezTo>
                  <a:pt x="-36145" y="515118"/>
                  <a:pt x="7428" y="240267"/>
                  <a:pt x="0" y="0"/>
                </a:cubicBezTo>
                <a:close/>
              </a:path>
            </a:pathLst>
          </a:custGeom>
          <a:noFill/>
          <a:ln w="38100">
            <a:extLst>
              <a:ext uri="{C807C97D-BFC1-408E-A445-0C87EB9F89A2}">
                <ask:lineSketchStyleProps xmlns:ask="http://schemas.microsoft.com/office/drawing/2018/sketchyshapes" sd="5321343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83C2A5-F830-5474-E544-E2115F083D1C}"/>
              </a:ext>
            </a:extLst>
          </p:cNvPr>
          <p:cNvSpPr/>
          <p:nvPr/>
        </p:nvSpPr>
        <p:spPr>
          <a:xfrm>
            <a:off x="818217" y="1587273"/>
            <a:ext cx="5607075" cy="385894"/>
          </a:xfrm>
          <a:custGeom>
            <a:avLst/>
            <a:gdLst>
              <a:gd name="connsiteX0" fmla="*/ 0 w 5607075"/>
              <a:gd name="connsiteY0" fmla="*/ 0 h 385894"/>
              <a:gd name="connsiteX1" fmla="*/ 679079 w 5607075"/>
              <a:gd name="connsiteY1" fmla="*/ 0 h 385894"/>
              <a:gd name="connsiteX2" fmla="*/ 1302087 w 5607075"/>
              <a:gd name="connsiteY2" fmla="*/ 0 h 385894"/>
              <a:gd name="connsiteX3" fmla="*/ 1756884 w 5607075"/>
              <a:gd name="connsiteY3" fmla="*/ 0 h 385894"/>
              <a:gd name="connsiteX4" fmla="*/ 2267750 w 5607075"/>
              <a:gd name="connsiteY4" fmla="*/ 0 h 385894"/>
              <a:gd name="connsiteX5" fmla="*/ 3002900 w 5607075"/>
              <a:gd name="connsiteY5" fmla="*/ 0 h 385894"/>
              <a:gd name="connsiteX6" fmla="*/ 3625909 w 5607075"/>
              <a:gd name="connsiteY6" fmla="*/ 0 h 385894"/>
              <a:gd name="connsiteX7" fmla="*/ 4304988 w 5607075"/>
              <a:gd name="connsiteY7" fmla="*/ 0 h 385894"/>
              <a:gd name="connsiteX8" fmla="*/ 4927996 w 5607075"/>
              <a:gd name="connsiteY8" fmla="*/ 0 h 385894"/>
              <a:gd name="connsiteX9" fmla="*/ 5607075 w 5607075"/>
              <a:gd name="connsiteY9" fmla="*/ 0 h 385894"/>
              <a:gd name="connsiteX10" fmla="*/ 5607075 w 5607075"/>
              <a:gd name="connsiteY10" fmla="*/ 385894 h 385894"/>
              <a:gd name="connsiteX11" fmla="*/ 4927996 w 5607075"/>
              <a:gd name="connsiteY11" fmla="*/ 385894 h 385894"/>
              <a:gd name="connsiteX12" fmla="*/ 4304988 w 5607075"/>
              <a:gd name="connsiteY12" fmla="*/ 385894 h 385894"/>
              <a:gd name="connsiteX13" fmla="*/ 3850192 w 5607075"/>
              <a:gd name="connsiteY13" fmla="*/ 385894 h 385894"/>
              <a:gd name="connsiteX14" fmla="*/ 3339325 w 5607075"/>
              <a:gd name="connsiteY14" fmla="*/ 385894 h 385894"/>
              <a:gd name="connsiteX15" fmla="*/ 2660246 w 5607075"/>
              <a:gd name="connsiteY15" fmla="*/ 385894 h 385894"/>
              <a:gd name="connsiteX16" fmla="*/ 2149379 w 5607075"/>
              <a:gd name="connsiteY16" fmla="*/ 385894 h 385894"/>
              <a:gd name="connsiteX17" fmla="*/ 1694583 w 5607075"/>
              <a:gd name="connsiteY17" fmla="*/ 385894 h 385894"/>
              <a:gd name="connsiteX18" fmla="*/ 1015504 w 5607075"/>
              <a:gd name="connsiteY18" fmla="*/ 385894 h 385894"/>
              <a:gd name="connsiteX19" fmla="*/ 0 w 5607075"/>
              <a:gd name="connsiteY19" fmla="*/ 385894 h 385894"/>
              <a:gd name="connsiteX20" fmla="*/ 0 w 5607075"/>
              <a:gd name="connsiteY20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07075" h="385894" fill="none" extrusionOk="0">
                <a:moveTo>
                  <a:pt x="0" y="0"/>
                </a:moveTo>
                <a:cubicBezTo>
                  <a:pt x="282547" y="-10320"/>
                  <a:pt x="405950" y="12573"/>
                  <a:pt x="679079" y="0"/>
                </a:cubicBezTo>
                <a:cubicBezTo>
                  <a:pt x="952208" y="-12573"/>
                  <a:pt x="1039430" y="-30509"/>
                  <a:pt x="1302087" y="0"/>
                </a:cubicBezTo>
                <a:cubicBezTo>
                  <a:pt x="1564744" y="30509"/>
                  <a:pt x="1602057" y="-6571"/>
                  <a:pt x="1756884" y="0"/>
                </a:cubicBezTo>
                <a:cubicBezTo>
                  <a:pt x="1911711" y="6571"/>
                  <a:pt x="2165217" y="-21557"/>
                  <a:pt x="2267750" y="0"/>
                </a:cubicBezTo>
                <a:cubicBezTo>
                  <a:pt x="2370283" y="21557"/>
                  <a:pt x="2786844" y="16234"/>
                  <a:pt x="3002900" y="0"/>
                </a:cubicBezTo>
                <a:cubicBezTo>
                  <a:pt x="3218956" y="-16234"/>
                  <a:pt x="3419484" y="12228"/>
                  <a:pt x="3625909" y="0"/>
                </a:cubicBezTo>
                <a:cubicBezTo>
                  <a:pt x="3832334" y="-12228"/>
                  <a:pt x="4030713" y="-16184"/>
                  <a:pt x="4304988" y="0"/>
                </a:cubicBezTo>
                <a:cubicBezTo>
                  <a:pt x="4579263" y="16184"/>
                  <a:pt x="4781904" y="-1290"/>
                  <a:pt x="4927996" y="0"/>
                </a:cubicBezTo>
                <a:cubicBezTo>
                  <a:pt x="5074088" y="1290"/>
                  <a:pt x="5353491" y="-16675"/>
                  <a:pt x="5607075" y="0"/>
                </a:cubicBezTo>
                <a:cubicBezTo>
                  <a:pt x="5615177" y="134729"/>
                  <a:pt x="5588357" y="298314"/>
                  <a:pt x="5607075" y="385894"/>
                </a:cubicBezTo>
                <a:cubicBezTo>
                  <a:pt x="5462494" y="419147"/>
                  <a:pt x="5258283" y="397794"/>
                  <a:pt x="4927996" y="385894"/>
                </a:cubicBezTo>
                <a:cubicBezTo>
                  <a:pt x="4597709" y="373994"/>
                  <a:pt x="4593395" y="398087"/>
                  <a:pt x="4304988" y="385894"/>
                </a:cubicBezTo>
                <a:cubicBezTo>
                  <a:pt x="4016581" y="373701"/>
                  <a:pt x="3984711" y="370577"/>
                  <a:pt x="3850192" y="385894"/>
                </a:cubicBezTo>
                <a:cubicBezTo>
                  <a:pt x="3715673" y="401211"/>
                  <a:pt x="3550174" y="405680"/>
                  <a:pt x="3339325" y="385894"/>
                </a:cubicBezTo>
                <a:cubicBezTo>
                  <a:pt x="3128476" y="366108"/>
                  <a:pt x="2946265" y="354318"/>
                  <a:pt x="2660246" y="385894"/>
                </a:cubicBezTo>
                <a:cubicBezTo>
                  <a:pt x="2374227" y="417470"/>
                  <a:pt x="2402660" y="361200"/>
                  <a:pt x="2149379" y="385894"/>
                </a:cubicBezTo>
                <a:cubicBezTo>
                  <a:pt x="1896098" y="410588"/>
                  <a:pt x="1921901" y="384892"/>
                  <a:pt x="1694583" y="385894"/>
                </a:cubicBezTo>
                <a:cubicBezTo>
                  <a:pt x="1467265" y="386896"/>
                  <a:pt x="1160815" y="404794"/>
                  <a:pt x="1015504" y="385894"/>
                </a:cubicBezTo>
                <a:cubicBezTo>
                  <a:pt x="870193" y="366994"/>
                  <a:pt x="331998" y="346796"/>
                  <a:pt x="0" y="385894"/>
                </a:cubicBezTo>
                <a:cubicBezTo>
                  <a:pt x="14319" y="272006"/>
                  <a:pt x="13935" y="138046"/>
                  <a:pt x="0" y="0"/>
                </a:cubicBezTo>
                <a:close/>
              </a:path>
              <a:path w="5607075" h="385894" stroke="0" extrusionOk="0">
                <a:moveTo>
                  <a:pt x="0" y="0"/>
                </a:moveTo>
                <a:cubicBezTo>
                  <a:pt x="301458" y="-3149"/>
                  <a:pt x="395999" y="-25947"/>
                  <a:pt x="735150" y="0"/>
                </a:cubicBezTo>
                <a:cubicBezTo>
                  <a:pt x="1074301" y="25947"/>
                  <a:pt x="1067942" y="10920"/>
                  <a:pt x="1358158" y="0"/>
                </a:cubicBezTo>
                <a:cubicBezTo>
                  <a:pt x="1648374" y="-10920"/>
                  <a:pt x="1800240" y="-6440"/>
                  <a:pt x="1925096" y="0"/>
                </a:cubicBezTo>
                <a:cubicBezTo>
                  <a:pt x="2049952" y="6440"/>
                  <a:pt x="2230605" y="9998"/>
                  <a:pt x="2492033" y="0"/>
                </a:cubicBezTo>
                <a:cubicBezTo>
                  <a:pt x="2753461" y="-9998"/>
                  <a:pt x="2900520" y="24271"/>
                  <a:pt x="3058971" y="0"/>
                </a:cubicBezTo>
                <a:cubicBezTo>
                  <a:pt x="3217422" y="-24271"/>
                  <a:pt x="3399912" y="-21259"/>
                  <a:pt x="3569838" y="0"/>
                </a:cubicBezTo>
                <a:cubicBezTo>
                  <a:pt x="3739764" y="21259"/>
                  <a:pt x="4129831" y="-12609"/>
                  <a:pt x="4304988" y="0"/>
                </a:cubicBezTo>
                <a:cubicBezTo>
                  <a:pt x="4480145" y="12609"/>
                  <a:pt x="4690140" y="27713"/>
                  <a:pt x="4871925" y="0"/>
                </a:cubicBezTo>
                <a:cubicBezTo>
                  <a:pt x="5053710" y="-27713"/>
                  <a:pt x="5333252" y="-25816"/>
                  <a:pt x="5607075" y="0"/>
                </a:cubicBezTo>
                <a:cubicBezTo>
                  <a:pt x="5620356" y="109285"/>
                  <a:pt x="5624944" y="291327"/>
                  <a:pt x="5607075" y="385894"/>
                </a:cubicBezTo>
                <a:cubicBezTo>
                  <a:pt x="5369744" y="388349"/>
                  <a:pt x="5206006" y="419072"/>
                  <a:pt x="4871925" y="385894"/>
                </a:cubicBezTo>
                <a:cubicBezTo>
                  <a:pt x="4537844" y="352717"/>
                  <a:pt x="4600650" y="370666"/>
                  <a:pt x="4417129" y="385894"/>
                </a:cubicBezTo>
                <a:cubicBezTo>
                  <a:pt x="4233608" y="401122"/>
                  <a:pt x="4042988" y="392341"/>
                  <a:pt x="3794121" y="385894"/>
                </a:cubicBezTo>
                <a:cubicBezTo>
                  <a:pt x="3545254" y="379447"/>
                  <a:pt x="3455666" y="376281"/>
                  <a:pt x="3283254" y="385894"/>
                </a:cubicBezTo>
                <a:cubicBezTo>
                  <a:pt x="3110842" y="395507"/>
                  <a:pt x="2941663" y="418584"/>
                  <a:pt x="2604175" y="385894"/>
                </a:cubicBezTo>
                <a:cubicBezTo>
                  <a:pt x="2266687" y="353204"/>
                  <a:pt x="2107952" y="393777"/>
                  <a:pt x="1981167" y="385894"/>
                </a:cubicBezTo>
                <a:cubicBezTo>
                  <a:pt x="1854382" y="378011"/>
                  <a:pt x="1588653" y="405025"/>
                  <a:pt x="1470300" y="385894"/>
                </a:cubicBezTo>
                <a:cubicBezTo>
                  <a:pt x="1351947" y="366763"/>
                  <a:pt x="1030619" y="404958"/>
                  <a:pt x="791221" y="385894"/>
                </a:cubicBezTo>
                <a:cubicBezTo>
                  <a:pt x="551823" y="366830"/>
                  <a:pt x="193546" y="410385"/>
                  <a:pt x="0" y="385894"/>
                </a:cubicBezTo>
                <a:cubicBezTo>
                  <a:pt x="-14859" y="238147"/>
                  <a:pt x="-5505" y="148885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94995779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L" dirty="0">
                <a:solidFill>
                  <a:sysClr val="windowText" lastClr="000000"/>
                </a:solidFill>
              </a:rPr>
              <a:t>Currently Loaded File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8311E5-3CBB-CF1E-3C17-8B324C7FF7CB}"/>
              </a:ext>
            </a:extLst>
          </p:cNvPr>
          <p:cNvSpPr/>
          <p:nvPr/>
        </p:nvSpPr>
        <p:spPr>
          <a:xfrm>
            <a:off x="4550529" y="2053964"/>
            <a:ext cx="1874764" cy="385894"/>
          </a:xfrm>
          <a:custGeom>
            <a:avLst/>
            <a:gdLst>
              <a:gd name="connsiteX0" fmla="*/ 0 w 1874764"/>
              <a:gd name="connsiteY0" fmla="*/ 0 h 385894"/>
              <a:gd name="connsiteX1" fmla="*/ 506186 w 1874764"/>
              <a:gd name="connsiteY1" fmla="*/ 0 h 385894"/>
              <a:gd name="connsiteX2" fmla="*/ 974877 w 1874764"/>
              <a:gd name="connsiteY2" fmla="*/ 0 h 385894"/>
              <a:gd name="connsiteX3" fmla="*/ 1462316 w 1874764"/>
              <a:gd name="connsiteY3" fmla="*/ 0 h 385894"/>
              <a:gd name="connsiteX4" fmla="*/ 1874764 w 1874764"/>
              <a:gd name="connsiteY4" fmla="*/ 0 h 385894"/>
              <a:gd name="connsiteX5" fmla="*/ 1874764 w 1874764"/>
              <a:gd name="connsiteY5" fmla="*/ 385894 h 385894"/>
              <a:gd name="connsiteX6" fmla="*/ 1443568 w 1874764"/>
              <a:gd name="connsiteY6" fmla="*/ 385894 h 385894"/>
              <a:gd name="connsiteX7" fmla="*/ 956130 w 1874764"/>
              <a:gd name="connsiteY7" fmla="*/ 385894 h 385894"/>
              <a:gd name="connsiteX8" fmla="*/ 524934 w 1874764"/>
              <a:gd name="connsiteY8" fmla="*/ 385894 h 385894"/>
              <a:gd name="connsiteX9" fmla="*/ 0 w 1874764"/>
              <a:gd name="connsiteY9" fmla="*/ 385894 h 385894"/>
              <a:gd name="connsiteX10" fmla="*/ 0 w 1874764"/>
              <a:gd name="connsiteY10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4764" h="385894" fill="none" extrusionOk="0">
                <a:moveTo>
                  <a:pt x="0" y="0"/>
                </a:moveTo>
                <a:cubicBezTo>
                  <a:pt x="230082" y="-929"/>
                  <a:pt x="349897" y="30565"/>
                  <a:pt x="506186" y="0"/>
                </a:cubicBezTo>
                <a:cubicBezTo>
                  <a:pt x="662475" y="-30565"/>
                  <a:pt x="751571" y="21580"/>
                  <a:pt x="974877" y="0"/>
                </a:cubicBezTo>
                <a:cubicBezTo>
                  <a:pt x="1198183" y="-21580"/>
                  <a:pt x="1309599" y="52045"/>
                  <a:pt x="1462316" y="0"/>
                </a:cubicBezTo>
                <a:cubicBezTo>
                  <a:pt x="1615033" y="-52045"/>
                  <a:pt x="1703123" y="49223"/>
                  <a:pt x="1874764" y="0"/>
                </a:cubicBezTo>
                <a:cubicBezTo>
                  <a:pt x="1877411" y="144554"/>
                  <a:pt x="1839267" y="282499"/>
                  <a:pt x="1874764" y="385894"/>
                </a:cubicBezTo>
                <a:cubicBezTo>
                  <a:pt x="1751510" y="414343"/>
                  <a:pt x="1568457" y="354306"/>
                  <a:pt x="1443568" y="385894"/>
                </a:cubicBezTo>
                <a:cubicBezTo>
                  <a:pt x="1318679" y="417482"/>
                  <a:pt x="1076748" y="327964"/>
                  <a:pt x="956130" y="385894"/>
                </a:cubicBezTo>
                <a:cubicBezTo>
                  <a:pt x="835512" y="443824"/>
                  <a:pt x="726293" y="355254"/>
                  <a:pt x="524934" y="385894"/>
                </a:cubicBezTo>
                <a:cubicBezTo>
                  <a:pt x="323575" y="416534"/>
                  <a:pt x="182563" y="360138"/>
                  <a:pt x="0" y="385894"/>
                </a:cubicBezTo>
                <a:cubicBezTo>
                  <a:pt x="-39220" y="276810"/>
                  <a:pt x="40825" y="108310"/>
                  <a:pt x="0" y="0"/>
                </a:cubicBezTo>
                <a:close/>
              </a:path>
              <a:path w="1874764" h="385894" stroke="0" extrusionOk="0">
                <a:moveTo>
                  <a:pt x="0" y="0"/>
                </a:moveTo>
                <a:cubicBezTo>
                  <a:pt x="97512" y="-38364"/>
                  <a:pt x="249012" y="28130"/>
                  <a:pt x="468691" y="0"/>
                </a:cubicBezTo>
                <a:cubicBezTo>
                  <a:pt x="688370" y="-28130"/>
                  <a:pt x="825591" y="12703"/>
                  <a:pt x="937382" y="0"/>
                </a:cubicBezTo>
                <a:cubicBezTo>
                  <a:pt x="1049173" y="-12703"/>
                  <a:pt x="1292795" y="4236"/>
                  <a:pt x="1387325" y="0"/>
                </a:cubicBezTo>
                <a:cubicBezTo>
                  <a:pt x="1481855" y="-4236"/>
                  <a:pt x="1759663" y="4847"/>
                  <a:pt x="1874764" y="0"/>
                </a:cubicBezTo>
                <a:cubicBezTo>
                  <a:pt x="1885139" y="96896"/>
                  <a:pt x="1874671" y="193302"/>
                  <a:pt x="1874764" y="385894"/>
                </a:cubicBezTo>
                <a:cubicBezTo>
                  <a:pt x="1703668" y="439369"/>
                  <a:pt x="1618835" y="379339"/>
                  <a:pt x="1368578" y="385894"/>
                </a:cubicBezTo>
                <a:cubicBezTo>
                  <a:pt x="1118321" y="392449"/>
                  <a:pt x="1039191" y="351335"/>
                  <a:pt x="956130" y="385894"/>
                </a:cubicBezTo>
                <a:cubicBezTo>
                  <a:pt x="873069" y="420453"/>
                  <a:pt x="571776" y="334161"/>
                  <a:pt x="468691" y="385894"/>
                </a:cubicBezTo>
                <a:cubicBezTo>
                  <a:pt x="365606" y="437627"/>
                  <a:pt x="170428" y="375785"/>
                  <a:pt x="0" y="385894"/>
                </a:cubicBezTo>
                <a:cubicBezTo>
                  <a:pt x="-9539" y="233523"/>
                  <a:pt x="2604" y="13700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7750866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Load File Button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AA65D-C8CD-52A6-1844-0921D583A42B}"/>
              </a:ext>
            </a:extLst>
          </p:cNvPr>
          <p:cNvSpPr/>
          <p:nvPr/>
        </p:nvSpPr>
        <p:spPr>
          <a:xfrm>
            <a:off x="2612796" y="874125"/>
            <a:ext cx="2162941" cy="385894"/>
          </a:xfrm>
          <a:custGeom>
            <a:avLst/>
            <a:gdLst>
              <a:gd name="connsiteX0" fmla="*/ 0 w 2162941"/>
              <a:gd name="connsiteY0" fmla="*/ 0 h 385894"/>
              <a:gd name="connsiteX1" fmla="*/ 583994 w 2162941"/>
              <a:gd name="connsiteY1" fmla="*/ 0 h 385894"/>
              <a:gd name="connsiteX2" fmla="*/ 1146359 w 2162941"/>
              <a:gd name="connsiteY2" fmla="*/ 0 h 385894"/>
              <a:gd name="connsiteX3" fmla="*/ 1687094 w 2162941"/>
              <a:gd name="connsiteY3" fmla="*/ 0 h 385894"/>
              <a:gd name="connsiteX4" fmla="*/ 2162941 w 2162941"/>
              <a:gd name="connsiteY4" fmla="*/ 0 h 385894"/>
              <a:gd name="connsiteX5" fmla="*/ 2162941 w 2162941"/>
              <a:gd name="connsiteY5" fmla="*/ 385894 h 385894"/>
              <a:gd name="connsiteX6" fmla="*/ 1687094 w 2162941"/>
              <a:gd name="connsiteY6" fmla="*/ 385894 h 385894"/>
              <a:gd name="connsiteX7" fmla="*/ 1189618 w 2162941"/>
              <a:gd name="connsiteY7" fmla="*/ 385894 h 385894"/>
              <a:gd name="connsiteX8" fmla="*/ 670512 w 2162941"/>
              <a:gd name="connsiteY8" fmla="*/ 385894 h 385894"/>
              <a:gd name="connsiteX9" fmla="*/ 0 w 2162941"/>
              <a:gd name="connsiteY9" fmla="*/ 385894 h 385894"/>
              <a:gd name="connsiteX10" fmla="*/ 0 w 2162941"/>
              <a:gd name="connsiteY10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62941" h="385894" fill="none" extrusionOk="0">
                <a:moveTo>
                  <a:pt x="0" y="0"/>
                </a:moveTo>
                <a:cubicBezTo>
                  <a:pt x="118268" y="-69604"/>
                  <a:pt x="365549" y="6460"/>
                  <a:pt x="583994" y="0"/>
                </a:cubicBezTo>
                <a:cubicBezTo>
                  <a:pt x="802439" y="-6460"/>
                  <a:pt x="899710" y="33307"/>
                  <a:pt x="1146359" y="0"/>
                </a:cubicBezTo>
                <a:cubicBezTo>
                  <a:pt x="1393008" y="-33307"/>
                  <a:pt x="1507648" y="5655"/>
                  <a:pt x="1687094" y="0"/>
                </a:cubicBezTo>
                <a:cubicBezTo>
                  <a:pt x="1866540" y="-5655"/>
                  <a:pt x="1937144" y="20074"/>
                  <a:pt x="2162941" y="0"/>
                </a:cubicBezTo>
                <a:cubicBezTo>
                  <a:pt x="2201128" y="132900"/>
                  <a:pt x="2137710" y="261518"/>
                  <a:pt x="2162941" y="385894"/>
                </a:cubicBezTo>
                <a:cubicBezTo>
                  <a:pt x="1949001" y="424326"/>
                  <a:pt x="1828417" y="355342"/>
                  <a:pt x="1687094" y="385894"/>
                </a:cubicBezTo>
                <a:cubicBezTo>
                  <a:pt x="1545771" y="416446"/>
                  <a:pt x="1316592" y="369765"/>
                  <a:pt x="1189618" y="385894"/>
                </a:cubicBezTo>
                <a:cubicBezTo>
                  <a:pt x="1062644" y="402023"/>
                  <a:pt x="814451" y="373094"/>
                  <a:pt x="670512" y="385894"/>
                </a:cubicBezTo>
                <a:cubicBezTo>
                  <a:pt x="526573" y="398694"/>
                  <a:pt x="285989" y="312078"/>
                  <a:pt x="0" y="385894"/>
                </a:cubicBezTo>
                <a:cubicBezTo>
                  <a:pt x="-18871" y="196159"/>
                  <a:pt x="18943" y="83913"/>
                  <a:pt x="0" y="0"/>
                </a:cubicBezTo>
                <a:close/>
              </a:path>
              <a:path w="2162941" h="385894" stroke="0" extrusionOk="0">
                <a:moveTo>
                  <a:pt x="0" y="0"/>
                </a:moveTo>
                <a:cubicBezTo>
                  <a:pt x="184927" y="-7500"/>
                  <a:pt x="284661" y="41922"/>
                  <a:pt x="475847" y="0"/>
                </a:cubicBezTo>
                <a:cubicBezTo>
                  <a:pt x="667033" y="-41922"/>
                  <a:pt x="741782" y="54102"/>
                  <a:pt x="994953" y="0"/>
                </a:cubicBezTo>
                <a:cubicBezTo>
                  <a:pt x="1248124" y="-54102"/>
                  <a:pt x="1320334" y="64420"/>
                  <a:pt x="1535688" y="0"/>
                </a:cubicBezTo>
                <a:cubicBezTo>
                  <a:pt x="1751043" y="-64420"/>
                  <a:pt x="1877364" y="29733"/>
                  <a:pt x="2162941" y="0"/>
                </a:cubicBezTo>
                <a:cubicBezTo>
                  <a:pt x="2183728" y="181405"/>
                  <a:pt x="2144804" y="305915"/>
                  <a:pt x="2162941" y="385894"/>
                </a:cubicBezTo>
                <a:cubicBezTo>
                  <a:pt x="2044165" y="401722"/>
                  <a:pt x="1866315" y="380423"/>
                  <a:pt x="1622206" y="385894"/>
                </a:cubicBezTo>
                <a:cubicBezTo>
                  <a:pt x="1378097" y="391365"/>
                  <a:pt x="1222121" y="367751"/>
                  <a:pt x="1103100" y="385894"/>
                </a:cubicBezTo>
                <a:cubicBezTo>
                  <a:pt x="984079" y="404037"/>
                  <a:pt x="722655" y="379285"/>
                  <a:pt x="540735" y="385894"/>
                </a:cubicBezTo>
                <a:cubicBezTo>
                  <a:pt x="358815" y="392503"/>
                  <a:pt x="248487" y="341809"/>
                  <a:pt x="0" y="385894"/>
                </a:cubicBezTo>
                <a:cubicBezTo>
                  <a:pt x="-41053" y="202458"/>
                  <a:pt x="21768" y="104150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446474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ED08B-E0BB-FBFA-FFE1-DAD1B5F820D5}"/>
              </a:ext>
            </a:extLst>
          </p:cNvPr>
          <p:cNvSpPr txBox="1"/>
          <p:nvPr/>
        </p:nvSpPr>
        <p:spPr>
          <a:xfrm>
            <a:off x="5192486" y="495603"/>
            <a:ext cx="295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Predictions - Administrator</a:t>
            </a:r>
            <a:endParaRPr lang="en-IL" b="1" dirty="0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97BD50-8247-7B96-F672-84318BB11190}"/>
              </a:ext>
            </a:extLst>
          </p:cNvPr>
          <p:cNvSpPr/>
          <p:nvPr/>
        </p:nvSpPr>
        <p:spPr>
          <a:xfrm>
            <a:off x="7110536" y="1018935"/>
            <a:ext cx="2111158" cy="230989"/>
          </a:xfrm>
          <a:custGeom>
            <a:avLst/>
            <a:gdLst>
              <a:gd name="connsiteX0" fmla="*/ 0 w 2111158"/>
              <a:gd name="connsiteY0" fmla="*/ 0 h 230989"/>
              <a:gd name="connsiteX1" fmla="*/ 548901 w 2111158"/>
              <a:gd name="connsiteY1" fmla="*/ 0 h 230989"/>
              <a:gd name="connsiteX2" fmla="*/ 1013356 w 2111158"/>
              <a:gd name="connsiteY2" fmla="*/ 0 h 230989"/>
              <a:gd name="connsiteX3" fmla="*/ 1583369 w 2111158"/>
              <a:gd name="connsiteY3" fmla="*/ 0 h 230989"/>
              <a:gd name="connsiteX4" fmla="*/ 2111158 w 2111158"/>
              <a:gd name="connsiteY4" fmla="*/ 0 h 230989"/>
              <a:gd name="connsiteX5" fmla="*/ 2111158 w 2111158"/>
              <a:gd name="connsiteY5" fmla="*/ 230989 h 230989"/>
              <a:gd name="connsiteX6" fmla="*/ 1625592 w 2111158"/>
              <a:gd name="connsiteY6" fmla="*/ 230989 h 230989"/>
              <a:gd name="connsiteX7" fmla="*/ 1076691 w 2111158"/>
              <a:gd name="connsiteY7" fmla="*/ 230989 h 230989"/>
              <a:gd name="connsiteX8" fmla="*/ 548901 w 2111158"/>
              <a:gd name="connsiteY8" fmla="*/ 230989 h 230989"/>
              <a:gd name="connsiteX9" fmla="*/ 0 w 2111158"/>
              <a:gd name="connsiteY9" fmla="*/ 230989 h 230989"/>
              <a:gd name="connsiteX10" fmla="*/ 0 w 2111158"/>
              <a:gd name="connsiteY10" fmla="*/ 0 h 23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1158" h="230989" fill="none" extrusionOk="0">
                <a:moveTo>
                  <a:pt x="0" y="0"/>
                </a:moveTo>
                <a:cubicBezTo>
                  <a:pt x="243031" y="-20305"/>
                  <a:pt x="424748" y="18573"/>
                  <a:pt x="548901" y="0"/>
                </a:cubicBezTo>
                <a:cubicBezTo>
                  <a:pt x="673054" y="-18573"/>
                  <a:pt x="818302" y="24591"/>
                  <a:pt x="1013356" y="0"/>
                </a:cubicBezTo>
                <a:cubicBezTo>
                  <a:pt x="1208411" y="-24591"/>
                  <a:pt x="1333091" y="38350"/>
                  <a:pt x="1583369" y="0"/>
                </a:cubicBezTo>
                <a:cubicBezTo>
                  <a:pt x="1833647" y="-38350"/>
                  <a:pt x="1852196" y="47147"/>
                  <a:pt x="2111158" y="0"/>
                </a:cubicBezTo>
                <a:cubicBezTo>
                  <a:pt x="2122236" y="101866"/>
                  <a:pt x="2088005" y="147204"/>
                  <a:pt x="2111158" y="230989"/>
                </a:cubicBezTo>
                <a:cubicBezTo>
                  <a:pt x="1983948" y="238905"/>
                  <a:pt x="1769759" y="222028"/>
                  <a:pt x="1625592" y="230989"/>
                </a:cubicBezTo>
                <a:cubicBezTo>
                  <a:pt x="1481425" y="239950"/>
                  <a:pt x="1283360" y="230264"/>
                  <a:pt x="1076691" y="230989"/>
                </a:cubicBezTo>
                <a:cubicBezTo>
                  <a:pt x="870022" y="231714"/>
                  <a:pt x="812107" y="181036"/>
                  <a:pt x="548901" y="230989"/>
                </a:cubicBezTo>
                <a:cubicBezTo>
                  <a:pt x="285695" y="280942"/>
                  <a:pt x="266956" y="216866"/>
                  <a:pt x="0" y="230989"/>
                </a:cubicBezTo>
                <a:cubicBezTo>
                  <a:pt x="-23676" y="160428"/>
                  <a:pt x="18340" y="66414"/>
                  <a:pt x="0" y="0"/>
                </a:cubicBezTo>
                <a:close/>
              </a:path>
              <a:path w="2111158" h="230989" stroke="0" extrusionOk="0">
                <a:moveTo>
                  <a:pt x="0" y="0"/>
                </a:moveTo>
                <a:cubicBezTo>
                  <a:pt x="116373" y="-64126"/>
                  <a:pt x="331995" y="39939"/>
                  <a:pt x="570013" y="0"/>
                </a:cubicBezTo>
                <a:cubicBezTo>
                  <a:pt x="808031" y="-39939"/>
                  <a:pt x="886498" y="37178"/>
                  <a:pt x="1076691" y="0"/>
                </a:cubicBezTo>
                <a:cubicBezTo>
                  <a:pt x="1266884" y="-37178"/>
                  <a:pt x="1472916" y="28188"/>
                  <a:pt x="1604480" y="0"/>
                </a:cubicBezTo>
                <a:cubicBezTo>
                  <a:pt x="1736044" y="-28188"/>
                  <a:pt x="1996341" y="53414"/>
                  <a:pt x="2111158" y="0"/>
                </a:cubicBezTo>
                <a:cubicBezTo>
                  <a:pt x="2137401" y="99543"/>
                  <a:pt x="2101391" y="157603"/>
                  <a:pt x="2111158" y="230989"/>
                </a:cubicBezTo>
                <a:cubicBezTo>
                  <a:pt x="1943464" y="273925"/>
                  <a:pt x="1751290" y="183620"/>
                  <a:pt x="1625592" y="230989"/>
                </a:cubicBezTo>
                <a:cubicBezTo>
                  <a:pt x="1499894" y="278358"/>
                  <a:pt x="1202202" y="222352"/>
                  <a:pt x="1055579" y="230989"/>
                </a:cubicBezTo>
                <a:cubicBezTo>
                  <a:pt x="908956" y="239626"/>
                  <a:pt x="789810" y="181130"/>
                  <a:pt x="548901" y="230989"/>
                </a:cubicBezTo>
                <a:cubicBezTo>
                  <a:pt x="307992" y="280848"/>
                  <a:pt x="142835" y="224037"/>
                  <a:pt x="0" y="230989"/>
                </a:cubicBezTo>
                <a:cubicBezTo>
                  <a:pt x="-1934" y="152037"/>
                  <a:pt x="2937" y="70670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Executions History</a:t>
            </a:r>
            <a:endParaRPr lang="en-I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6E7E9C-EDDF-4EC3-B2D4-346C0132C8D3}"/>
              </a:ext>
            </a:extLst>
          </p:cNvPr>
          <p:cNvSpPr/>
          <p:nvPr/>
        </p:nvSpPr>
        <p:spPr>
          <a:xfrm>
            <a:off x="4892344" y="1028200"/>
            <a:ext cx="2111158" cy="230989"/>
          </a:xfrm>
          <a:custGeom>
            <a:avLst/>
            <a:gdLst>
              <a:gd name="connsiteX0" fmla="*/ 0 w 2111158"/>
              <a:gd name="connsiteY0" fmla="*/ 0 h 230989"/>
              <a:gd name="connsiteX1" fmla="*/ 548901 w 2111158"/>
              <a:gd name="connsiteY1" fmla="*/ 0 h 230989"/>
              <a:gd name="connsiteX2" fmla="*/ 1013356 w 2111158"/>
              <a:gd name="connsiteY2" fmla="*/ 0 h 230989"/>
              <a:gd name="connsiteX3" fmla="*/ 1583369 w 2111158"/>
              <a:gd name="connsiteY3" fmla="*/ 0 h 230989"/>
              <a:gd name="connsiteX4" fmla="*/ 2111158 w 2111158"/>
              <a:gd name="connsiteY4" fmla="*/ 0 h 230989"/>
              <a:gd name="connsiteX5" fmla="*/ 2111158 w 2111158"/>
              <a:gd name="connsiteY5" fmla="*/ 230989 h 230989"/>
              <a:gd name="connsiteX6" fmla="*/ 1625592 w 2111158"/>
              <a:gd name="connsiteY6" fmla="*/ 230989 h 230989"/>
              <a:gd name="connsiteX7" fmla="*/ 1076691 w 2111158"/>
              <a:gd name="connsiteY7" fmla="*/ 230989 h 230989"/>
              <a:gd name="connsiteX8" fmla="*/ 548901 w 2111158"/>
              <a:gd name="connsiteY8" fmla="*/ 230989 h 230989"/>
              <a:gd name="connsiteX9" fmla="*/ 0 w 2111158"/>
              <a:gd name="connsiteY9" fmla="*/ 230989 h 230989"/>
              <a:gd name="connsiteX10" fmla="*/ 0 w 2111158"/>
              <a:gd name="connsiteY10" fmla="*/ 0 h 23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1158" h="230989" fill="none" extrusionOk="0">
                <a:moveTo>
                  <a:pt x="0" y="0"/>
                </a:moveTo>
                <a:cubicBezTo>
                  <a:pt x="243031" y="-20305"/>
                  <a:pt x="424748" y="18573"/>
                  <a:pt x="548901" y="0"/>
                </a:cubicBezTo>
                <a:cubicBezTo>
                  <a:pt x="673054" y="-18573"/>
                  <a:pt x="818302" y="24591"/>
                  <a:pt x="1013356" y="0"/>
                </a:cubicBezTo>
                <a:cubicBezTo>
                  <a:pt x="1208411" y="-24591"/>
                  <a:pt x="1333091" y="38350"/>
                  <a:pt x="1583369" y="0"/>
                </a:cubicBezTo>
                <a:cubicBezTo>
                  <a:pt x="1833647" y="-38350"/>
                  <a:pt x="1852196" y="47147"/>
                  <a:pt x="2111158" y="0"/>
                </a:cubicBezTo>
                <a:cubicBezTo>
                  <a:pt x="2122236" y="101866"/>
                  <a:pt x="2088005" y="147204"/>
                  <a:pt x="2111158" y="230989"/>
                </a:cubicBezTo>
                <a:cubicBezTo>
                  <a:pt x="1983948" y="238905"/>
                  <a:pt x="1769759" y="222028"/>
                  <a:pt x="1625592" y="230989"/>
                </a:cubicBezTo>
                <a:cubicBezTo>
                  <a:pt x="1481425" y="239950"/>
                  <a:pt x="1283360" y="230264"/>
                  <a:pt x="1076691" y="230989"/>
                </a:cubicBezTo>
                <a:cubicBezTo>
                  <a:pt x="870022" y="231714"/>
                  <a:pt x="812107" y="181036"/>
                  <a:pt x="548901" y="230989"/>
                </a:cubicBezTo>
                <a:cubicBezTo>
                  <a:pt x="285695" y="280942"/>
                  <a:pt x="266956" y="216866"/>
                  <a:pt x="0" y="230989"/>
                </a:cubicBezTo>
                <a:cubicBezTo>
                  <a:pt x="-23676" y="160428"/>
                  <a:pt x="18340" y="66414"/>
                  <a:pt x="0" y="0"/>
                </a:cubicBezTo>
                <a:close/>
              </a:path>
              <a:path w="2111158" h="230989" stroke="0" extrusionOk="0">
                <a:moveTo>
                  <a:pt x="0" y="0"/>
                </a:moveTo>
                <a:cubicBezTo>
                  <a:pt x="116373" y="-64126"/>
                  <a:pt x="331995" y="39939"/>
                  <a:pt x="570013" y="0"/>
                </a:cubicBezTo>
                <a:cubicBezTo>
                  <a:pt x="808031" y="-39939"/>
                  <a:pt x="886498" y="37178"/>
                  <a:pt x="1076691" y="0"/>
                </a:cubicBezTo>
                <a:cubicBezTo>
                  <a:pt x="1266884" y="-37178"/>
                  <a:pt x="1472916" y="28188"/>
                  <a:pt x="1604480" y="0"/>
                </a:cubicBezTo>
                <a:cubicBezTo>
                  <a:pt x="1736044" y="-28188"/>
                  <a:pt x="1996341" y="53414"/>
                  <a:pt x="2111158" y="0"/>
                </a:cubicBezTo>
                <a:cubicBezTo>
                  <a:pt x="2137401" y="99543"/>
                  <a:pt x="2101391" y="157603"/>
                  <a:pt x="2111158" y="230989"/>
                </a:cubicBezTo>
                <a:cubicBezTo>
                  <a:pt x="1943464" y="273925"/>
                  <a:pt x="1751290" y="183620"/>
                  <a:pt x="1625592" y="230989"/>
                </a:cubicBezTo>
                <a:cubicBezTo>
                  <a:pt x="1499894" y="278358"/>
                  <a:pt x="1202202" y="222352"/>
                  <a:pt x="1055579" y="230989"/>
                </a:cubicBezTo>
                <a:cubicBezTo>
                  <a:pt x="908956" y="239626"/>
                  <a:pt x="789810" y="181130"/>
                  <a:pt x="548901" y="230989"/>
                </a:cubicBezTo>
                <a:cubicBezTo>
                  <a:pt x="307992" y="280848"/>
                  <a:pt x="142835" y="224037"/>
                  <a:pt x="0" y="230989"/>
                </a:cubicBezTo>
                <a:cubicBezTo>
                  <a:pt x="-1934" y="152037"/>
                  <a:pt x="2937" y="70670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Allocations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C288FE-7215-8E58-BCEF-2BE20A7E82CD}"/>
              </a:ext>
            </a:extLst>
          </p:cNvPr>
          <p:cNvSpPr/>
          <p:nvPr/>
        </p:nvSpPr>
        <p:spPr>
          <a:xfrm>
            <a:off x="738032" y="2605857"/>
            <a:ext cx="5687261" cy="3568965"/>
          </a:xfrm>
          <a:custGeom>
            <a:avLst/>
            <a:gdLst>
              <a:gd name="connsiteX0" fmla="*/ 0 w 5687261"/>
              <a:gd name="connsiteY0" fmla="*/ 0 h 3568965"/>
              <a:gd name="connsiteX1" fmla="*/ 398108 w 5687261"/>
              <a:gd name="connsiteY1" fmla="*/ 0 h 3568965"/>
              <a:gd name="connsiteX2" fmla="*/ 853089 w 5687261"/>
              <a:gd name="connsiteY2" fmla="*/ 0 h 3568965"/>
              <a:gd name="connsiteX3" fmla="*/ 1478688 w 5687261"/>
              <a:gd name="connsiteY3" fmla="*/ 0 h 3568965"/>
              <a:gd name="connsiteX4" fmla="*/ 1933669 w 5687261"/>
              <a:gd name="connsiteY4" fmla="*/ 0 h 3568965"/>
              <a:gd name="connsiteX5" fmla="*/ 2445522 w 5687261"/>
              <a:gd name="connsiteY5" fmla="*/ 0 h 3568965"/>
              <a:gd name="connsiteX6" fmla="*/ 3014248 w 5687261"/>
              <a:gd name="connsiteY6" fmla="*/ 0 h 3568965"/>
              <a:gd name="connsiteX7" fmla="*/ 3696720 w 5687261"/>
              <a:gd name="connsiteY7" fmla="*/ 0 h 3568965"/>
              <a:gd name="connsiteX8" fmla="*/ 4322318 w 5687261"/>
              <a:gd name="connsiteY8" fmla="*/ 0 h 3568965"/>
              <a:gd name="connsiteX9" fmla="*/ 4891044 w 5687261"/>
              <a:gd name="connsiteY9" fmla="*/ 0 h 3568965"/>
              <a:gd name="connsiteX10" fmla="*/ 5687261 w 5687261"/>
              <a:gd name="connsiteY10" fmla="*/ 0 h 3568965"/>
              <a:gd name="connsiteX11" fmla="*/ 5687261 w 5687261"/>
              <a:gd name="connsiteY11" fmla="*/ 487759 h 3568965"/>
              <a:gd name="connsiteX12" fmla="*/ 5687261 w 5687261"/>
              <a:gd name="connsiteY12" fmla="*/ 975517 h 3568965"/>
              <a:gd name="connsiteX13" fmla="*/ 5687261 w 5687261"/>
              <a:gd name="connsiteY13" fmla="*/ 1463276 h 3568965"/>
              <a:gd name="connsiteX14" fmla="*/ 5687261 w 5687261"/>
              <a:gd name="connsiteY14" fmla="*/ 1951034 h 3568965"/>
              <a:gd name="connsiteX15" fmla="*/ 5687261 w 5687261"/>
              <a:gd name="connsiteY15" fmla="*/ 2510172 h 3568965"/>
              <a:gd name="connsiteX16" fmla="*/ 5687261 w 5687261"/>
              <a:gd name="connsiteY16" fmla="*/ 3568965 h 3568965"/>
              <a:gd name="connsiteX17" fmla="*/ 5175408 w 5687261"/>
              <a:gd name="connsiteY17" fmla="*/ 3568965 h 3568965"/>
              <a:gd name="connsiteX18" fmla="*/ 4606681 w 5687261"/>
              <a:gd name="connsiteY18" fmla="*/ 3568965 h 3568965"/>
              <a:gd name="connsiteX19" fmla="*/ 4037955 w 5687261"/>
              <a:gd name="connsiteY19" fmla="*/ 3568965 h 3568965"/>
              <a:gd name="connsiteX20" fmla="*/ 3582974 w 5687261"/>
              <a:gd name="connsiteY20" fmla="*/ 3568965 h 3568965"/>
              <a:gd name="connsiteX21" fmla="*/ 3014248 w 5687261"/>
              <a:gd name="connsiteY21" fmla="*/ 3568965 h 3568965"/>
              <a:gd name="connsiteX22" fmla="*/ 2502395 w 5687261"/>
              <a:gd name="connsiteY22" fmla="*/ 3568965 h 3568965"/>
              <a:gd name="connsiteX23" fmla="*/ 2104287 w 5687261"/>
              <a:gd name="connsiteY23" fmla="*/ 3568965 h 3568965"/>
              <a:gd name="connsiteX24" fmla="*/ 1478688 w 5687261"/>
              <a:gd name="connsiteY24" fmla="*/ 3568965 h 3568965"/>
              <a:gd name="connsiteX25" fmla="*/ 1080580 w 5687261"/>
              <a:gd name="connsiteY25" fmla="*/ 3568965 h 3568965"/>
              <a:gd name="connsiteX26" fmla="*/ 0 w 5687261"/>
              <a:gd name="connsiteY26" fmla="*/ 3568965 h 3568965"/>
              <a:gd name="connsiteX27" fmla="*/ 0 w 5687261"/>
              <a:gd name="connsiteY27" fmla="*/ 2938448 h 3568965"/>
              <a:gd name="connsiteX28" fmla="*/ 0 w 5687261"/>
              <a:gd name="connsiteY28" fmla="*/ 2272241 h 3568965"/>
              <a:gd name="connsiteX29" fmla="*/ 0 w 5687261"/>
              <a:gd name="connsiteY29" fmla="*/ 1606034 h 3568965"/>
              <a:gd name="connsiteX30" fmla="*/ 0 w 5687261"/>
              <a:gd name="connsiteY30" fmla="*/ 1011207 h 3568965"/>
              <a:gd name="connsiteX31" fmla="*/ 0 w 5687261"/>
              <a:gd name="connsiteY31" fmla="*/ 523448 h 3568965"/>
              <a:gd name="connsiteX32" fmla="*/ 0 w 5687261"/>
              <a:gd name="connsiteY32" fmla="*/ 0 h 356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687261" h="3568965" fill="none" extrusionOk="0">
                <a:moveTo>
                  <a:pt x="0" y="0"/>
                </a:moveTo>
                <a:cubicBezTo>
                  <a:pt x="112973" y="-27598"/>
                  <a:pt x="236147" y="28846"/>
                  <a:pt x="398108" y="0"/>
                </a:cubicBezTo>
                <a:cubicBezTo>
                  <a:pt x="560069" y="-28846"/>
                  <a:pt x="694157" y="1076"/>
                  <a:pt x="853089" y="0"/>
                </a:cubicBezTo>
                <a:cubicBezTo>
                  <a:pt x="1012021" y="-1076"/>
                  <a:pt x="1324754" y="44181"/>
                  <a:pt x="1478688" y="0"/>
                </a:cubicBezTo>
                <a:cubicBezTo>
                  <a:pt x="1632622" y="-44181"/>
                  <a:pt x="1728216" y="34333"/>
                  <a:pt x="1933669" y="0"/>
                </a:cubicBezTo>
                <a:cubicBezTo>
                  <a:pt x="2139122" y="-34333"/>
                  <a:pt x="2237505" y="29263"/>
                  <a:pt x="2445522" y="0"/>
                </a:cubicBezTo>
                <a:cubicBezTo>
                  <a:pt x="2653539" y="-29263"/>
                  <a:pt x="2786748" y="5443"/>
                  <a:pt x="3014248" y="0"/>
                </a:cubicBezTo>
                <a:cubicBezTo>
                  <a:pt x="3241748" y="-5443"/>
                  <a:pt x="3370498" y="7108"/>
                  <a:pt x="3696720" y="0"/>
                </a:cubicBezTo>
                <a:cubicBezTo>
                  <a:pt x="4022942" y="-7108"/>
                  <a:pt x="4147373" y="3520"/>
                  <a:pt x="4322318" y="0"/>
                </a:cubicBezTo>
                <a:cubicBezTo>
                  <a:pt x="4497263" y="-3520"/>
                  <a:pt x="4775362" y="53066"/>
                  <a:pt x="4891044" y="0"/>
                </a:cubicBezTo>
                <a:cubicBezTo>
                  <a:pt x="5006726" y="-53066"/>
                  <a:pt x="5405799" y="73487"/>
                  <a:pt x="5687261" y="0"/>
                </a:cubicBezTo>
                <a:cubicBezTo>
                  <a:pt x="5703278" y="130880"/>
                  <a:pt x="5636876" y="328962"/>
                  <a:pt x="5687261" y="487759"/>
                </a:cubicBezTo>
                <a:cubicBezTo>
                  <a:pt x="5737646" y="646556"/>
                  <a:pt x="5660807" y="765759"/>
                  <a:pt x="5687261" y="975517"/>
                </a:cubicBezTo>
                <a:cubicBezTo>
                  <a:pt x="5713715" y="1185275"/>
                  <a:pt x="5634463" y="1283695"/>
                  <a:pt x="5687261" y="1463276"/>
                </a:cubicBezTo>
                <a:cubicBezTo>
                  <a:pt x="5740059" y="1642857"/>
                  <a:pt x="5681323" y="1744768"/>
                  <a:pt x="5687261" y="1951034"/>
                </a:cubicBezTo>
                <a:cubicBezTo>
                  <a:pt x="5693199" y="2157300"/>
                  <a:pt x="5642851" y="2367820"/>
                  <a:pt x="5687261" y="2510172"/>
                </a:cubicBezTo>
                <a:cubicBezTo>
                  <a:pt x="5731671" y="2652524"/>
                  <a:pt x="5658095" y="3131271"/>
                  <a:pt x="5687261" y="3568965"/>
                </a:cubicBezTo>
                <a:cubicBezTo>
                  <a:pt x="5446890" y="3609830"/>
                  <a:pt x="5301548" y="3524042"/>
                  <a:pt x="5175408" y="3568965"/>
                </a:cubicBezTo>
                <a:cubicBezTo>
                  <a:pt x="5049268" y="3613888"/>
                  <a:pt x="4835684" y="3518228"/>
                  <a:pt x="4606681" y="3568965"/>
                </a:cubicBezTo>
                <a:cubicBezTo>
                  <a:pt x="4377678" y="3619702"/>
                  <a:pt x="4174401" y="3557716"/>
                  <a:pt x="4037955" y="3568965"/>
                </a:cubicBezTo>
                <a:cubicBezTo>
                  <a:pt x="3901509" y="3580214"/>
                  <a:pt x="3733007" y="3557351"/>
                  <a:pt x="3582974" y="3568965"/>
                </a:cubicBezTo>
                <a:cubicBezTo>
                  <a:pt x="3432941" y="3580579"/>
                  <a:pt x="3252144" y="3522190"/>
                  <a:pt x="3014248" y="3568965"/>
                </a:cubicBezTo>
                <a:cubicBezTo>
                  <a:pt x="2776352" y="3615740"/>
                  <a:pt x="2726931" y="3517236"/>
                  <a:pt x="2502395" y="3568965"/>
                </a:cubicBezTo>
                <a:cubicBezTo>
                  <a:pt x="2277859" y="3620694"/>
                  <a:pt x="2194419" y="3522675"/>
                  <a:pt x="2104287" y="3568965"/>
                </a:cubicBezTo>
                <a:cubicBezTo>
                  <a:pt x="2014155" y="3615255"/>
                  <a:pt x="1645871" y="3549011"/>
                  <a:pt x="1478688" y="3568965"/>
                </a:cubicBezTo>
                <a:cubicBezTo>
                  <a:pt x="1311505" y="3588919"/>
                  <a:pt x="1239933" y="3532928"/>
                  <a:pt x="1080580" y="3568965"/>
                </a:cubicBezTo>
                <a:cubicBezTo>
                  <a:pt x="921227" y="3605002"/>
                  <a:pt x="280710" y="3498559"/>
                  <a:pt x="0" y="3568965"/>
                </a:cubicBezTo>
                <a:cubicBezTo>
                  <a:pt x="-45182" y="3286638"/>
                  <a:pt x="75587" y="3094119"/>
                  <a:pt x="0" y="2938448"/>
                </a:cubicBezTo>
                <a:cubicBezTo>
                  <a:pt x="-75587" y="2782777"/>
                  <a:pt x="68491" y="2407418"/>
                  <a:pt x="0" y="2272241"/>
                </a:cubicBezTo>
                <a:cubicBezTo>
                  <a:pt x="-68491" y="2137064"/>
                  <a:pt x="40217" y="1921472"/>
                  <a:pt x="0" y="1606034"/>
                </a:cubicBezTo>
                <a:cubicBezTo>
                  <a:pt x="-40217" y="1290596"/>
                  <a:pt x="11579" y="1142188"/>
                  <a:pt x="0" y="1011207"/>
                </a:cubicBezTo>
                <a:cubicBezTo>
                  <a:pt x="-11579" y="880226"/>
                  <a:pt x="48858" y="718814"/>
                  <a:pt x="0" y="523448"/>
                </a:cubicBezTo>
                <a:cubicBezTo>
                  <a:pt x="-48858" y="328082"/>
                  <a:pt x="43408" y="249503"/>
                  <a:pt x="0" y="0"/>
                </a:cubicBezTo>
                <a:close/>
              </a:path>
              <a:path w="5687261" h="3568965" stroke="0" extrusionOk="0">
                <a:moveTo>
                  <a:pt x="0" y="0"/>
                </a:moveTo>
                <a:cubicBezTo>
                  <a:pt x="157405" y="-50885"/>
                  <a:pt x="445074" y="34501"/>
                  <a:pt x="625599" y="0"/>
                </a:cubicBezTo>
                <a:cubicBezTo>
                  <a:pt x="806124" y="-34501"/>
                  <a:pt x="1115005" y="19943"/>
                  <a:pt x="1308070" y="0"/>
                </a:cubicBezTo>
                <a:cubicBezTo>
                  <a:pt x="1501135" y="-19943"/>
                  <a:pt x="1754639" y="47972"/>
                  <a:pt x="1933669" y="0"/>
                </a:cubicBezTo>
                <a:cubicBezTo>
                  <a:pt x="2112699" y="-47972"/>
                  <a:pt x="2349780" y="11528"/>
                  <a:pt x="2559267" y="0"/>
                </a:cubicBezTo>
                <a:cubicBezTo>
                  <a:pt x="2768754" y="-11528"/>
                  <a:pt x="2983431" y="22519"/>
                  <a:pt x="3184866" y="0"/>
                </a:cubicBezTo>
                <a:cubicBezTo>
                  <a:pt x="3386301" y="-22519"/>
                  <a:pt x="3487790" y="45677"/>
                  <a:pt x="3582974" y="0"/>
                </a:cubicBezTo>
                <a:cubicBezTo>
                  <a:pt x="3678158" y="-45677"/>
                  <a:pt x="3984007" y="25026"/>
                  <a:pt x="4208573" y="0"/>
                </a:cubicBezTo>
                <a:cubicBezTo>
                  <a:pt x="4433139" y="-25026"/>
                  <a:pt x="4558041" y="65622"/>
                  <a:pt x="4777299" y="0"/>
                </a:cubicBezTo>
                <a:cubicBezTo>
                  <a:pt x="4996557" y="-65622"/>
                  <a:pt x="4981560" y="21469"/>
                  <a:pt x="5175408" y="0"/>
                </a:cubicBezTo>
                <a:cubicBezTo>
                  <a:pt x="5369256" y="-21469"/>
                  <a:pt x="5495522" y="53492"/>
                  <a:pt x="5687261" y="0"/>
                </a:cubicBezTo>
                <a:cubicBezTo>
                  <a:pt x="5723536" y="207542"/>
                  <a:pt x="5636828" y="381195"/>
                  <a:pt x="5687261" y="559138"/>
                </a:cubicBezTo>
                <a:cubicBezTo>
                  <a:pt x="5737694" y="737081"/>
                  <a:pt x="5683335" y="900723"/>
                  <a:pt x="5687261" y="1153965"/>
                </a:cubicBezTo>
                <a:cubicBezTo>
                  <a:pt x="5691187" y="1407207"/>
                  <a:pt x="5672792" y="1497611"/>
                  <a:pt x="5687261" y="1713103"/>
                </a:cubicBezTo>
                <a:cubicBezTo>
                  <a:pt x="5701730" y="1928595"/>
                  <a:pt x="5674779" y="2171598"/>
                  <a:pt x="5687261" y="2343620"/>
                </a:cubicBezTo>
                <a:cubicBezTo>
                  <a:pt x="5699743" y="2515642"/>
                  <a:pt x="5634864" y="2649017"/>
                  <a:pt x="5687261" y="2831379"/>
                </a:cubicBezTo>
                <a:cubicBezTo>
                  <a:pt x="5739658" y="3013741"/>
                  <a:pt x="5627814" y="3312727"/>
                  <a:pt x="5687261" y="3568965"/>
                </a:cubicBezTo>
                <a:cubicBezTo>
                  <a:pt x="5491543" y="3625973"/>
                  <a:pt x="5332375" y="3531540"/>
                  <a:pt x="5061662" y="3568965"/>
                </a:cubicBezTo>
                <a:cubicBezTo>
                  <a:pt x="4790949" y="3606390"/>
                  <a:pt x="4677434" y="3535655"/>
                  <a:pt x="4436064" y="3568965"/>
                </a:cubicBezTo>
                <a:cubicBezTo>
                  <a:pt x="4194694" y="3602275"/>
                  <a:pt x="4079086" y="3550962"/>
                  <a:pt x="3981083" y="3568965"/>
                </a:cubicBezTo>
                <a:cubicBezTo>
                  <a:pt x="3883080" y="3586968"/>
                  <a:pt x="3705873" y="3523769"/>
                  <a:pt x="3469229" y="3568965"/>
                </a:cubicBezTo>
                <a:cubicBezTo>
                  <a:pt x="3232585" y="3614161"/>
                  <a:pt x="3265753" y="3549249"/>
                  <a:pt x="3071121" y="3568965"/>
                </a:cubicBezTo>
                <a:cubicBezTo>
                  <a:pt x="2876489" y="3588681"/>
                  <a:pt x="2721641" y="3543783"/>
                  <a:pt x="2445522" y="3568965"/>
                </a:cubicBezTo>
                <a:cubicBezTo>
                  <a:pt x="2169403" y="3594147"/>
                  <a:pt x="2158419" y="3560891"/>
                  <a:pt x="1990541" y="3568965"/>
                </a:cubicBezTo>
                <a:cubicBezTo>
                  <a:pt x="1822663" y="3577039"/>
                  <a:pt x="1590859" y="3568031"/>
                  <a:pt x="1478688" y="3568965"/>
                </a:cubicBezTo>
                <a:cubicBezTo>
                  <a:pt x="1366517" y="3569899"/>
                  <a:pt x="1258163" y="3526142"/>
                  <a:pt x="1080580" y="3568965"/>
                </a:cubicBezTo>
                <a:cubicBezTo>
                  <a:pt x="902997" y="3611788"/>
                  <a:pt x="747500" y="3517065"/>
                  <a:pt x="625599" y="3568965"/>
                </a:cubicBezTo>
                <a:cubicBezTo>
                  <a:pt x="503698" y="3620865"/>
                  <a:pt x="309772" y="3536502"/>
                  <a:pt x="0" y="3568965"/>
                </a:cubicBezTo>
                <a:cubicBezTo>
                  <a:pt x="-57740" y="3332727"/>
                  <a:pt x="968" y="3149046"/>
                  <a:pt x="0" y="2974138"/>
                </a:cubicBezTo>
                <a:cubicBezTo>
                  <a:pt x="-968" y="2799230"/>
                  <a:pt x="7916" y="2595241"/>
                  <a:pt x="0" y="2379310"/>
                </a:cubicBezTo>
                <a:cubicBezTo>
                  <a:pt x="-7916" y="2163379"/>
                  <a:pt x="9274" y="1981428"/>
                  <a:pt x="0" y="1784483"/>
                </a:cubicBezTo>
                <a:cubicBezTo>
                  <a:pt x="-9274" y="1587538"/>
                  <a:pt x="58860" y="1426255"/>
                  <a:pt x="0" y="1225345"/>
                </a:cubicBezTo>
                <a:cubicBezTo>
                  <a:pt x="-58860" y="1024435"/>
                  <a:pt x="41239" y="896261"/>
                  <a:pt x="0" y="737586"/>
                </a:cubicBezTo>
                <a:cubicBezTo>
                  <a:pt x="-41239" y="578911"/>
                  <a:pt x="30668" y="34992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74125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Available simulations details</a:t>
            </a:r>
            <a:endParaRPr lang="en-IL" sz="6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FB31EB-7C92-B5A9-E6DC-AB02B9BF1B40}"/>
              </a:ext>
            </a:extLst>
          </p:cNvPr>
          <p:cNvSpPr/>
          <p:nvPr/>
        </p:nvSpPr>
        <p:spPr>
          <a:xfrm>
            <a:off x="7073046" y="2605856"/>
            <a:ext cx="4359462" cy="3568965"/>
          </a:xfrm>
          <a:custGeom>
            <a:avLst/>
            <a:gdLst>
              <a:gd name="connsiteX0" fmla="*/ 0 w 4359462"/>
              <a:gd name="connsiteY0" fmla="*/ 0 h 3568965"/>
              <a:gd name="connsiteX1" fmla="*/ 588527 w 4359462"/>
              <a:gd name="connsiteY1" fmla="*/ 0 h 3568965"/>
              <a:gd name="connsiteX2" fmla="*/ 1046271 w 4359462"/>
              <a:gd name="connsiteY2" fmla="*/ 0 h 3568965"/>
              <a:gd name="connsiteX3" fmla="*/ 1678393 w 4359462"/>
              <a:gd name="connsiteY3" fmla="*/ 0 h 3568965"/>
              <a:gd name="connsiteX4" fmla="*/ 2179731 w 4359462"/>
              <a:gd name="connsiteY4" fmla="*/ 0 h 3568965"/>
              <a:gd name="connsiteX5" fmla="*/ 2811853 w 4359462"/>
              <a:gd name="connsiteY5" fmla="*/ 0 h 3568965"/>
              <a:gd name="connsiteX6" fmla="*/ 3443975 w 4359462"/>
              <a:gd name="connsiteY6" fmla="*/ 0 h 3568965"/>
              <a:gd name="connsiteX7" fmla="*/ 4359462 w 4359462"/>
              <a:gd name="connsiteY7" fmla="*/ 0 h 3568965"/>
              <a:gd name="connsiteX8" fmla="*/ 4359462 w 4359462"/>
              <a:gd name="connsiteY8" fmla="*/ 523448 h 3568965"/>
              <a:gd name="connsiteX9" fmla="*/ 4359462 w 4359462"/>
              <a:gd name="connsiteY9" fmla="*/ 1153965 h 3568965"/>
              <a:gd name="connsiteX10" fmla="*/ 4359462 w 4359462"/>
              <a:gd name="connsiteY10" fmla="*/ 1784483 h 3568965"/>
              <a:gd name="connsiteX11" fmla="*/ 4359462 w 4359462"/>
              <a:gd name="connsiteY11" fmla="*/ 2415000 h 3568965"/>
              <a:gd name="connsiteX12" fmla="*/ 4359462 w 4359462"/>
              <a:gd name="connsiteY12" fmla="*/ 3045517 h 3568965"/>
              <a:gd name="connsiteX13" fmla="*/ 4359462 w 4359462"/>
              <a:gd name="connsiteY13" fmla="*/ 3568965 h 3568965"/>
              <a:gd name="connsiteX14" fmla="*/ 3901718 w 4359462"/>
              <a:gd name="connsiteY14" fmla="*/ 3568965 h 3568965"/>
              <a:gd name="connsiteX15" fmla="*/ 3313191 w 4359462"/>
              <a:gd name="connsiteY15" fmla="*/ 3568965 h 3568965"/>
              <a:gd name="connsiteX16" fmla="*/ 2768258 w 4359462"/>
              <a:gd name="connsiteY16" fmla="*/ 3568965 h 3568965"/>
              <a:gd name="connsiteX17" fmla="*/ 2179731 w 4359462"/>
              <a:gd name="connsiteY17" fmla="*/ 3568965 h 3568965"/>
              <a:gd name="connsiteX18" fmla="*/ 1547609 w 4359462"/>
              <a:gd name="connsiteY18" fmla="*/ 3568965 h 3568965"/>
              <a:gd name="connsiteX19" fmla="*/ 915487 w 4359462"/>
              <a:gd name="connsiteY19" fmla="*/ 3568965 h 3568965"/>
              <a:gd name="connsiteX20" fmla="*/ 0 w 4359462"/>
              <a:gd name="connsiteY20" fmla="*/ 3568965 h 3568965"/>
              <a:gd name="connsiteX21" fmla="*/ 0 w 4359462"/>
              <a:gd name="connsiteY21" fmla="*/ 3009827 h 3568965"/>
              <a:gd name="connsiteX22" fmla="*/ 0 w 4359462"/>
              <a:gd name="connsiteY22" fmla="*/ 2450689 h 3568965"/>
              <a:gd name="connsiteX23" fmla="*/ 0 w 4359462"/>
              <a:gd name="connsiteY23" fmla="*/ 1855862 h 3568965"/>
              <a:gd name="connsiteX24" fmla="*/ 0 w 4359462"/>
              <a:gd name="connsiteY24" fmla="*/ 1189655 h 3568965"/>
              <a:gd name="connsiteX25" fmla="*/ 0 w 4359462"/>
              <a:gd name="connsiteY25" fmla="*/ 523448 h 3568965"/>
              <a:gd name="connsiteX26" fmla="*/ 0 w 4359462"/>
              <a:gd name="connsiteY26" fmla="*/ 0 h 356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359462" h="3568965" fill="none" extrusionOk="0">
                <a:moveTo>
                  <a:pt x="0" y="0"/>
                </a:moveTo>
                <a:cubicBezTo>
                  <a:pt x="130996" y="-22260"/>
                  <a:pt x="426503" y="388"/>
                  <a:pt x="588527" y="0"/>
                </a:cubicBezTo>
                <a:cubicBezTo>
                  <a:pt x="750551" y="-388"/>
                  <a:pt x="888151" y="50478"/>
                  <a:pt x="1046271" y="0"/>
                </a:cubicBezTo>
                <a:cubicBezTo>
                  <a:pt x="1204391" y="-50478"/>
                  <a:pt x="1476306" y="5622"/>
                  <a:pt x="1678393" y="0"/>
                </a:cubicBezTo>
                <a:cubicBezTo>
                  <a:pt x="1880480" y="-5622"/>
                  <a:pt x="2034738" y="46521"/>
                  <a:pt x="2179731" y="0"/>
                </a:cubicBezTo>
                <a:cubicBezTo>
                  <a:pt x="2324724" y="-46521"/>
                  <a:pt x="2645859" y="2440"/>
                  <a:pt x="2811853" y="0"/>
                </a:cubicBezTo>
                <a:cubicBezTo>
                  <a:pt x="2977847" y="-2440"/>
                  <a:pt x="3131542" y="25913"/>
                  <a:pt x="3443975" y="0"/>
                </a:cubicBezTo>
                <a:cubicBezTo>
                  <a:pt x="3756408" y="-25913"/>
                  <a:pt x="3941072" y="94484"/>
                  <a:pt x="4359462" y="0"/>
                </a:cubicBezTo>
                <a:cubicBezTo>
                  <a:pt x="4419529" y="211942"/>
                  <a:pt x="4336519" y="402755"/>
                  <a:pt x="4359462" y="523448"/>
                </a:cubicBezTo>
                <a:cubicBezTo>
                  <a:pt x="4382405" y="644141"/>
                  <a:pt x="4287554" y="940362"/>
                  <a:pt x="4359462" y="1153965"/>
                </a:cubicBezTo>
                <a:cubicBezTo>
                  <a:pt x="4431370" y="1367568"/>
                  <a:pt x="4304421" y="1528116"/>
                  <a:pt x="4359462" y="1784483"/>
                </a:cubicBezTo>
                <a:cubicBezTo>
                  <a:pt x="4414503" y="2040850"/>
                  <a:pt x="4320955" y="2130327"/>
                  <a:pt x="4359462" y="2415000"/>
                </a:cubicBezTo>
                <a:cubicBezTo>
                  <a:pt x="4397969" y="2699673"/>
                  <a:pt x="4339916" y="2801361"/>
                  <a:pt x="4359462" y="3045517"/>
                </a:cubicBezTo>
                <a:cubicBezTo>
                  <a:pt x="4379008" y="3289673"/>
                  <a:pt x="4351602" y="3399167"/>
                  <a:pt x="4359462" y="3568965"/>
                </a:cubicBezTo>
                <a:cubicBezTo>
                  <a:pt x="4157392" y="3591352"/>
                  <a:pt x="4024392" y="3526499"/>
                  <a:pt x="3901718" y="3568965"/>
                </a:cubicBezTo>
                <a:cubicBezTo>
                  <a:pt x="3779044" y="3611431"/>
                  <a:pt x="3457730" y="3552714"/>
                  <a:pt x="3313191" y="3568965"/>
                </a:cubicBezTo>
                <a:cubicBezTo>
                  <a:pt x="3168652" y="3585216"/>
                  <a:pt x="2940186" y="3532319"/>
                  <a:pt x="2768258" y="3568965"/>
                </a:cubicBezTo>
                <a:cubicBezTo>
                  <a:pt x="2596330" y="3605611"/>
                  <a:pt x="2415369" y="3530628"/>
                  <a:pt x="2179731" y="3568965"/>
                </a:cubicBezTo>
                <a:cubicBezTo>
                  <a:pt x="1944093" y="3607302"/>
                  <a:pt x="1719693" y="3499674"/>
                  <a:pt x="1547609" y="3568965"/>
                </a:cubicBezTo>
                <a:cubicBezTo>
                  <a:pt x="1375525" y="3638256"/>
                  <a:pt x="1117036" y="3503955"/>
                  <a:pt x="915487" y="3568965"/>
                </a:cubicBezTo>
                <a:cubicBezTo>
                  <a:pt x="713938" y="3633975"/>
                  <a:pt x="216668" y="3563171"/>
                  <a:pt x="0" y="3568965"/>
                </a:cubicBezTo>
                <a:cubicBezTo>
                  <a:pt x="-40859" y="3293956"/>
                  <a:pt x="3795" y="3170325"/>
                  <a:pt x="0" y="3009827"/>
                </a:cubicBezTo>
                <a:cubicBezTo>
                  <a:pt x="-3795" y="2849329"/>
                  <a:pt x="54475" y="2729715"/>
                  <a:pt x="0" y="2450689"/>
                </a:cubicBezTo>
                <a:cubicBezTo>
                  <a:pt x="-54475" y="2171663"/>
                  <a:pt x="24052" y="2152230"/>
                  <a:pt x="0" y="1855862"/>
                </a:cubicBezTo>
                <a:cubicBezTo>
                  <a:pt x="-24052" y="1559494"/>
                  <a:pt x="37273" y="1377087"/>
                  <a:pt x="0" y="1189655"/>
                </a:cubicBezTo>
                <a:cubicBezTo>
                  <a:pt x="-37273" y="1002223"/>
                  <a:pt x="45" y="854003"/>
                  <a:pt x="0" y="523448"/>
                </a:cubicBezTo>
                <a:cubicBezTo>
                  <a:pt x="-45" y="192893"/>
                  <a:pt x="2914" y="235696"/>
                  <a:pt x="0" y="0"/>
                </a:cubicBezTo>
                <a:close/>
              </a:path>
              <a:path w="4359462" h="3568965" stroke="0" extrusionOk="0">
                <a:moveTo>
                  <a:pt x="0" y="0"/>
                </a:moveTo>
                <a:cubicBezTo>
                  <a:pt x="169397" y="-67037"/>
                  <a:pt x="358699" y="48434"/>
                  <a:pt x="588527" y="0"/>
                </a:cubicBezTo>
                <a:cubicBezTo>
                  <a:pt x="818355" y="-48434"/>
                  <a:pt x="995339" y="10705"/>
                  <a:pt x="1220649" y="0"/>
                </a:cubicBezTo>
                <a:cubicBezTo>
                  <a:pt x="1445959" y="-10705"/>
                  <a:pt x="1595744" y="7300"/>
                  <a:pt x="1809177" y="0"/>
                </a:cubicBezTo>
                <a:cubicBezTo>
                  <a:pt x="2022610" y="-7300"/>
                  <a:pt x="2109615" y="63878"/>
                  <a:pt x="2397704" y="0"/>
                </a:cubicBezTo>
                <a:cubicBezTo>
                  <a:pt x="2685793" y="-63878"/>
                  <a:pt x="2796973" y="47293"/>
                  <a:pt x="2986231" y="0"/>
                </a:cubicBezTo>
                <a:cubicBezTo>
                  <a:pt x="3175489" y="-47293"/>
                  <a:pt x="3253808" y="28072"/>
                  <a:pt x="3400380" y="0"/>
                </a:cubicBezTo>
                <a:cubicBezTo>
                  <a:pt x="3546952" y="-28072"/>
                  <a:pt x="4006482" y="114630"/>
                  <a:pt x="4359462" y="0"/>
                </a:cubicBezTo>
                <a:cubicBezTo>
                  <a:pt x="4418750" y="252878"/>
                  <a:pt x="4340517" y="345919"/>
                  <a:pt x="4359462" y="594828"/>
                </a:cubicBezTo>
                <a:cubicBezTo>
                  <a:pt x="4378407" y="843737"/>
                  <a:pt x="4358282" y="922714"/>
                  <a:pt x="4359462" y="1189655"/>
                </a:cubicBezTo>
                <a:cubicBezTo>
                  <a:pt x="4360642" y="1456596"/>
                  <a:pt x="4333968" y="1632905"/>
                  <a:pt x="4359462" y="1820172"/>
                </a:cubicBezTo>
                <a:cubicBezTo>
                  <a:pt x="4384956" y="2007439"/>
                  <a:pt x="4311481" y="2186951"/>
                  <a:pt x="4359462" y="2307931"/>
                </a:cubicBezTo>
                <a:cubicBezTo>
                  <a:pt x="4407443" y="2428911"/>
                  <a:pt x="4355536" y="2649516"/>
                  <a:pt x="4359462" y="2902758"/>
                </a:cubicBezTo>
                <a:cubicBezTo>
                  <a:pt x="4363388" y="3156000"/>
                  <a:pt x="4346528" y="3260940"/>
                  <a:pt x="4359462" y="3568965"/>
                </a:cubicBezTo>
                <a:cubicBezTo>
                  <a:pt x="4070477" y="3599417"/>
                  <a:pt x="3922014" y="3514554"/>
                  <a:pt x="3770935" y="3568965"/>
                </a:cubicBezTo>
                <a:cubicBezTo>
                  <a:pt x="3619856" y="3623376"/>
                  <a:pt x="3496146" y="3529285"/>
                  <a:pt x="3313191" y="3568965"/>
                </a:cubicBezTo>
                <a:cubicBezTo>
                  <a:pt x="3130236" y="3608645"/>
                  <a:pt x="2842450" y="3564034"/>
                  <a:pt x="2681069" y="3568965"/>
                </a:cubicBezTo>
                <a:cubicBezTo>
                  <a:pt x="2519688" y="3573896"/>
                  <a:pt x="2465994" y="3530319"/>
                  <a:pt x="2266920" y="3568965"/>
                </a:cubicBezTo>
                <a:cubicBezTo>
                  <a:pt x="2067846" y="3607611"/>
                  <a:pt x="1892731" y="3514672"/>
                  <a:pt x="1678393" y="3568965"/>
                </a:cubicBezTo>
                <a:cubicBezTo>
                  <a:pt x="1464055" y="3623258"/>
                  <a:pt x="1425128" y="3559260"/>
                  <a:pt x="1220649" y="3568965"/>
                </a:cubicBezTo>
                <a:cubicBezTo>
                  <a:pt x="1016170" y="3578670"/>
                  <a:pt x="888896" y="3512683"/>
                  <a:pt x="719311" y="3568965"/>
                </a:cubicBezTo>
                <a:cubicBezTo>
                  <a:pt x="549726" y="3625247"/>
                  <a:pt x="149651" y="3541762"/>
                  <a:pt x="0" y="3568965"/>
                </a:cubicBezTo>
                <a:cubicBezTo>
                  <a:pt x="-65903" y="3285632"/>
                  <a:pt x="3028" y="3105148"/>
                  <a:pt x="0" y="2938448"/>
                </a:cubicBezTo>
                <a:cubicBezTo>
                  <a:pt x="-3028" y="2771748"/>
                  <a:pt x="19102" y="2690857"/>
                  <a:pt x="0" y="2450689"/>
                </a:cubicBezTo>
                <a:cubicBezTo>
                  <a:pt x="-19102" y="2210521"/>
                  <a:pt x="58142" y="2155694"/>
                  <a:pt x="0" y="1927241"/>
                </a:cubicBezTo>
                <a:cubicBezTo>
                  <a:pt x="-58142" y="1698788"/>
                  <a:pt x="39937" y="1597328"/>
                  <a:pt x="0" y="1403793"/>
                </a:cubicBezTo>
                <a:cubicBezTo>
                  <a:pt x="-39937" y="1210258"/>
                  <a:pt x="19868" y="1026811"/>
                  <a:pt x="0" y="844655"/>
                </a:cubicBezTo>
                <a:cubicBezTo>
                  <a:pt x="-19868" y="662499"/>
                  <a:pt x="72925" y="413545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74125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err="1"/>
              <a:t>Thead</a:t>
            </a:r>
            <a:r>
              <a:rPr lang="en-US" sz="6000" dirty="0"/>
              <a:t>-pool management</a:t>
            </a:r>
            <a:endParaRPr lang="en-IL" sz="6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6F9BB-15F0-4602-19D8-CDA20277BC4D}"/>
              </a:ext>
            </a:extLst>
          </p:cNvPr>
          <p:cNvSpPr/>
          <p:nvPr/>
        </p:nvSpPr>
        <p:spPr>
          <a:xfrm>
            <a:off x="9533251" y="2095271"/>
            <a:ext cx="1874764" cy="385894"/>
          </a:xfrm>
          <a:custGeom>
            <a:avLst/>
            <a:gdLst>
              <a:gd name="connsiteX0" fmla="*/ 0 w 1874764"/>
              <a:gd name="connsiteY0" fmla="*/ 0 h 385894"/>
              <a:gd name="connsiteX1" fmla="*/ 506186 w 1874764"/>
              <a:gd name="connsiteY1" fmla="*/ 0 h 385894"/>
              <a:gd name="connsiteX2" fmla="*/ 974877 w 1874764"/>
              <a:gd name="connsiteY2" fmla="*/ 0 h 385894"/>
              <a:gd name="connsiteX3" fmla="*/ 1462316 w 1874764"/>
              <a:gd name="connsiteY3" fmla="*/ 0 h 385894"/>
              <a:gd name="connsiteX4" fmla="*/ 1874764 w 1874764"/>
              <a:gd name="connsiteY4" fmla="*/ 0 h 385894"/>
              <a:gd name="connsiteX5" fmla="*/ 1874764 w 1874764"/>
              <a:gd name="connsiteY5" fmla="*/ 385894 h 385894"/>
              <a:gd name="connsiteX6" fmla="*/ 1443568 w 1874764"/>
              <a:gd name="connsiteY6" fmla="*/ 385894 h 385894"/>
              <a:gd name="connsiteX7" fmla="*/ 956130 w 1874764"/>
              <a:gd name="connsiteY7" fmla="*/ 385894 h 385894"/>
              <a:gd name="connsiteX8" fmla="*/ 524934 w 1874764"/>
              <a:gd name="connsiteY8" fmla="*/ 385894 h 385894"/>
              <a:gd name="connsiteX9" fmla="*/ 0 w 1874764"/>
              <a:gd name="connsiteY9" fmla="*/ 385894 h 385894"/>
              <a:gd name="connsiteX10" fmla="*/ 0 w 1874764"/>
              <a:gd name="connsiteY10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4764" h="385894" fill="none" extrusionOk="0">
                <a:moveTo>
                  <a:pt x="0" y="0"/>
                </a:moveTo>
                <a:cubicBezTo>
                  <a:pt x="230082" y="-929"/>
                  <a:pt x="349897" y="30565"/>
                  <a:pt x="506186" y="0"/>
                </a:cubicBezTo>
                <a:cubicBezTo>
                  <a:pt x="662475" y="-30565"/>
                  <a:pt x="751571" y="21580"/>
                  <a:pt x="974877" y="0"/>
                </a:cubicBezTo>
                <a:cubicBezTo>
                  <a:pt x="1198183" y="-21580"/>
                  <a:pt x="1309599" y="52045"/>
                  <a:pt x="1462316" y="0"/>
                </a:cubicBezTo>
                <a:cubicBezTo>
                  <a:pt x="1615033" y="-52045"/>
                  <a:pt x="1703123" y="49223"/>
                  <a:pt x="1874764" y="0"/>
                </a:cubicBezTo>
                <a:cubicBezTo>
                  <a:pt x="1877411" y="144554"/>
                  <a:pt x="1839267" y="282499"/>
                  <a:pt x="1874764" y="385894"/>
                </a:cubicBezTo>
                <a:cubicBezTo>
                  <a:pt x="1751510" y="414343"/>
                  <a:pt x="1568457" y="354306"/>
                  <a:pt x="1443568" y="385894"/>
                </a:cubicBezTo>
                <a:cubicBezTo>
                  <a:pt x="1318679" y="417482"/>
                  <a:pt x="1076748" y="327964"/>
                  <a:pt x="956130" y="385894"/>
                </a:cubicBezTo>
                <a:cubicBezTo>
                  <a:pt x="835512" y="443824"/>
                  <a:pt x="726293" y="355254"/>
                  <a:pt x="524934" y="385894"/>
                </a:cubicBezTo>
                <a:cubicBezTo>
                  <a:pt x="323575" y="416534"/>
                  <a:pt x="182563" y="360138"/>
                  <a:pt x="0" y="385894"/>
                </a:cubicBezTo>
                <a:cubicBezTo>
                  <a:pt x="-39220" y="276810"/>
                  <a:pt x="40825" y="108310"/>
                  <a:pt x="0" y="0"/>
                </a:cubicBezTo>
                <a:close/>
              </a:path>
              <a:path w="1874764" h="385894" stroke="0" extrusionOk="0">
                <a:moveTo>
                  <a:pt x="0" y="0"/>
                </a:moveTo>
                <a:cubicBezTo>
                  <a:pt x="97512" y="-38364"/>
                  <a:pt x="249012" y="28130"/>
                  <a:pt x="468691" y="0"/>
                </a:cubicBezTo>
                <a:cubicBezTo>
                  <a:pt x="688370" y="-28130"/>
                  <a:pt x="825591" y="12703"/>
                  <a:pt x="937382" y="0"/>
                </a:cubicBezTo>
                <a:cubicBezTo>
                  <a:pt x="1049173" y="-12703"/>
                  <a:pt x="1292795" y="4236"/>
                  <a:pt x="1387325" y="0"/>
                </a:cubicBezTo>
                <a:cubicBezTo>
                  <a:pt x="1481855" y="-4236"/>
                  <a:pt x="1759663" y="4847"/>
                  <a:pt x="1874764" y="0"/>
                </a:cubicBezTo>
                <a:cubicBezTo>
                  <a:pt x="1885139" y="96896"/>
                  <a:pt x="1874671" y="193302"/>
                  <a:pt x="1874764" y="385894"/>
                </a:cubicBezTo>
                <a:cubicBezTo>
                  <a:pt x="1703668" y="439369"/>
                  <a:pt x="1618835" y="379339"/>
                  <a:pt x="1368578" y="385894"/>
                </a:cubicBezTo>
                <a:cubicBezTo>
                  <a:pt x="1118321" y="392449"/>
                  <a:pt x="1039191" y="351335"/>
                  <a:pt x="956130" y="385894"/>
                </a:cubicBezTo>
                <a:cubicBezTo>
                  <a:pt x="873069" y="420453"/>
                  <a:pt x="571776" y="334161"/>
                  <a:pt x="468691" y="385894"/>
                </a:cubicBezTo>
                <a:cubicBezTo>
                  <a:pt x="365606" y="437627"/>
                  <a:pt x="170428" y="375785"/>
                  <a:pt x="0" y="385894"/>
                </a:cubicBezTo>
                <a:cubicBezTo>
                  <a:pt x="-9539" y="233523"/>
                  <a:pt x="2604" y="13700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7750866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threads count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4993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977B47-0669-F2FF-D875-3EF6DACD25B7}"/>
              </a:ext>
            </a:extLst>
          </p:cNvPr>
          <p:cNvSpPr/>
          <p:nvPr/>
        </p:nvSpPr>
        <p:spPr>
          <a:xfrm>
            <a:off x="332509" y="507999"/>
            <a:ext cx="11587942" cy="6158807"/>
          </a:xfrm>
          <a:custGeom>
            <a:avLst/>
            <a:gdLst>
              <a:gd name="connsiteX0" fmla="*/ 0 w 11587942"/>
              <a:gd name="connsiteY0" fmla="*/ 0 h 6158807"/>
              <a:gd name="connsiteX1" fmla="*/ 347638 w 11587942"/>
              <a:gd name="connsiteY1" fmla="*/ 0 h 6158807"/>
              <a:gd name="connsiteX2" fmla="*/ 811156 w 11587942"/>
              <a:gd name="connsiteY2" fmla="*/ 0 h 6158807"/>
              <a:gd name="connsiteX3" fmla="*/ 1158794 w 11587942"/>
              <a:gd name="connsiteY3" fmla="*/ 0 h 6158807"/>
              <a:gd name="connsiteX4" fmla="*/ 1738191 w 11587942"/>
              <a:gd name="connsiteY4" fmla="*/ 0 h 6158807"/>
              <a:gd name="connsiteX5" fmla="*/ 2201709 w 11587942"/>
              <a:gd name="connsiteY5" fmla="*/ 0 h 6158807"/>
              <a:gd name="connsiteX6" fmla="*/ 2896986 w 11587942"/>
              <a:gd name="connsiteY6" fmla="*/ 0 h 6158807"/>
              <a:gd name="connsiteX7" fmla="*/ 3708141 w 11587942"/>
              <a:gd name="connsiteY7" fmla="*/ 0 h 6158807"/>
              <a:gd name="connsiteX8" fmla="*/ 4055780 w 11587942"/>
              <a:gd name="connsiteY8" fmla="*/ 0 h 6158807"/>
              <a:gd name="connsiteX9" fmla="*/ 4287539 w 11587942"/>
              <a:gd name="connsiteY9" fmla="*/ 0 h 6158807"/>
              <a:gd name="connsiteX10" fmla="*/ 4751056 w 11587942"/>
              <a:gd name="connsiteY10" fmla="*/ 0 h 6158807"/>
              <a:gd name="connsiteX11" fmla="*/ 4982815 w 11587942"/>
              <a:gd name="connsiteY11" fmla="*/ 0 h 6158807"/>
              <a:gd name="connsiteX12" fmla="*/ 5562212 w 11587942"/>
              <a:gd name="connsiteY12" fmla="*/ 0 h 6158807"/>
              <a:gd name="connsiteX13" fmla="*/ 5909850 w 11587942"/>
              <a:gd name="connsiteY13" fmla="*/ 0 h 6158807"/>
              <a:gd name="connsiteX14" fmla="*/ 6489248 w 11587942"/>
              <a:gd name="connsiteY14" fmla="*/ 0 h 6158807"/>
              <a:gd name="connsiteX15" fmla="*/ 6721006 w 11587942"/>
              <a:gd name="connsiteY15" fmla="*/ 0 h 6158807"/>
              <a:gd name="connsiteX16" fmla="*/ 7300403 w 11587942"/>
              <a:gd name="connsiteY16" fmla="*/ 0 h 6158807"/>
              <a:gd name="connsiteX17" fmla="*/ 7648042 w 11587942"/>
              <a:gd name="connsiteY17" fmla="*/ 0 h 6158807"/>
              <a:gd name="connsiteX18" fmla="*/ 8459198 w 11587942"/>
              <a:gd name="connsiteY18" fmla="*/ 0 h 6158807"/>
              <a:gd name="connsiteX19" fmla="*/ 9270354 w 11587942"/>
              <a:gd name="connsiteY19" fmla="*/ 0 h 6158807"/>
              <a:gd name="connsiteX20" fmla="*/ 9617992 w 11587942"/>
              <a:gd name="connsiteY20" fmla="*/ 0 h 6158807"/>
              <a:gd name="connsiteX21" fmla="*/ 10197389 w 11587942"/>
              <a:gd name="connsiteY21" fmla="*/ 0 h 6158807"/>
              <a:gd name="connsiteX22" fmla="*/ 10429148 w 11587942"/>
              <a:gd name="connsiteY22" fmla="*/ 0 h 6158807"/>
              <a:gd name="connsiteX23" fmla="*/ 10892665 w 11587942"/>
              <a:gd name="connsiteY23" fmla="*/ 0 h 6158807"/>
              <a:gd name="connsiteX24" fmla="*/ 11587942 w 11587942"/>
              <a:gd name="connsiteY24" fmla="*/ 0 h 6158807"/>
              <a:gd name="connsiteX25" fmla="*/ 11587942 w 11587942"/>
              <a:gd name="connsiteY25" fmla="*/ 375127 h 6158807"/>
              <a:gd name="connsiteX26" fmla="*/ 11587942 w 11587942"/>
              <a:gd name="connsiteY26" fmla="*/ 750255 h 6158807"/>
              <a:gd name="connsiteX27" fmla="*/ 11587942 w 11587942"/>
              <a:gd name="connsiteY27" fmla="*/ 1186970 h 6158807"/>
              <a:gd name="connsiteX28" fmla="*/ 11587942 w 11587942"/>
              <a:gd name="connsiteY28" fmla="*/ 1808450 h 6158807"/>
              <a:gd name="connsiteX29" fmla="*/ 11587942 w 11587942"/>
              <a:gd name="connsiteY29" fmla="*/ 2491517 h 6158807"/>
              <a:gd name="connsiteX30" fmla="*/ 11587942 w 11587942"/>
              <a:gd name="connsiteY30" fmla="*/ 2866645 h 6158807"/>
              <a:gd name="connsiteX31" fmla="*/ 11587942 w 11587942"/>
              <a:gd name="connsiteY31" fmla="*/ 3488124 h 6158807"/>
              <a:gd name="connsiteX32" fmla="*/ 11587942 w 11587942"/>
              <a:gd name="connsiteY32" fmla="*/ 4109604 h 6158807"/>
              <a:gd name="connsiteX33" fmla="*/ 11587942 w 11587942"/>
              <a:gd name="connsiteY33" fmla="*/ 4484731 h 6158807"/>
              <a:gd name="connsiteX34" fmla="*/ 11587942 w 11587942"/>
              <a:gd name="connsiteY34" fmla="*/ 4983035 h 6158807"/>
              <a:gd name="connsiteX35" fmla="*/ 11587942 w 11587942"/>
              <a:gd name="connsiteY35" fmla="*/ 5542926 h 6158807"/>
              <a:gd name="connsiteX36" fmla="*/ 11587942 w 11587942"/>
              <a:gd name="connsiteY36" fmla="*/ 6158807 h 6158807"/>
              <a:gd name="connsiteX37" fmla="*/ 11356183 w 11587942"/>
              <a:gd name="connsiteY37" fmla="*/ 6158807 h 6158807"/>
              <a:gd name="connsiteX38" fmla="*/ 10660907 w 11587942"/>
              <a:gd name="connsiteY38" fmla="*/ 6158807 h 6158807"/>
              <a:gd name="connsiteX39" fmla="*/ 10197389 w 11587942"/>
              <a:gd name="connsiteY39" fmla="*/ 6158807 h 6158807"/>
              <a:gd name="connsiteX40" fmla="*/ 9849751 w 11587942"/>
              <a:gd name="connsiteY40" fmla="*/ 6158807 h 6158807"/>
              <a:gd name="connsiteX41" fmla="*/ 9154474 w 11587942"/>
              <a:gd name="connsiteY41" fmla="*/ 6158807 h 6158807"/>
              <a:gd name="connsiteX42" fmla="*/ 8922715 w 11587942"/>
              <a:gd name="connsiteY42" fmla="*/ 6158807 h 6158807"/>
              <a:gd name="connsiteX43" fmla="*/ 8690957 w 11587942"/>
              <a:gd name="connsiteY43" fmla="*/ 6158807 h 6158807"/>
              <a:gd name="connsiteX44" fmla="*/ 8227439 w 11587942"/>
              <a:gd name="connsiteY44" fmla="*/ 6158807 h 6158807"/>
              <a:gd name="connsiteX45" fmla="*/ 7763921 w 11587942"/>
              <a:gd name="connsiteY45" fmla="*/ 6158807 h 6158807"/>
              <a:gd name="connsiteX46" fmla="*/ 7184524 w 11587942"/>
              <a:gd name="connsiteY46" fmla="*/ 6158807 h 6158807"/>
              <a:gd name="connsiteX47" fmla="*/ 6489248 w 11587942"/>
              <a:gd name="connsiteY47" fmla="*/ 6158807 h 6158807"/>
              <a:gd name="connsiteX48" fmla="*/ 5793971 w 11587942"/>
              <a:gd name="connsiteY48" fmla="*/ 6158807 h 6158807"/>
              <a:gd name="connsiteX49" fmla="*/ 5330453 w 11587942"/>
              <a:gd name="connsiteY49" fmla="*/ 6158807 h 6158807"/>
              <a:gd name="connsiteX50" fmla="*/ 4982815 w 11587942"/>
              <a:gd name="connsiteY50" fmla="*/ 6158807 h 6158807"/>
              <a:gd name="connsiteX51" fmla="*/ 4403418 w 11587942"/>
              <a:gd name="connsiteY51" fmla="*/ 6158807 h 6158807"/>
              <a:gd name="connsiteX52" fmla="*/ 4171659 w 11587942"/>
              <a:gd name="connsiteY52" fmla="*/ 6158807 h 6158807"/>
              <a:gd name="connsiteX53" fmla="*/ 3476383 w 11587942"/>
              <a:gd name="connsiteY53" fmla="*/ 6158807 h 6158807"/>
              <a:gd name="connsiteX54" fmla="*/ 3012865 w 11587942"/>
              <a:gd name="connsiteY54" fmla="*/ 6158807 h 6158807"/>
              <a:gd name="connsiteX55" fmla="*/ 2201709 w 11587942"/>
              <a:gd name="connsiteY55" fmla="*/ 6158807 h 6158807"/>
              <a:gd name="connsiteX56" fmla="*/ 1390553 w 11587942"/>
              <a:gd name="connsiteY56" fmla="*/ 6158807 h 6158807"/>
              <a:gd name="connsiteX57" fmla="*/ 1042915 w 11587942"/>
              <a:gd name="connsiteY57" fmla="*/ 6158807 h 6158807"/>
              <a:gd name="connsiteX58" fmla="*/ 811156 w 11587942"/>
              <a:gd name="connsiteY58" fmla="*/ 6158807 h 6158807"/>
              <a:gd name="connsiteX59" fmla="*/ 0 w 11587942"/>
              <a:gd name="connsiteY59" fmla="*/ 6158807 h 6158807"/>
              <a:gd name="connsiteX60" fmla="*/ 0 w 11587942"/>
              <a:gd name="connsiteY60" fmla="*/ 5537327 h 6158807"/>
              <a:gd name="connsiteX61" fmla="*/ 0 w 11587942"/>
              <a:gd name="connsiteY61" fmla="*/ 5100612 h 6158807"/>
              <a:gd name="connsiteX62" fmla="*/ 0 w 11587942"/>
              <a:gd name="connsiteY62" fmla="*/ 4663897 h 6158807"/>
              <a:gd name="connsiteX63" fmla="*/ 0 w 11587942"/>
              <a:gd name="connsiteY63" fmla="*/ 4288769 h 6158807"/>
              <a:gd name="connsiteX64" fmla="*/ 0 w 11587942"/>
              <a:gd name="connsiteY64" fmla="*/ 3913642 h 6158807"/>
              <a:gd name="connsiteX65" fmla="*/ 0 w 11587942"/>
              <a:gd name="connsiteY65" fmla="*/ 3353750 h 6158807"/>
              <a:gd name="connsiteX66" fmla="*/ 0 w 11587942"/>
              <a:gd name="connsiteY66" fmla="*/ 2732271 h 6158807"/>
              <a:gd name="connsiteX67" fmla="*/ 0 w 11587942"/>
              <a:gd name="connsiteY67" fmla="*/ 2110791 h 6158807"/>
              <a:gd name="connsiteX68" fmla="*/ 0 w 11587942"/>
              <a:gd name="connsiteY68" fmla="*/ 1550900 h 6158807"/>
              <a:gd name="connsiteX69" fmla="*/ 0 w 11587942"/>
              <a:gd name="connsiteY69" fmla="*/ 991008 h 6158807"/>
              <a:gd name="connsiteX70" fmla="*/ 0 w 11587942"/>
              <a:gd name="connsiteY70" fmla="*/ 615881 h 6158807"/>
              <a:gd name="connsiteX71" fmla="*/ 0 w 11587942"/>
              <a:gd name="connsiteY71" fmla="*/ 0 h 615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1587942" h="6158807" extrusionOk="0">
                <a:moveTo>
                  <a:pt x="0" y="0"/>
                </a:moveTo>
                <a:cubicBezTo>
                  <a:pt x="126679" y="-24348"/>
                  <a:pt x="219050" y="25877"/>
                  <a:pt x="347638" y="0"/>
                </a:cubicBezTo>
                <a:cubicBezTo>
                  <a:pt x="476226" y="-25877"/>
                  <a:pt x="697902" y="48"/>
                  <a:pt x="811156" y="0"/>
                </a:cubicBezTo>
                <a:cubicBezTo>
                  <a:pt x="924410" y="-48"/>
                  <a:pt x="1079092" y="10498"/>
                  <a:pt x="1158794" y="0"/>
                </a:cubicBezTo>
                <a:cubicBezTo>
                  <a:pt x="1238496" y="-10498"/>
                  <a:pt x="1540810" y="37948"/>
                  <a:pt x="1738191" y="0"/>
                </a:cubicBezTo>
                <a:cubicBezTo>
                  <a:pt x="1935572" y="-37948"/>
                  <a:pt x="2029976" y="39530"/>
                  <a:pt x="2201709" y="0"/>
                </a:cubicBezTo>
                <a:cubicBezTo>
                  <a:pt x="2373442" y="-39530"/>
                  <a:pt x="2560112" y="12093"/>
                  <a:pt x="2896986" y="0"/>
                </a:cubicBezTo>
                <a:cubicBezTo>
                  <a:pt x="3233860" y="-12093"/>
                  <a:pt x="3502958" y="69524"/>
                  <a:pt x="3708141" y="0"/>
                </a:cubicBezTo>
                <a:cubicBezTo>
                  <a:pt x="3913325" y="-69524"/>
                  <a:pt x="3902725" y="34000"/>
                  <a:pt x="4055780" y="0"/>
                </a:cubicBezTo>
                <a:cubicBezTo>
                  <a:pt x="4208835" y="-34000"/>
                  <a:pt x="4203838" y="21469"/>
                  <a:pt x="4287539" y="0"/>
                </a:cubicBezTo>
                <a:cubicBezTo>
                  <a:pt x="4371240" y="-21469"/>
                  <a:pt x="4609667" y="4283"/>
                  <a:pt x="4751056" y="0"/>
                </a:cubicBezTo>
                <a:cubicBezTo>
                  <a:pt x="4892445" y="-4283"/>
                  <a:pt x="4935914" y="14834"/>
                  <a:pt x="4982815" y="0"/>
                </a:cubicBezTo>
                <a:cubicBezTo>
                  <a:pt x="5029716" y="-14834"/>
                  <a:pt x="5438433" y="22085"/>
                  <a:pt x="5562212" y="0"/>
                </a:cubicBezTo>
                <a:cubicBezTo>
                  <a:pt x="5685991" y="-22085"/>
                  <a:pt x="5817346" y="19706"/>
                  <a:pt x="5909850" y="0"/>
                </a:cubicBezTo>
                <a:cubicBezTo>
                  <a:pt x="6002354" y="-19706"/>
                  <a:pt x="6204331" y="6472"/>
                  <a:pt x="6489248" y="0"/>
                </a:cubicBezTo>
                <a:cubicBezTo>
                  <a:pt x="6774165" y="-6472"/>
                  <a:pt x="6656805" y="15656"/>
                  <a:pt x="6721006" y="0"/>
                </a:cubicBezTo>
                <a:cubicBezTo>
                  <a:pt x="6785207" y="-15656"/>
                  <a:pt x="7092139" y="32631"/>
                  <a:pt x="7300403" y="0"/>
                </a:cubicBezTo>
                <a:cubicBezTo>
                  <a:pt x="7508667" y="-32631"/>
                  <a:pt x="7535058" y="21175"/>
                  <a:pt x="7648042" y="0"/>
                </a:cubicBezTo>
                <a:cubicBezTo>
                  <a:pt x="7761026" y="-21175"/>
                  <a:pt x="8170673" y="24880"/>
                  <a:pt x="8459198" y="0"/>
                </a:cubicBezTo>
                <a:cubicBezTo>
                  <a:pt x="8747723" y="-24880"/>
                  <a:pt x="8877321" y="61494"/>
                  <a:pt x="9270354" y="0"/>
                </a:cubicBezTo>
                <a:cubicBezTo>
                  <a:pt x="9663387" y="-61494"/>
                  <a:pt x="9535747" y="37235"/>
                  <a:pt x="9617992" y="0"/>
                </a:cubicBezTo>
                <a:cubicBezTo>
                  <a:pt x="9700237" y="-37235"/>
                  <a:pt x="10061140" y="24637"/>
                  <a:pt x="10197389" y="0"/>
                </a:cubicBezTo>
                <a:cubicBezTo>
                  <a:pt x="10333638" y="-24637"/>
                  <a:pt x="10324137" y="3224"/>
                  <a:pt x="10429148" y="0"/>
                </a:cubicBezTo>
                <a:cubicBezTo>
                  <a:pt x="10534159" y="-3224"/>
                  <a:pt x="10796814" y="21037"/>
                  <a:pt x="10892665" y="0"/>
                </a:cubicBezTo>
                <a:cubicBezTo>
                  <a:pt x="10988516" y="-21037"/>
                  <a:pt x="11327763" y="35205"/>
                  <a:pt x="11587942" y="0"/>
                </a:cubicBezTo>
                <a:cubicBezTo>
                  <a:pt x="11588512" y="141901"/>
                  <a:pt x="11545263" y="196585"/>
                  <a:pt x="11587942" y="375127"/>
                </a:cubicBezTo>
                <a:cubicBezTo>
                  <a:pt x="11630621" y="553669"/>
                  <a:pt x="11584790" y="580457"/>
                  <a:pt x="11587942" y="750255"/>
                </a:cubicBezTo>
                <a:cubicBezTo>
                  <a:pt x="11591094" y="920053"/>
                  <a:pt x="11565554" y="990711"/>
                  <a:pt x="11587942" y="1186970"/>
                </a:cubicBezTo>
                <a:cubicBezTo>
                  <a:pt x="11610330" y="1383230"/>
                  <a:pt x="11545312" y="1683942"/>
                  <a:pt x="11587942" y="1808450"/>
                </a:cubicBezTo>
                <a:cubicBezTo>
                  <a:pt x="11630572" y="1932958"/>
                  <a:pt x="11536453" y="2209493"/>
                  <a:pt x="11587942" y="2491517"/>
                </a:cubicBezTo>
                <a:cubicBezTo>
                  <a:pt x="11639431" y="2773541"/>
                  <a:pt x="11548369" y="2783534"/>
                  <a:pt x="11587942" y="2866645"/>
                </a:cubicBezTo>
                <a:cubicBezTo>
                  <a:pt x="11627515" y="2949756"/>
                  <a:pt x="11522876" y="3297920"/>
                  <a:pt x="11587942" y="3488124"/>
                </a:cubicBezTo>
                <a:cubicBezTo>
                  <a:pt x="11653008" y="3678328"/>
                  <a:pt x="11574279" y="3859525"/>
                  <a:pt x="11587942" y="4109604"/>
                </a:cubicBezTo>
                <a:cubicBezTo>
                  <a:pt x="11601605" y="4359683"/>
                  <a:pt x="11585064" y="4319535"/>
                  <a:pt x="11587942" y="4484731"/>
                </a:cubicBezTo>
                <a:cubicBezTo>
                  <a:pt x="11590820" y="4649927"/>
                  <a:pt x="11540622" y="4878339"/>
                  <a:pt x="11587942" y="4983035"/>
                </a:cubicBezTo>
                <a:cubicBezTo>
                  <a:pt x="11635262" y="5087731"/>
                  <a:pt x="11547520" y="5294524"/>
                  <a:pt x="11587942" y="5542926"/>
                </a:cubicBezTo>
                <a:cubicBezTo>
                  <a:pt x="11628364" y="5791328"/>
                  <a:pt x="11514202" y="5935229"/>
                  <a:pt x="11587942" y="6158807"/>
                </a:cubicBezTo>
                <a:cubicBezTo>
                  <a:pt x="11497980" y="6159545"/>
                  <a:pt x="11408988" y="6133799"/>
                  <a:pt x="11356183" y="6158807"/>
                </a:cubicBezTo>
                <a:cubicBezTo>
                  <a:pt x="11303378" y="6183815"/>
                  <a:pt x="10988075" y="6157432"/>
                  <a:pt x="10660907" y="6158807"/>
                </a:cubicBezTo>
                <a:cubicBezTo>
                  <a:pt x="10333739" y="6160182"/>
                  <a:pt x="10320661" y="6112071"/>
                  <a:pt x="10197389" y="6158807"/>
                </a:cubicBezTo>
                <a:cubicBezTo>
                  <a:pt x="10074117" y="6205543"/>
                  <a:pt x="10022363" y="6145215"/>
                  <a:pt x="9849751" y="6158807"/>
                </a:cubicBezTo>
                <a:cubicBezTo>
                  <a:pt x="9677139" y="6172399"/>
                  <a:pt x="9409846" y="6138150"/>
                  <a:pt x="9154474" y="6158807"/>
                </a:cubicBezTo>
                <a:cubicBezTo>
                  <a:pt x="8899102" y="6179464"/>
                  <a:pt x="8972094" y="6154764"/>
                  <a:pt x="8922715" y="6158807"/>
                </a:cubicBezTo>
                <a:cubicBezTo>
                  <a:pt x="8873336" y="6162850"/>
                  <a:pt x="8756434" y="6158202"/>
                  <a:pt x="8690957" y="6158807"/>
                </a:cubicBezTo>
                <a:cubicBezTo>
                  <a:pt x="8625480" y="6159412"/>
                  <a:pt x="8345328" y="6106134"/>
                  <a:pt x="8227439" y="6158807"/>
                </a:cubicBezTo>
                <a:cubicBezTo>
                  <a:pt x="8109550" y="6211480"/>
                  <a:pt x="7898109" y="6138665"/>
                  <a:pt x="7763921" y="6158807"/>
                </a:cubicBezTo>
                <a:cubicBezTo>
                  <a:pt x="7629733" y="6178949"/>
                  <a:pt x="7398958" y="6139157"/>
                  <a:pt x="7184524" y="6158807"/>
                </a:cubicBezTo>
                <a:cubicBezTo>
                  <a:pt x="6970090" y="6178457"/>
                  <a:pt x="6779576" y="6081035"/>
                  <a:pt x="6489248" y="6158807"/>
                </a:cubicBezTo>
                <a:cubicBezTo>
                  <a:pt x="6198920" y="6236579"/>
                  <a:pt x="6116684" y="6086271"/>
                  <a:pt x="5793971" y="6158807"/>
                </a:cubicBezTo>
                <a:cubicBezTo>
                  <a:pt x="5471258" y="6231343"/>
                  <a:pt x="5472448" y="6137931"/>
                  <a:pt x="5330453" y="6158807"/>
                </a:cubicBezTo>
                <a:cubicBezTo>
                  <a:pt x="5188458" y="6179683"/>
                  <a:pt x="5054353" y="6137471"/>
                  <a:pt x="4982815" y="6158807"/>
                </a:cubicBezTo>
                <a:cubicBezTo>
                  <a:pt x="4911277" y="6180143"/>
                  <a:pt x="4524365" y="6127555"/>
                  <a:pt x="4403418" y="6158807"/>
                </a:cubicBezTo>
                <a:cubicBezTo>
                  <a:pt x="4282471" y="6190059"/>
                  <a:pt x="4277787" y="6143486"/>
                  <a:pt x="4171659" y="6158807"/>
                </a:cubicBezTo>
                <a:cubicBezTo>
                  <a:pt x="4065531" y="6174128"/>
                  <a:pt x="3727594" y="6136763"/>
                  <a:pt x="3476383" y="6158807"/>
                </a:cubicBezTo>
                <a:cubicBezTo>
                  <a:pt x="3225172" y="6180851"/>
                  <a:pt x="3235061" y="6111227"/>
                  <a:pt x="3012865" y="6158807"/>
                </a:cubicBezTo>
                <a:cubicBezTo>
                  <a:pt x="2790669" y="6206387"/>
                  <a:pt x="2524422" y="6073449"/>
                  <a:pt x="2201709" y="6158807"/>
                </a:cubicBezTo>
                <a:cubicBezTo>
                  <a:pt x="1878996" y="6244165"/>
                  <a:pt x="1795952" y="6101489"/>
                  <a:pt x="1390553" y="6158807"/>
                </a:cubicBezTo>
                <a:cubicBezTo>
                  <a:pt x="985154" y="6216125"/>
                  <a:pt x="1115659" y="6143890"/>
                  <a:pt x="1042915" y="6158807"/>
                </a:cubicBezTo>
                <a:cubicBezTo>
                  <a:pt x="970171" y="6173724"/>
                  <a:pt x="880926" y="6154835"/>
                  <a:pt x="811156" y="6158807"/>
                </a:cubicBezTo>
                <a:cubicBezTo>
                  <a:pt x="741386" y="6162779"/>
                  <a:pt x="375541" y="6073720"/>
                  <a:pt x="0" y="6158807"/>
                </a:cubicBezTo>
                <a:cubicBezTo>
                  <a:pt x="-38636" y="6017559"/>
                  <a:pt x="654" y="5729653"/>
                  <a:pt x="0" y="5537327"/>
                </a:cubicBezTo>
                <a:cubicBezTo>
                  <a:pt x="-654" y="5345001"/>
                  <a:pt x="17121" y="5217504"/>
                  <a:pt x="0" y="5100612"/>
                </a:cubicBezTo>
                <a:cubicBezTo>
                  <a:pt x="-17121" y="4983721"/>
                  <a:pt x="24824" y="4807706"/>
                  <a:pt x="0" y="4663897"/>
                </a:cubicBezTo>
                <a:cubicBezTo>
                  <a:pt x="-24824" y="4520088"/>
                  <a:pt x="17284" y="4473925"/>
                  <a:pt x="0" y="4288769"/>
                </a:cubicBezTo>
                <a:cubicBezTo>
                  <a:pt x="-17284" y="4103613"/>
                  <a:pt x="21882" y="4047167"/>
                  <a:pt x="0" y="3913642"/>
                </a:cubicBezTo>
                <a:cubicBezTo>
                  <a:pt x="-21882" y="3780117"/>
                  <a:pt x="23716" y="3603501"/>
                  <a:pt x="0" y="3353750"/>
                </a:cubicBezTo>
                <a:cubicBezTo>
                  <a:pt x="-23716" y="3103999"/>
                  <a:pt x="52313" y="2941272"/>
                  <a:pt x="0" y="2732271"/>
                </a:cubicBezTo>
                <a:cubicBezTo>
                  <a:pt x="-52313" y="2523270"/>
                  <a:pt x="12474" y="2355221"/>
                  <a:pt x="0" y="2110791"/>
                </a:cubicBezTo>
                <a:cubicBezTo>
                  <a:pt x="-12474" y="1866361"/>
                  <a:pt x="28056" y="1681309"/>
                  <a:pt x="0" y="1550900"/>
                </a:cubicBezTo>
                <a:cubicBezTo>
                  <a:pt x="-28056" y="1420491"/>
                  <a:pt x="38997" y="1199220"/>
                  <a:pt x="0" y="991008"/>
                </a:cubicBezTo>
                <a:cubicBezTo>
                  <a:pt x="-38997" y="782796"/>
                  <a:pt x="36145" y="716644"/>
                  <a:pt x="0" y="615881"/>
                </a:cubicBezTo>
                <a:cubicBezTo>
                  <a:pt x="-36145" y="515118"/>
                  <a:pt x="7428" y="240267"/>
                  <a:pt x="0" y="0"/>
                </a:cubicBezTo>
                <a:close/>
              </a:path>
            </a:pathLst>
          </a:custGeom>
          <a:noFill/>
          <a:ln w="38100">
            <a:extLst>
              <a:ext uri="{C807C97D-BFC1-408E-A445-0C87EB9F89A2}">
                <ask:lineSketchStyleProps xmlns:ask="http://schemas.microsoft.com/office/drawing/2018/sketchyshapes" sd="5321343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F61B1B-5C99-E7F4-67B0-BE0F432608DD}"/>
              </a:ext>
            </a:extLst>
          </p:cNvPr>
          <p:cNvSpPr/>
          <p:nvPr/>
        </p:nvSpPr>
        <p:spPr>
          <a:xfrm>
            <a:off x="507077" y="1512480"/>
            <a:ext cx="11172306" cy="5029635"/>
          </a:xfrm>
          <a:custGeom>
            <a:avLst/>
            <a:gdLst>
              <a:gd name="connsiteX0" fmla="*/ 0 w 11172306"/>
              <a:gd name="connsiteY0" fmla="*/ 0 h 5029635"/>
              <a:gd name="connsiteX1" fmla="*/ 586546 w 11172306"/>
              <a:gd name="connsiteY1" fmla="*/ 0 h 5029635"/>
              <a:gd name="connsiteX2" fmla="*/ 1173092 w 11172306"/>
              <a:gd name="connsiteY2" fmla="*/ 0 h 5029635"/>
              <a:gd name="connsiteX3" fmla="*/ 1983084 w 11172306"/>
              <a:gd name="connsiteY3" fmla="*/ 0 h 5029635"/>
              <a:gd name="connsiteX4" fmla="*/ 2457907 w 11172306"/>
              <a:gd name="connsiteY4" fmla="*/ 0 h 5029635"/>
              <a:gd name="connsiteX5" fmla="*/ 2821007 w 11172306"/>
              <a:gd name="connsiteY5" fmla="*/ 0 h 5029635"/>
              <a:gd name="connsiteX6" fmla="*/ 3184107 w 11172306"/>
              <a:gd name="connsiteY6" fmla="*/ 0 h 5029635"/>
              <a:gd name="connsiteX7" fmla="*/ 3882376 w 11172306"/>
              <a:gd name="connsiteY7" fmla="*/ 0 h 5029635"/>
              <a:gd name="connsiteX8" fmla="*/ 4692369 w 11172306"/>
              <a:gd name="connsiteY8" fmla="*/ 0 h 5029635"/>
              <a:gd name="connsiteX9" fmla="*/ 5167192 w 11172306"/>
              <a:gd name="connsiteY9" fmla="*/ 0 h 5029635"/>
              <a:gd name="connsiteX10" fmla="*/ 5977184 w 11172306"/>
              <a:gd name="connsiteY10" fmla="*/ 0 h 5029635"/>
              <a:gd name="connsiteX11" fmla="*/ 6675453 w 11172306"/>
              <a:gd name="connsiteY11" fmla="*/ 0 h 5029635"/>
              <a:gd name="connsiteX12" fmla="*/ 7485445 w 11172306"/>
              <a:gd name="connsiteY12" fmla="*/ 0 h 5029635"/>
              <a:gd name="connsiteX13" fmla="*/ 8407160 w 11172306"/>
              <a:gd name="connsiteY13" fmla="*/ 0 h 5029635"/>
              <a:gd name="connsiteX14" fmla="*/ 8770260 w 11172306"/>
              <a:gd name="connsiteY14" fmla="*/ 0 h 5029635"/>
              <a:gd name="connsiteX15" fmla="*/ 9580252 w 11172306"/>
              <a:gd name="connsiteY15" fmla="*/ 0 h 5029635"/>
              <a:gd name="connsiteX16" fmla="*/ 10278522 w 11172306"/>
              <a:gd name="connsiteY16" fmla="*/ 0 h 5029635"/>
              <a:gd name="connsiteX17" fmla="*/ 11172306 w 11172306"/>
              <a:gd name="connsiteY17" fmla="*/ 0 h 5029635"/>
              <a:gd name="connsiteX18" fmla="*/ 11172306 w 11172306"/>
              <a:gd name="connsiteY18" fmla="*/ 729297 h 5029635"/>
              <a:gd name="connsiteX19" fmla="*/ 11172306 w 11172306"/>
              <a:gd name="connsiteY19" fmla="*/ 1207112 h 5029635"/>
              <a:gd name="connsiteX20" fmla="*/ 11172306 w 11172306"/>
              <a:gd name="connsiteY20" fmla="*/ 1684928 h 5029635"/>
              <a:gd name="connsiteX21" fmla="*/ 11172306 w 11172306"/>
              <a:gd name="connsiteY21" fmla="*/ 2213039 h 5029635"/>
              <a:gd name="connsiteX22" fmla="*/ 11172306 w 11172306"/>
              <a:gd name="connsiteY22" fmla="*/ 2942336 h 5029635"/>
              <a:gd name="connsiteX23" fmla="*/ 11172306 w 11172306"/>
              <a:gd name="connsiteY23" fmla="*/ 3571041 h 5029635"/>
              <a:gd name="connsiteX24" fmla="*/ 11172306 w 11172306"/>
              <a:gd name="connsiteY24" fmla="*/ 4300338 h 5029635"/>
              <a:gd name="connsiteX25" fmla="*/ 11172306 w 11172306"/>
              <a:gd name="connsiteY25" fmla="*/ 5029635 h 5029635"/>
              <a:gd name="connsiteX26" fmla="*/ 10585760 w 11172306"/>
              <a:gd name="connsiteY26" fmla="*/ 5029635 h 5029635"/>
              <a:gd name="connsiteX27" fmla="*/ 10110937 w 11172306"/>
              <a:gd name="connsiteY27" fmla="*/ 5029635 h 5029635"/>
              <a:gd name="connsiteX28" fmla="*/ 9300945 w 11172306"/>
              <a:gd name="connsiteY28" fmla="*/ 5029635 h 5029635"/>
              <a:gd name="connsiteX29" fmla="*/ 8379230 w 11172306"/>
              <a:gd name="connsiteY29" fmla="*/ 5029635 h 5029635"/>
              <a:gd name="connsiteX30" fmla="*/ 7569237 w 11172306"/>
              <a:gd name="connsiteY30" fmla="*/ 5029635 h 5029635"/>
              <a:gd name="connsiteX31" fmla="*/ 7094414 w 11172306"/>
              <a:gd name="connsiteY31" fmla="*/ 5029635 h 5029635"/>
              <a:gd name="connsiteX32" fmla="*/ 6396145 w 11172306"/>
              <a:gd name="connsiteY32" fmla="*/ 5029635 h 5029635"/>
              <a:gd name="connsiteX33" fmla="*/ 6033045 w 11172306"/>
              <a:gd name="connsiteY33" fmla="*/ 5029635 h 5029635"/>
              <a:gd name="connsiteX34" fmla="*/ 5111330 w 11172306"/>
              <a:gd name="connsiteY34" fmla="*/ 5029635 h 5029635"/>
              <a:gd name="connsiteX35" fmla="*/ 4301338 w 11172306"/>
              <a:gd name="connsiteY35" fmla="*/ 5029635 h 5029635"/>
              <a:gd name="connsiteX36" fmla="*/ 3938238 w 11172306"/>
              <a:gd name="connsiteY36" fmla="*/ 5029635 h 5029635"/>
              <a:gd name="connsiteX37" fmla="*/ 3128246 w 11172306"/>
              <a:gd name="connsiteY37" fmla="*/ 5029635 h 5029635"/>
              <a:gd name="connsiteX38" fmla="*/ 2206530 w 11172306"/>
              <a:gd name="connsiteY38" fmla="*/ 5029635 h 5029635"/>
              <a:gd name="connsiteX39" fmla="*/ 1508261 w 11172306"/>
              <a:gd name="connsiteY39" fmla="*/ 5029635 h 5029635"/>
              <a:gd name="connsiteX40" fmla="*/ 0 w 11172306"/>
              <a:gd name="connsiteY40" fmla="*/ 5029635 h 5029635"/>
              <a:gd name="connsiteX41" fmla="*/ 0 w 11172306"/>
              <a:gd name="connsiteY41" fmla="*/ 4300338 h 5029635"/>
              <a:gd name="connsiteX42" fmla="*/ 0 w 11172306"/>
              <a:gd name="connsiteY42" fmla="*/ 3772226 h 5029635"/>
              <a:gd name="connsiteX43" fmla="*/ 0 w 11172306"/>
              <a:gd name="connsiteY43" fmla="*/ 3042929 h 5029635"/>
              <a:gd name="connsiteX44" fmla="*/ 0 w 11172306"/>
              <a:gd name="connsiteY44" fmla="*/ 2414225 h 5029635"/>
              <a:gd name="connsiteX45" fmla="*/ 0 w 11172306"/>
              <a:gd name="connsiteY45" fmla="*/ 1785520 h 5029635"/>
              <a:gd name="connsiteX46" fmla="*/ 0 w 11172306"/>
              <a:gd name="connsiteY46" fmla="*/ 1156816 h 5029635"/>
              <a:gd name="connsiteX47" fmla="*/ 0 w 11172306"/>
              <a:gd name="connsiteY47" fmla="*/ 628704 h 5029635"/>
              <a:gd name="connsiteX48" fmla="*/ 0 w 11172306"/>
              <a:gd name="connsiteY48" fmla="*/ 0 h 502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172306" h="5029635" fill="none" extrusionOk="0">
                <a:moveTo>
                  <a:pt x="0" y="0"/>
                </a:moveTo>
                <a:cubicBezTo>
                  <a:pt x="124864" y="573"/>
                  <a:pt x="316261" y="9898"/>
                  <a:pt x="586546" y="0"/>
                </a:cubicBezTo>
                <a:cubicBezTo>
                  <a:pt x="856831" y="-9898"/>
                  <a:pt x="964374" y="12480"/>
                  <a:pt x="1173092" y="0"/>
                </a:cubicBezTo>
                <a:cubicBezTo>
                  <a:pt x="1381810" y="-12480"/>
                  <a:pt x="1814798" y="-16218"/>
                  <a:pt x="1983084" y="0"/>
                </a:cubicBezTo>
                <a:cubicBezTo>
                  <a:pt x="2151370" y="16218"/>
                  <a:pt x="2348444" y="5099"/>
                  <a:pt x="2457907" y="0"/>
                </a:cubicBezTo>
                <a:cubicBezTo>
                  <a:pt x="2567370" y="-5099"/>
                  <a:pt x="2643619" y="-5582"/>
                  <a:pt x="2821007" y="0"/>
                </a:cubicBezTo>
                <a:cubicBezTo>
                  <a:pt x="2998395" y="5582"/>
                  <a:pt x="3056896" y="-7494"/>
                  <a:pt x="3184107" y="0"/>
                </a:cubicBezTo>
                <a:cubicBezTo>
                  <a:pt x="3311318" y="7494"/>
                  <a:pt x="3577220" y="-6068"/>
                  <a:pt x="3882376" y="0"/>
                </a:cubicBezTo>
                <a:cubicBezTo>
                  <a:pt x="4187532" y="6068"/>
                  <a:pt x="4317259" y="13367"/>
                  <a:pt x="4692369" y="0"/>
                </a:cubicBezTo>
                <a:cubicBezTo>
                  <a:pt x="5067479" y="-13367"/>
                  <a:pt x="4947605" y="-222"/>
                  <a:pt x="5167192" y="0"/>
                </a:cubicBezTo>
                <a:cubicBezTo>
                  <a:pt x="5386779" y="222"/>
                  <a:pt x="5600784" y="30501"/>
                  <a:pt x="5977184" y="0"/>
                </a:cubicBezTo>
                <a:cubicBezTo>
                  <a:pt x="6353584" y="-30501"/>
                  <a:pt x="6369356" y="16392"/>
                  <a:pt x="6675453" y="0"/>
                </a:cubicBezTo>
                <a:cubicBezTo>
                  <a:pt x="6981550" y="-16392"/>
                  <a:pt x="7088161" y="3503"/>
                  <a:pt x="7485445" y="0"/>
                </a:cubicBezTo>
                <a:cubicBezTo>
                  <a:pt x="7882729" y="-3503"/>
                  <a:pt x="8095532" y="-11560"/>
                  <a:pt x="8407160" y="0"/>
                </a:cubicBezTo>
                <a:cubicBezTo>
                  <a:pt x="8718789" y="11560"/>
                  <a:pt x="8627898" y="-1721"/>
                  <a:pt x="8770260" y="0"/>
                </a:cubicBezTo>
                <a:cubicBezTo>
                  <a:pt x="8912622" y="1721"/>
                  <a:pt x="9343351" y="8946"/>
                  <a:pt x="9580252" y="0"/>
                </a:cubicBezTo>
                <a:cubicBezTo>
                  <a:pt x="9817153" y="-8946"/>
                  <a:pt x="10055909" y="-8120"/>
                  <a:pt x="10278522" y="0"/>
                </a:cubicBezTo>
                <a:cubicBezTo>
                  <a:pt x="10501135" y="8120"/>
                  <a:pt x="10833235" y="-37450"/>
                  <a:pt x="11172306" y="0"/>
                </a:cubicBezTo>
                <a:cubicBezTo>
                  <a:pt x="11187621" y="284605"/>
                  <a:pt x="11150900" y="426377"/>
                  <a:pt x="11172306" y="729297"/>
                </a:cubicBezTo>
                <a:cubicBezTo>
                  <a:pt x="11193712" y="1032217"/>
                  <a:pt x="11148976" y="1076387"/>
                  <a:pt x="11172306" y="1207112"/>
                </a:cubicBezTo>
                <a:cubicBezTo>
                  <a:pt x="11195636" y="1337838"/>
                  <a:pt x="11176435" y="1549682"/>
                  <a:pt x="11172306" y="1684928"/>
                </a:cubicBezTo>
                <a:cubicBezTo>
                  <a:pt x="11168177" y="1820174"/>
                  <a:pt x="11155286" y="2016523"/>
                  <a:pt x="11172306" y="2213039"/>
                </a:cubicBezTo>
                <a:cubicBezTo>
                  <a:pt x="11189326" y="2409555"/>
                  <a:pt x="11203416" y="2629669"/>
                  <a:pt x="11172306" y="2942336"/>
                </a:cubicBezTo>
                <a:cubicBezTo>
                  <a:pt x="11141196" y="3255003"/>
                  <a:pt x="11191940" y="3282041"/>
                  <a:pt x="11172306" y="3571041"/>
                </a:cubicBezTo>
                <a:cubicBezTo>
                  <a:pt x="11152672" y="3860042"/>
                  <a:pt x="11167303" y="4025143"/>
                  <a:pt x="11172306" y="4300338"/>
                </a:cubicBezTo>
                <a:cubicBezTo>
                  <a:pt x="11177309" y="4575533"/>
                  <a:pt x="11204154" y="4867972"/>
                  <a:pt x="11172306" y="5029635"/>
                </a:cubicBezTo>
                <a:cubicBezTo>
                  <a:pt x="10888724" y="5031498"/>
                  <a:pt x="10709866" y="5012885"/>
                  <a:pt x="10585760" y="5029635"/>
                </a:cubicBezTo>
                <a:cubicBezTo>
                  <a:pt x="10461654" y="5046385"/>
                  <a:pt x="10326559" y="5045978"/>
                  <a:pt x="10110937" y="5029635"/>
                </a:cubicBezTo>
                <a:cubicBezTo>
                  <a:pt x="9895315" y="5013292"/>
                  <a:pt x="9656013" y="5063019"/>
                  <a:pt x="9300945" y="5029635"/>
                </a:cubicBezTo>
                <a:cubicBezTo>
                  <a:pt x="8945877" y="4996251"/>
                  <a:pt x="8792260" y="4998830"/>
                  <a:pt x="8379230" y="5029635"/>
                </a:cubicBezTo>
                <a:cubicBezTo>
                  <a:pt x="7966200" y="5060440"/>
                  <a:pt x="7809004" y="5024803"/>
                  <a:pt x="7569237" y="5029635"/>
                </a:cubicBezTo>
                <a:cubicBezTo>
                  <a:pt x="7329470" y="5034467"/>
                  <a:pt x="7317990" y="5020775"/>
                  <a:pt x="7094414" y="5029635"/>
                </a:cubicBezTo>
                <a:cubicBezTo>
                  <a:pt x="6870838" y="5038495"/>
                  <a:pt x="6722613" y="5018318"/>
                  <a:pt x="6396145" y="5029635"/>
                </a:cubicBezTo>
                <a:cubicBezTo>
                  <a:pt x="6069677" y="5040952"/>
                  <a:pt x="6193766" y="5021360"/>
                  <a:pt x="6033045" y="5029635"/>
                </a:cubicBezTo>
                <a:cubicBezTo>
                  <a:pt x="5872324" y="5037910"/>
                  <a:pt x="5335412" y="5007090"/>
                  <a:pt x="5111330" y="5029635"/>
                </a:cubicBezTo>
                <a:cubicBezTo>
                  <a:pt x="4887249" y="5052180"/>
                  <a:pt x="4594777" y="5035863"/>
                  <a:pt x="4301338" y="5029635"/>
                </a:cubicBezTo>
                <a:cubicBezTo>
                  <a:pt x="4007899" y="5023407"/>
                  <a:pt x="4084305" y="5026506"/>
                  <a:pt x="3938238" y="5029635"/>
                </a:cubicBezTo>
                <a:cubicBezTo>
                  <a:pt x="3792171" y="5032764"/>
                  <a:pt x="3458296" y="4998761"/>
                  <a:pt x="3128246" y="5029635"/>
                </a:cubicBezTo>
                <a:cubicBezTo>
                  <a:pt x="2798196" y="5060509"/>
                  <a:pt x="2464409" y="5042442"/>
                  <a:pt x="2206530" y="5029635"/>
                </a:cubicBezTo>
                <a:cubicBezTo>
                  <a:pt x="1948651" y="5016828"/>
                  <a:pt x="1830023" y="5057104"/>
                  <a:pt x="1508261" y="5029635"/>
                </a:cubicBezTo>
                <a:cubicBezTo>
                  <a:pt x="1186499" y="5002166"/>
                  <a:pt x="504908" y="4961955"/>
                  <a:pt x="0" y="5029635"/>
                </a:cubicBezTo>
                <a:cubicBezTo>
                  <a:pt x="-20683" y="4812490"/>
                  <a:pt x="-2421" y="4469270"/>
                  <a:pt x="0" y="4300338"/>
                </a:cubicBezTo>
                <a:cubicBezTo>
                  <a:pt x="2421" y="4131406"/>
                  <a:pt x="10331" y="3916926"/>
                  <a:pt x="0" y="3772226"/>
                </a:cubicBezTo>
                <a:cubicBezTo>
                  <a:pt x="-10331" y="3627526"/>
                  <a:pt x="-6027" y="3289550"/>
                  <a:pt x="0" y="3042929"/>
                </a:cubicBezTo>
                <a:cubicBezTo>
                  <a:pt x="6027" y="2796308"/>
                  <a:pt x="28706" y="2682717"/>
                  <a:pt x="0" y="2414225"/>
                </a:cubicBezTo>
                <a:cubicBezTo>
                  <a:pt x="-28706" y="2145733"/>
                  <a:pt x="-19875" y="1946805"/>
                  <a:pt x="0" y="1785520"/>
                </a:cubicBezTo>
                <a:cubicBezTo>
                  <a:pt x="19875" y="1624236"/>
                  <a:pt x="-3757" y="1335862"/>
                  <a:pt x="0" y="1156816"/>
                </a:cubicBezTo>
                <a:cubicBezTo>
                  <a:pt x="3757" y="977770"/>
                  <a:pt x="-19611" y="807425"/>
                  <a:pt x="0" y="628704"/>
                </a:cubicBezTo>
                <a:cubicBezTo>
                  <a:pt x="19611" y="449983"/>
                  <a:pt x="14469" y="170103"/>
                  <a:pt x="0" y="0"/>
                </a:cubicBezTo>
                <a:close/>
              </a:path>
              <a:path w="11172306" h="5029635" stroke="0" extrusionOk="0">
                <a:moveTo>
                  <a:pt x="0" y="0"/>
                </a:moveTo>
                <a:cubicBezTo>
                  <a:pt x="82917" y="2275"/>
                  <a:pt x="233633" y="-8039"/>
                  <a:pt x="363100" y="0"/>
                </a:cubicBezTo>
                <a:cubicBezTo>
                  <a:pt x="492567" y="8039"/>
                  <a:pt x="858406" y="-29059"/>
                  <a:pt x="1061369" y="0"/>
                </a:cubicBezTo>
                <a:cubicBezTo>
                  <a:pt x="1264332" y="29059"/>
                  <a:pt x="1729765" y="-25872"/>
                  <a:pt x="1983084" y="0"/>
                </a:cubicBezTo>
                <a:cubicBezTo>
                  <a:pt x="2236404" y="25872"/>
                  <a:pt x="2605806" y="18751"/>
                  <a:pt x="2793077" y="0"/>
                </a:cubicBezTo>
                <a:cubicBezTo>
                  <a:pt x="2980348" y="-18751"/>
                  <a:pt x="3219347" y="26880"/>
                  <a:pt x="3379623" y="0"/>
                </a:cubicBezTo>
                <a:cubicBezTo>
                  <a:pt x="3539899" y="-26880"/>
                  <a:pt x="4089081" y="-24940"/>
                  <a:pt x="4301338" y="0"/>
                </a:cubicBezTo>
                <a:cubicBezTo>
                  <a:pt x="4513595" y="24940"/>
                  <a:pt x="4676946" y="3079"/>
                  <a:pt x="4776161" y="0"/>
                </a:cubicBezTo>
                <a:cubicBezTo>
                  <a:pt x="4875376" y="-3079"/>
                  <a:pt x="5261620" y="18610"/>
                  <a:pt x="5474430" y="0"/>
                </a:cubicBezTo>
                <a:cubicBezTo>
                  <a:pt x="5687240" y="-18610"/>
                  <a:pt x="5697564" y="-419"/>
                  <a:pt x="5837530" y="0"/>
                </a:cubicBezTo>
                <a:cubicBezTo>
                  <a:pt x="5977496" y="419"/>
                  <a:pt x="6119740" y="-15703"/>
                  <a:pt x="6200630" y="0"/>
                </a:cubicBezTo>
                <a:cubicBezTo>
                  <a:pt x="6281520" y="15703"/>
                  <a:pt x="6606268" y="-22404"/>
                  <a:pt x="6898899" y="0"/>
                </a:cubicBezTo>
                <a:cubicBezTo>
                  <a:pt x="7191530" y="22404"/>
                  <a:pt x="7088130" y="-10196"/>
                  <a:pt x="7261999" y="0"/>
                </a:cubicBezTo>
                <a:cubicBezTo>
                  <a:pt x="7435868" y="10196"/>
                  <a:pt x="7863306" y="-13351"/>
                  <a:pt x="8071991" y="0"/>
                </a:cubicBezTo>
                <a:cubicBezTo>
                  <a:pt x="8280676" y="13351"/>
                  <a:pt x="8592991" y="-16975"/>
                  <a:pt x="8993706" y="0"/>
                </a:cubicBezTo>
                <a:cubicBezTo>
                  <a:pt x="9394421" y="16975"/>
                  <a:pt x="9234586" y="-19217"/>
                  <a:pt x="9468529" y="0"/>
                </a:cubicBezTo>
                <a:cubicBezTo>
                  <a:pt x="9702472" y="19217"/>
                  <a:pt x="9992240" y="45673"/>
                  <a:pt x="10390245" y="0"/>
                </a:cubicBezTo>
                <a:cubicBezTo>
                  <a:pt x="10788250" y="-45673"/>
                  <a:pt x="10893384" y="-27977"/>
                  <a:pt x="11172306" y="0"/>
                </a:cubicBezTo>
                <a:cubicBezTo>
                  <a:pt x="11189545" y="215682"/>
                  <a:pt x="11154864" y="415294"/>
                  <a:pt x="11172306" y="528112"/>
                </a:cubicBezTo>
                <a:cubicBezTo>
                  <a:pt x="11189748" y="640930"/>
                  <a:pt x="11172493" y="1104086"/>
                  <a:pt x="11172306" y="1257409"/>
                </a:cubicBezTo>
                <a:cubicBezTo>
                  <a:pt x="11172119" y="1410732"/>
                  <a:pt x="11175304" y="1600395"/>
                  <a:pt x="11172306" y="1735224"/>
                </a:cubicBezTo>
                <a:cubicBezTo>
                  <a:pt x="11169308" y="1870054"/>
                  <a:pt x="11157156" y="2081052"/>
                  <a:pt x="11172306" y="2414225"/>
                </a:cubicBezTo>
                <a:cubicBezTo>
                  <a:pt x="11187456" y="2747398"/>
                  <a:pt x="11159282" y="2843754"/>
                  <a:pt x="11172306" y="3093226"/>
                </a:cubicBezTo>
                <a:cubicBezTo>
                  <a:pt x="11185330" y="3342698"/>
                  <a:pt x="11188368" y="3444738"/>
                  <a:pt x="11172306" y="3721930"/>
                </a:cubicBezTo>
                <a:cubicBezTo>
                  <a:pt x="11156244" y="3999122"/>
                  <a:pt x="11151871" y="4117471"/>
                  <a:pt x="11172306" y="4451227"/>
                </a:cubicBezTo>
                <a:cubicBezTo>
                  <a:pt x="11192741" y="4784983"/>
                  <a:pt x="11176363" y="4762138"/>
                  <a:pt x="11172306" y="5029635"/>
                </a:cubicBezTo>
                <a:cubicBezTo>
                  <a:pt x="10928429" y="5030770"/>
                  <a:pt x="10806530" y="5006574"/>
                  <a:pt x="10474037" y="5029635"/>
                </a:cubicBezTo>
                <a:cubicBezTo>
                  <a:pt x="10141544" y="5052696"/>
                  <a:pt x="10185573" y="5021734"/>
                  <a:pt x="10110937" y="5029635"/>
                </a:cubicBezTo>
                <a:cubicBezTo>
                  <a:pt x="10036301" y="5037536"/>
                  <a:pt x="9856262" y="5024127"/>
                  <a:pt x="9747837" y="5029635"/>
                </a:cubicBezTo>
                <a:cubicBezTo>
                  <a:pt x="9639412" y="5035143"/>
                  <a:pt x="9393319" y="5017485"/>
                  <a:pt x="9049568" y="5029635"/>
                </a:cubicBezTo>
                <a:cubicBezTo>
                  <a:pt x="8705817" y="5041785"/>
                  <a:pt x="8600480" y="5002383"/>
                  <a:pt x="8351299" y="5029635"/>
                </a:cubicBezTo>
                <a:cubicBezTo>
                  <a:pt x="8102118" y="5056887"/>
                  <a:pt x="7755732" y="4996015"/>
                  <a:pt x="7541307" y="5029635"/>
                </a:cubicBezTo>
                <a:cubicBezTo>
                  <a:pt x="7326882" y="5063255"/>
                  <a:pt x="7268599" y="5040508"/>
                  <a:pt x="7178207" y="5029635"/>
                </a:cubicBezTo>
                <a:cubicBezTo>
                  <a:pt x="7087815" y="5018762"/>
                  <a:pt x="6740373" y="5034896"/>
                  <a:pt x="6479937" y="5029635"/>
                </a:cubicBezTo>
                <a:cubicBezTo>
                  <a:pt x="6219501" y="5024375"/>
                  <a:pt x="6110961" y="5002995"/>
                  <a:pt x="5893391" y="5029635"/>
                </a:cubicBezTo>
                <a:cubicBezTo>
                  <a:pt x="5675821" y="5056275"/>
                  <a:pt x="5466576" y="5024508"/>
                  <a:pt x="5083399" y="5029635"/>
                </a:cubicBezTo>
                <a:cubicBezTo>
                  <a:pt x="4700222" y="5034762"/>
                  <a:pt x="4522322" y="5033411"/>
                  <a:pt x="4273407" y="5029635"/>
                </a:cubicBezTo>
                <a:cubicBezTo>
                  <a:pt x="4024492" y="5025859"/>
                  <a:pt x="3850609" y="5034039"/>
                  <a:pt x="3686861" y="5029635"/>
                </a:cubicBezTo>
                <a:cubicBezTo>
                  <a:pt x="3523113" y="5025231"/>
                  <a:pt x="3500498" y="5028034"/>
                  <a:pt x="3323761" y="5029635"/>
                </a:cubicBezTo>
                <a:cubicBezTo>
                  <a:pt x="3147024" y="5031236"/>
                  <a:pt x="3133003" y="5012430"/>
                  <a:pt x="2960661" y="5029635"/>
                </a:cubicBezTo>
                <a:cubicBezTo>
                  <a:pt x="2788319" y="5046840"/>
                  <a:pt x="2498332" y="5060576"/>
                  <a:pt x="2262392" y="5029635"/>
                </a:cubicBezTo>
                <a:cubicBezTo>
                  <a:pt x="2026452" y="4998694"/>
                  <a:pt x="1544601" y="5065148"/>
                  <a:pt x="1340677" y="5029635"/>
                </a:cubicBezTo>
                <a:cubicBezTo>
                  <a:pt x="1136753" y="4994122"/>
                  <a:pt x="798686" y="5029444"/>
                  <a:pt x="642408" y="5029635"/>
                </a:cubicBezTo>
                <a:cubicBezTo>
                  <a:pt x="486130" y="5029826"/>
                  <a:pt x="177724" y="5050597"/>
                  <a:pt x="0" y="5029635"/>
                </a:cubicBezTo>
                <a:cubicBezTo>
                  <a:pt x="31498" y="4767993"/>
                  <a:pt x="-13868" y="4544228"/>
                  <a:pt x="0" y="4350634"/>
                </a:cubicBezTo>
                <a:cubicBezTo>
                  <a:pt x="13868" y="4157040"/>
                  <a:pt x="15432" y="3936738"/>
                  <a:pt x="0" y="3671634"/>
                </a:cubicBezTo>
                <a:cubicBezTo>
                  <a:pt x="-15432" y="3406530"/>
                  <a:pt x="-5883" y="3276211"/>
                  <a:pt x="0" y="3143522"/>
                </a:cubicBezTo>
                <a:cubicBezTo>
                  <a:pt x="5883" y="3010833"/>
                  <a:pt x="-17593" y="2667307"/>
                  <a:pt x="0" y="2514818"/>
                </a:cubicBezTo>
                <a:cubicBezTo>
                  <a:pt x="17593" y="2362329"/>
                  <a:pt x="9067" y="2196214"/>
                  <a:pt x="0" y="2037002"/>
                </a:cubicBezTo>
                <a:cubicBezTo>
                  <a:pt x="-9067" y="1877790"/>
                  <a:pt x="-24848" y="1716564"/>
                  <a:pt x="0" y="1408298"/>
                </a:cubicBezTo>
                <a:cubicBezTo>
                  <a:pt x="24848" y="1100032"/>
                  <a:pt x="-24744" y="1143920"/>
                  <a:pt x="0" y="880186"/>
                </a:cubicBezTo>
                <a:cubicBezTo>
                  <a:pt x="24744" y="616452"/>
                  <a:pt x="23297" y="39817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85779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ED08B-E0BB-FBFA-FFE1-DAD1B5F820D5}"/>
              </a:ext>
            </a:extLst>
          </p:cNvPr>
          <p:cNvSpPr txBox="1"/>
          <p:nvPr/>
        </p:nvSpPr>
        <p:spPr>
          <a:xfrm>
            <a:off x="5208814" y="495603"/>
            <a:ext cx="294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Predictions - Administrator</a:t>
            </a:r>
            <a:endParaRPr lang="en-IL" b="1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DF6200-2B7D-DCF9-A2D3-9049D34136FC}"/>
              </a:ext>
            </a:extLst>
          </p:cNvPr>
          <p:cNvSpPr/>
          <p:nvPr/>
        </p:nvSpPr>
        <p:spPr>
          <a:xfrm>
            <a:off x="653143" y="1658120"/>
            <a:ext cx="10900979" cy="4691882"/>
          </a:xfrm>
          <a:custGeom>
            <a:avLst/>
            <a:gdLst>
              <a:gd name="connsiteX0" fmla="*/ 0 w 10900979"/>
              <a:gd name="connsiteY0" fmla="*/ 0 h 4691882"/>
              <a:gd name="connsiteX1" fmla="*/ 464726 w 10900979"/>
              <a:gd name="connsiteY1" fmla="*/ 0 h 4691882"/>
              <a:gd name="connsiteX2" fmla="*/ 1147471 w 10900979"/>
              <a:gd name="connsiteY2" fmla="*/ 0 h 4691882"/>
              <a:gd name="connsiteX3" fmla="*/ 1394178 w 10900979"/>
              <a:gd name="connsiteY3" fmla="*/ 0 h 4691882"/>
              <a:gd name="connsiteX4" fmla="*/ 1640884 w 10900979"/>
              <a:gd name="connsiteY4" fmla="*/ 0 h 4691882"/>
              <a:gd name="connsiteX5" fmla="*/ 1996600 w 10900979"/>
              <a:gd name="connsiteY5" fmla="*/ 0 h 4691882"/>
              <a:gd name="connsiteX6" fmla="*/ 2570336 w 10900979"/>
              <a:gd name="connsiteY6" fmla="*/ 0 h 4691882"/>
              <a:gd name="connsiteX7" fmla="*/ 3035062 w 10900979"/>
              <a:gd name="connsiteY7" fmla="*/ 0 h 4691882"/>
              <a:gd name="connsiteX8" fmla="*/ 3826817 w 10900979"/>
              <a:gd name="connsiteY8" fmla="*/ 0 h 4691882"/>
              <a:gd name="connsiteX9" fmla="*/ 4291543 w 10900979"/>
              <a:gd name="connsiteY9" fmla="*/ 0 h 4691882"/>
              <a:gd name="connsiteX10" fmla="*/ 5083299 w 10900979"/>
              <a:gd name="connsiteY10" fmla="*/ 0 h 4691882"/>
              <a:gd name="connsiteX11" fmla="*/ 5875054 w 10900979"/>
              <a:gd name="connsiteY11" fmla="*/ 0 h 4691882"/>
              <a:gd name="connsiteX12" fmla="*/ 6557799 w 10900979"/>
              <a:gd name="connsiteY12" fmla="*/ 0 h 4691882"/>
              <a:gd name="connsiteX13" fmla="*/ 7240545 w 10900979"/>
              <a:gd name="connsiteY13" fmla="*/ 0 h 4691882"/>
              <a:gd name="connsiteX14" fmla="*/ 8032300 w 10900979"/>
              <a:gd name="connsiteY14" fmla="*/ 0 h 4691882"/>
              <a:gd name="connsiteX15" fmla="*/ 8279007 w 10900979"/>
              <a:gd name="connsiteY15" fmla="*/ 0 h 4691882"/>
              <a:gd name="connsiteX16" fmla="*/ 8852742 w 10900979"/>
              <a:gd name="connsiteY16" fmla="*/ 0 h 4691882"/>
              <a:gd name="connsiteX17" fmla="*/ 9426478 w 10900979"/>
              <a:gd name="connsiteY17" fmla="*/ 0 h 4691882"/>
              <a:gd name="connsiteX18" fmla="*/ 9782194 w 10900979"/>
              <a:gd name="connsiteY18" fmla="*/ 0 h 4691882"/>
              <a:gd name="connsiteX19" fmla="*/ 10900979 w 10900979"/>
              <a:gd name="connsiteY19" fmla="*/ 0 h 4691882"/>
              <a:gd name="connsiteX20" fmla="*/ 10900979 w 10900979"/>
              <a:gd name="connsiteY20" fmla="*/ 586485 h 4691882"/>
              <a:gd name="connsiteX21" fmla="*/ 10900979 w 10900979"/>
              <a:gd name="connsiteY21" fmla="*/ 1172971 h 4691882"/>
              <a:gd name="connsiteX22" fmla="*/ 10900979 w 10900979"/>
              <a:gd name="connsiteY22" fmla="*/ 1853293 h 4691882"/>
              <a:gd name="connsiteX23" fmla="*/ 10900979 w 10900979"/>
              <a:gd name="connsiteY23" fmla="*/ 2299022 h 4691882"/>
              <a:gd name="connsiteX24" fmla="*/ 10900979 w 10900979"/>
              <a:gd name="connsiteY24" fmla="*/ 2838589 h 4691882"/>
              <a:gd name="connsiteX25" fmla="*/ 10900979 w 10900979"/>
              <a:gd name="connsiteY25" fmla="*/ 3378155 h 4691882"/>
              <a:gd name="connsiteX26" fmla="*/ 10900979 w 10900979"/>
              <a:gd name="connsiteY26" fmla="*/ 4058478 h 4691882"/>
              <a:gd name="connsiteX27" fmla="*/ 10900979 w 10900979"/>
              <a:gd name="connsiteY27" fmla="*/ 4691882 h 4691882"/>
              <a:gd name="connsiteX28" fmla="*/ 10218233 w 10900979"/>
              <a:gd name="connsiteY28" fmla="*/ 4691882 h 4691882"/>
              <a:gd name="connsiteX29" fmla="*/ 9535488 w 10900979"/>
              <a:gd name="connsiteY29" fmla="*/ 4691882 h 4691882"/>
              <a:gd name="connsiteX30" fmla="*/ 9288782 w 10900979"/>
              <a:gd name="connsiteY30" fmla="*/ 4691882 h 4691882"/>
              <a:gd name="connsiteX31" fmla="*/ 8497026 w 10900979"/>
              <a:gd name="connsiteY31" fmla="*/ 4691882 h 4691882"/>
              <a:gd name="connsiteX32" fmla="*/ 8250320 w 10900979"/>
              <a:gd name="connsiteY32" fmla="*/ 4691882 h 4691882"/>
              <a:gd name="connsiteX33" fmla="*/ 7785594 w 10900979"/>
              <a:gd name="connsiteY33" fmla="*/ 4691882 h 4691882"/>
              <a:gd name="connsiteX34" fmla="*/ 7429878 w 10900979"/>
              <a:gd name="connsiteY34" fmla="*/ 4691882 h 4691882"/>
              <a:gd name="connsiteX35" fmla="*/ 6856142 w 10900979"/>
              <a:gd name="connsiteY35" fmla="*/ 4691882 h 4691882"/>
              <a:gd name="connsiteX36" fmla="*/ 6609436 w 10900979"/>
              <a:gd name="connsiteY36" fmla="*/ 4691882 h 4691882"/>
              <a:gd name="connsiteX37" fmla="*/ 6144710 w 10900979"/>
              <a:gd name="connsiteY37" fmla="*/ 4691882 h 4691882"/>
              <a:gd name="connsiteX38" fmla="*/ 5461964 w 10900979"/>
              <a:gd name="connsiteY38" fmla="*/ 4691882 h 4691882"/>
              <a:gd name="connsiteX39" fmla="*/ 4779219 w 10900979"/>
              <a:gd name="connsiteY39" fmla="*/ 4691882 h 4691882"/>
              <a:gd name="connsiteX40" fmla="*/ 4423503 w 10900979"/>
              <a:gd name="connsiteY40" fmla="*/ 4691882 h 4691882"/>
              <a:gd name="connsiteX41" fmla="*/ 3740757 w 10900979"/>
              <a:gd name="connsiteY41" fmla="*/ 4691882 h 4691882"/>
              <a:gd name="connsiteX42" fmla="*/ 3167021 w 10900979"/>
              <a:gd name="connsiteY42" fmla="*/ 4691882 h 4691882"/>
              <a:gd name="connsiteX43" fmla="*/ 2375266 w 10900979"/>
              <a:gd name="connsiteY43" fmla="*/ 4691882 h 4691882"/>
              <a:gd name="connsiteX44" fmla="*/ 2019550 w 10900979"/>
              <a:gd name="connsiteY44" fmla="*/ 4691882 h 4691882"/>
              <a:gd name="connsiteX45" fmla="*/ 1227794 w 10900979"/>
              <a:gd name="connsiteY45" fmla="*/ 4691882 h 4691882"/>
              <a:gd name="connsiteX46" fmla="*/ 545049 w 10900979"/>
              <a:gd name="connsiteY46" fmla="*/ 4691882 h 4691882"/>
              <a:gd name="connsiteX47" fmla="*/ 0 w 10900979"/>
              <a:gd name="connsiteY47" fmla="*/ 4691882 h 4691882"/>
              <a:gd name="connsiteX48" fmla="*/ 0 w 10900979"/>
              <a:gd name="connsiteY48" fmla="*/ 4152316 h 4691882"/>
              <a:gd name="connsiteX49" fmla="*/ 0 w 10900979"/>
              <a:gd name="connsiteY49" fmla="*/ 3565830 h 4691882"/>
              <a:gd name="connsiteX50" fmla="*/ 0 w 10900979"/>
              <a:gd name="connsiteY50" fmla="*/ 2932426 h 4691882"/>
              <a:gd name="connsiteX51" fmla="*/ 0 w 10900979"/>
              <a:gd name="connsiteY51" fmla="*/ 2252103 h 4691882"/>
              <a:gd name="connsiteX52" fmla="*/ 0 w 10900979"/>
              <a:gd name="connsiteY52" fmla="*/ 1665618 h 4691882"/>
              <a:gd name="connsiteX53" fmla="*/ 0 w 10900979"/>
              <a:gd name="connsiteY53" fmla="*/ 1126052 h 4691882"/>
              <a:gd name="connsiteX54" fmla="*/ 0 w 10900979"/>
              <a:gd name="connsiteY54" fmla="*/ 586485 h 4691882"/>
              <a:gd name="connsiteX55" fmla="*/ 0 w 10900979"/>
              <a:gd name="connsiteY55" fmla="*/ 0 h 469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900979" h="4691882" fill="none" extrusionOk="0">
                <a:moveTo>
                  <a:pt x="0" y="0"/>
                </a:moveTo>
                <a:cubicBezTo>
                  <a:pt x="147561" y="-18496"/>
                  <a:pt x="279117" y="37513"/>
                  <a:pt x="464726" y="0"/>
                </a:cubicBezTo>
                <a:cubicBezTo>
                  <a:pt x="650335" y="-37513"/>
                  <a:pt x="851167" y="20397"/>
                  <a:pt x="1147471" y="0"/>
                </a:cubicBezTo>
                <a:cubicBezTo>
                  <a:pt x="1443775" y="-20397"/>
                  <a:pt x="1293716" y="28442"/>
                  <a:pt x="1394178" y="0"/>
                </a:cubicBezTo>
                <a:cubicBezTo>
                  <a:pt x="1494640" y="-28442"/>
                  <a:pt x="1545117" y="9750"/>
                  <a:pt x="1640884" y="0"/>
                </a:cubicBezTo>
                <a:cubicBezTo>
                  <a:pt x="1736651" y="-9750"/>
                  <a:pt x="1904196" y="15369"/>
                  <a:pt x="1996600" y="0"/>
                </a:cubicBezTo>
                <a:cubicBezTo>
                  <a:pt x="2089004" y="-15369"/>
                  <a:pt x="2335901" y="32169"/>
                  <a:pt x="2570336" y="0"/>
                </a:cubicBezTo>
                <a:cubicBezTo>
                  <a:pt x="2804771" y="-32169"/>
                  <a:pt x="2836846" y="13322"/>
                  <a:pt x="3035062" y="0"/>
                </a:cubicBezTo>
                <a:cubicBezTo>
                  <a:pt x="3233278" y="-13322"/>
                  <a:pt x="3503897" y="74620"/>
                  <a:pt x="3826817" y="0"/>
                </a:cubicBezTo>
                <a:cubicBezTo>
                  <a:pt x="4149737" y="-74620"/>
                  <a:pt x="4063547" y="55261"/>
                  <a:pt x="4291543" y="0"/>
                </a:cubicBezTo>
                <a:cubicBezTo>
                  <a:pt x="4519539" y="-55261"/>
                  <a:pt x="4899259" y="14269"/>
                  <a:pt x="5083299" y="0"/>
                </a:cubicBezTo>
                <a:cubicBezTo>
                  <a:pt x="5267339" y="-14269"/>
                  <a:pt x="5542818" y="82152"/>
                  <a:pt x="5875054" y="0"/>
                </a:cubicBezTo>
                <a:cubicBezTo>
                  <a:pt x="6207290" y="-82152"/>
                  <a:pt x="6225778" y="46334"/>
                  <a:pt x="6557799" y="0"/>
                </a:cubicBezTo>
                <a:cubicBezTo>
                  <a:pt x="6889821" y="-46334"/>
                  <a:pt x="7009618" y="30863"/>
                  <a:pt x="7240545" y="0"/>
                </a:cubicBezTo>
                <a:cubicBezTo>
                  <a:pt x="7471472" y="-30863"/>
                  <a:pt x="7801149" y="35846"/>
                  <a:pt x="8032300" y="0"/>
                </a:cubicBezTo>
                <a:cubicBezTo>
                  <a:pt x="8263451" y="-35846"/>
                  <a:pt x="8197656" y="15502"/>
                  <a:pt x="8279007" y="0"/>
                </a:cubicBezTo>
                <a:cubicBezTo>
                  <a:pt x="8360358" y="-15502"/>
                  <a:pt x="8583252" y="62812"/>
                  <a:pt x="8852742" y="0"/>
                </a:cubicBezTo>
                <a:cubicBezTo>
                  <a:pt x="9122233" y="-62812"/>
                  <a:pt x="9221506" y="21754"/>
                  <a:pt x="9426478" y="0"/>
                </a:cubicBezTo>
                <a:cubicBezTo>
                  <a:pt x="9631450" y="-21754"/>
                  <a:pt x="9685867" y="18044"/>
                  <a:pt x="9782194" y="0"/>
                </a:cubicBezTo>
                <a:cubicBezTo>
                  <a:pt x="9878521" y="-18044"/>
                  <a:pt x="10575529" y="2892"/>
                  <a:pt x="10900979" y="0"/>
                </a:cubicBezTo>
                <a:cubicBezTo>
                  <a:pt x="10951382" y="262641"/>
                  <a:pt x="10853491" y="396260"/>
                  <a:pt x="10900979" y="586485"/>
                </a:cubicBezTo>
                <a:cubicBezTo>
                  <a:pt x="10948467" y="776710"/>
                  <a:pt x="10840385" y="957337"/>
                  <a:pt x="10900979" y="1172971"/>
                </a:cubicBezTo>
                <a:cubicBezTo>
                  <a:pt x="10961573" y="1388605"/>
                  <a:pt x="10890143" y="1562040"/>
                  <a:pt x="10900979" y="1853293"/>
                </a:cubicBezTo>
                <a:cubicBezTo>
                  <a:pt x="10911815" y="2144546"/>
                  <a:pt x="10894034" y="2126079"/>
                  <a:pt x="10900979" y="2299022"/>
                </a:cubicBezTo>
                <a:cubicBezTo>
                  <a:pt x="10907924" y="2471965"/>
                  <a:pt x="10838624" y="2698375"/>
                  <a:pt x="10900979" y="2838589"/>
                </a:cubicBezTo>
                <a:cubicBezTo>
                  <a:pt x="10963334" y="2978803"/>
                  <a:pt x="10870754" y="3120907"/>
                  <a:pt x="10900979" y="3378155"/>
                </a:cubicBezTo>
                <a:cubicBezTo>
                  <a:pt x="10931204" y="3635403"/>
                  <a:pt x="10890510" y="3758901"/>
                  <a:pt x="10900979" y="4058478"/>
                </a:cubicBezTo>
                <a:cubicBezTo>
                  <a:pt x="10911448" y="4358055"/>
                  <a:pt x="10876587" y="4546133"/>
                  <a:pt x="10900979" y="4691882"/>
                </a:cubicBezTo>
                <a:cubicBezTo>
                  <a:pt x="10731407" y="4710856"/>
                  <a:pt x="10523895" y="4651108"/>
                  <a:pt x="10218233" y="4691882"/>
                </a:cubicBezTo>
                <a:cubicBezTo>
                  <a:pt x="9912571" y="4732656"/>
                  <a:pt x="9685548" y="4633390"/>
                  <a:pt x="9535488" y="4691882"/>
                </a:cubicBezTo>
                <a:cubicBezTo>
                  <a:pt x="9385428" y="4750374"/>
                  <a:pt x="9401658" y="4691205"/>
                  <a:pt x="9288782" y="4691882"/>
                </a:cubicBezTo>
                <a:cubicBezTo>
                  <a:pt x="9175906" y="4692559"/>
                  <a:pt x="8833284" y="4668408"/>
                  <a:pt x="8497026" y="4691882"/>
                </a:cubicBezTo>
                <a:cubicBezTo>
                  <a:pt x="8160768" y="4715356"/>
                  <a:pt x="8358414" y="4679534"/>
                  <a:pt x="8250320" y="4691882"/>
                </a:cubicBezTo>
                <a:cubicBezTo>
                  <a:pt x="8142226" y="4704230"/>
                  <a:pt x="7988105" y="4656889"/>
                  <a:pt x="7785594" y="4691882"/>
                </a:cubicBezTo>
                <a:cubicBezTo>
                  <a:pt x="7583083" y="4726875"/>
                  <a:pt x="7562165" y="4676854"/>
                  <a:pt x="7429878" y="4691882"/>
                </a:cubicBezTo>
                <a:cubicBezTo>
                  <a:pt x="7297591" y="4706910"/>
                  <a:pt x="7089445" y="4637997"/>
                  <a:pt x="6856142" y="4691882"/>
                </a:cubicBezTo>
                <a:cubicBezTo>
                  <a:pt x="6622839" y="4745767"/>
                  <a:pt x="6706278" y="4666378"/>
                  <a:pt x="6609436" y="4691882"/>
                </a:cubicBezTo>
                <a:cubicBezTo>
                  <a:pt x="6512594" y="4717386"/>
                  <a:pt x="6308028" y="4654826"/>
                  <a:pt x="6144710" y="4691882"/>
                </a:cubicBezTo>
                <a:cubicBezTo>
                  <a:pt x="5981392" y="4728938"/>
                  <a:pt x="5727943" y="4633619"/>
                  <a:pt x="5461964" y="4691882"/>
                </a:cubicBezTo>
                <a:cubicBezTo>
                  <a:pt x="5195985" y="4750145"/>
                  <a:pt x="5091852" y="4645359"/>
                  <a:pt x="4779219" y="4691882"/>
                </a:cubicBezTo>
                <a:cubicBezTo>
                  <a:pt x="4466586" y="4738405"/>
                  <a:pt x="4564968" y="4656818"/>
                  <a:pt x="4423503" y="4691882"/>
                </a:cubicBezTo>
                <a:cubicBezTo>
                  <a:pt x="4282038" y="4726946"/>
                  <a:pt x="3905201" y="4627265"/>
                  <a:pt x="3740757" y="4691882"/>
                </a:cubicBezTo>
                <a:cubicBezTo>
                  <a:pt x="3576313" y="4756499"/>
                  <a:pt x="3439205" y="4649444"/>
                  <a:pt x="3167021" y="4691882"/>
                </a:cubicBezTo>
                <a:cubicBezTo>
                  <a:pt x="2894837" y="4734320"/>
                  <a:pt x="2751168" y="4617231"/>
                  <a:pt x="2375266" y="4691882"/>
                </a:cubicBezTo>
                <a:cubicBezTo>
                  <a:pt x="1999365" y="4766533"/>
                  <a:pt x="2176446" y="4659670"/>
                  <a:pt x="2019550" y="4691882"/>
                </a:cubicBezTo>
                <a:cubicBezTo>
                  <a:pt x="1862654" y="4724094"/>
                  <a:pt x="1616045" y="4630965"/>
                  <a:pt x="1227794" y="4691882"/>
                </a:cubicBezTo>
                <a:cubicBezTo>
                  <a:pt x="839543" y="4752799"/>
                  <a:pt x="809541" y="4676087"/>
                  <a:pt x="545049" y="4691882"/>
                </a:cubicBezTo>
                <a:cubicBezTo>
                  <a:pt x="280558" y="4707677"/>
                  <a:pt x="170980" y="4668556"/>
                  <a:pt x="0" y="4691882"/>
                </a:cubicBezTo>
                <a:cubicBezTo>
                  <a:pt x="-36277" y="4491264"/>
                  <a:pt x="31784" y="4374456"/>
                  <a:pt x="0" y="4152316"/>
                </a:cubicBezTo>
                <a:cubicBezTo>
                  <a:pt x="-31784" y="3930176"/>
                  <a:pt x="57499" y="3756530"/>
                  <a:pt x="0" y="3565830"/>
                </a:cubicBezTo>
                <a:cubicBezTo>
                  <a:pt x="-57499" y="3375130"/>
                  <a:pt x="61852" y="3114002"/>
                  <a:pt x="0" y="2932426"/>
                </a:cubicBezTo>
                <a:cubicBezTo>
                  <a:pt x="-61852" y="2750850"/>
                  <a:pt x="24548" y="2425596"/>
                  <a:pt x="0" y="2252103"/>
                </a:cubicBezTo>
                <a:cubicBezTo>
                  <a:pt x="-24548" y="2078610"/>
                  <a:pt x="55011" y="1939898"/>
                  <a:pt x="0" y="1665618"/>
                </a:cubicBezTo>
                <a:cubicBezTo>
                  <a:pt x="-55011" y="1391339"/>
                  <a:pt x="37179" y="1289456"/>
                  <a:pt x="0" y="1126052"/>
                </a:cubicBezTo>
                <a:cubicBezTo>
                  <a:pt x="-37179" y="962648"/>
                  <a:pt x="17134" y="707923"/>
                  <a:pt x="0" y="586485"/>
                </a:cubicBezTo>
                <a:cubicBezTo>
                  <a:pt x="-17134" y="465047"/>
                  <a:pt x="63673" y="237884"/>
                  <a:pt x="0" y="0"/>
                </a:cubicBezTo>
                <a:close/>
              </a:path>
              <a:path w="10900979" h="4691882" stroke="0" extrusionOk="0">
                <a:moveTo>
                  <a:pt x="0" y="0"/>
                </a:moveTo>
                <a:cubicBezTo>
                  <a:pt x="250139" y="-39144"/>
                  <a:pt x="396267" y="22614"/>
                  <a:pt x="573736" y="0"/>
                </a:cubicBezTo>
                <a:cubicBezTo>
                  <a:pt x="751205" y="-22614"/>
                  <a:pt x="1021455" y="77406"/>
                  <a:pt x="1365491" y="0"/>
                </a:cubicBezTo>
                <a:cubicBezTo>
                  <a:pt x="1709527" y="-77406"/>
                  <a:pt x="1786400" y="80332"/>
                  <a:pt x="2157246" y="0"/>
                </a:cubicBezTo>
                <a:cubicBezTo>
                  <a:pt x="2528092" y="-80332"/>
                  <a:pt x="2388518" y="39670"/>
                  <a:pt x="2512963" y="0"/>
                </a:cubicBezTo>
                <a:cubicBezTo>
                  <a:pt x="2637408" y="-39670"/>
                  <a:pt x="3073041" y="37184"/>
                  <a:pt x="3304718" y="0"/>
                </a:cubicBezTo>
                <a:cubicBezTo>
                  <a:pt x="3536396" y="-37184"/>
                  <a:pt x="3489378" y="19965"/>
                  <a:pt x="3551424" y="0"/>
                </a:cubicBezTo>
                <a:cubicBezTo>
                  <a:pt x="3613470" y="-19965"/>
                  <a:pt x="3685782" y="18957"/>
                  <a:pt x="3798131" y="0"/>
                </a:cubicBezTo>
                <a:cubicBezTo>
                  <a:pt x="3910480" y="-18957"/>
                  <a:pt x="3978799" y="19551"/>
                  <a:pt x="4153847" y="0"/>
                </a:cubicBezTo>
                <a:cubicBezTo>
                  <a:pt x="4328895" y="-19551"/>
                  <a:pt x="4287704" y="13388"/>
                  <a:pt x="4400553" y="0"/>
                </a:cubicBezTo>
                <a:cubicBezTo>
                  <a:pt x="4513402" y="-13388"/>
                  <a:pt x="4556856" y="17236"/>
                  <a:pt x="4647259" y="0"/>
                </a:cubicBezTo>
                <a:cubicBezTo>
                  <a:pt x="4737662" y="-17236"/>
                  <a:pt x="4833257" y="3085"/>
                  <a:pt x="5002976" y="0"/>
                </a:cubicBezTo>
                <a:cubicBezTo>
                  <a:pt x="5172695" y="-3085"/>
                  <a:pt x="5525097" y="2864"/>
                  <a:pt x="5794731" y="0"/>
                </a:cubicBezTo>
                <a:cubicBezTo>
                  <a:pt x="6064365" y="-2864"/>
                  <a:pt x="6411115" y="78343"/>
                  <a:pt x="6586486" y="0"/>
                </a:cubicBezTo>
                <a:cubicBezTo>
                  <a:pt x="6761858" y="-78343"/>
                  <a:pt x="7066818" y="80067"/>
                  <a:pt x="7378242" y="0"/>
                </a:cubicBezTo>
                <a:cubicBezTo>
                  <a:pt x="7689666" y="-80067"/>
                  <a:pt x="7858870" y="80619"/>
                  <a:pt x="8060987" y="0"/>
                </a:cubicBezTo>
                <a:cubicBezTo>
                  <a:pt x="8263104" y="-80619"/>
                  <a:pt x="8266474" y="19198"/>
                  <a:pt x="8416703" y="0"/>
                </a:cubicBezTo>
                <a:cubicBezTo>
                  <a:pt x="8566932" y="-19198"/>
                  <a:pt x="8722336" y="37958"/>
                  <a:pt x="8881429" y="0"/>
                </a:cubicBezTo>
                <a:cubicBezTo>
                  <a:pt x="9040522" y="-37958"/>
                  <a:pt x="9246774" y="21571"/>
                  <a:pt x="9346155" y="0"/>
                </a:cubicBezTo>
                <a:cubicBezTo>
                  <a:pt x="9445536" y="-21571"/>
                  <a:pt x="9612105" y="594"/>
                  <a:pt x="9701871" y="0"/>
                </a:cubicBezTo>
                <a:cubicBezTo>
                  <a:pt x="9791637" y="-594"/>
                  <a:pt x="9893019" y="7991"/>
                  <a:pt x="9948578" y="0"/>
                </a:cubicBezTo>
                <a:cubicBezTo>
                  <a:pt x="10004137" y="-7991"/>
                  <a:pt x="10438542" y="47101"/>
                  <a:pt x="10900979" y="0"/>
                </a:cubicBezTo>
                <a:cubicBezTo>
                  <a:pt x="10902220" y="207148"/>
                  <a:pt x="10871375" y="297671"/>
                  <a:pt x="10900979" y="445729"/>
                </a:cubicBezTo>
                <a:cubicBezTo>
                  <a:pt x="10930583" y="593787"/>
                  <a:pt x="10862835" y="719942"/>
                  <a:pt x="10900979" y="938376"/>
                </a:cubicBezTo>
                <a:cubicBezTo>
                  <a:pt x="10939123" y="1156810"/>
                  <a:pt x="10850932" y="1399842"/>
                  <a:pt x="10900979" y="1618699"/>
                </a:cubicBezTo>
                <a:cubicBezTo>
                  <a:pt x="10951026" y="1837556"/>
                  <a:pt x="10857836" y="1912364"/>
                  <a:pt x="10900979" y="2064428"/>
                </a:cubicBezTo>
                <a:cubicBezTo>
                  <a:pt x="10944122" y="2216492"/>
                  <a:pt x="10888153" y="2409191"/>
                  <a:pt x="10900979" y="2510157"/>
                </a:cubicBezTo>
                <a:cubicBezTo>
                  <a:pt x="10913805" y="2611123"/>
                  <a:pt x="10856774" y="2962010"/>
                  <a:pt x="10900979" y="3190480"/>
                </a:cubicBezTo>
                <a:cubicBezTo>
                  <a:pt x="10945184" y="3418950"/>
                  <a:pt x="10869007" y="3516003"/>
                  <a:pt x="10900979" y="3636209"/>
                </a:cubicBezTo>
                <a:cubicBezTo>
                  <a:pt x="10932951" y="3756415"/>
                  <a:pt x="10884269" y="3994979"/>
                  <a:pt x="10900979" y="4128856"/>
                </a:cubicBezTo>
                <a:cubicBezTo>
                  <a:pt x="10917689" y="4262733"/>
                  <a:pt x="10836859" y="4571774"/>
                  <a:pt x="10900979" y="4691882"/>
                </a:cubicBezTo>
                <a:cubicBezTo>
                  <a:pt x="10630635" y="4778783"/>
                  <a:pt x="10428020" y="4610341"/>
                  <a:pt x="10109224" y="4691882"/>
                </a:cubicBezTo>
                <a:cubicBezTo>
                  <a:pt x="9790429" y="4773423"/>
                  <a:pt x="9722767" y="4648579"/>
                  <a:pt x="9535488" y="4691882"/>
                </a:cubicBezTo>
                <a:cubicBezTo>
                  <a:pt x="9348209" y="4735185"/>
                  <a:pt x="9350454" y="4673831"/>
                  <a:pt x="9288782" y="4691882"/>
                </a:cubicBezTo>
                <a:cubicBezTo>
                  <a:pt x="9227110" y="4709933"/>
                  <a:pt x="8717070" y="4684464"/>
                  <a:pt x="8497026" y="4691882"/>
                </a:cubicBezTo>
                <a:cubicBezTo>
                  <a:pt x="8276982" y="4699300"/>
                  <a:pt x="8314304" y="4681650"/>
                  <a:pt x="8141310" y="4691882"/>
                </a:cubicBezTo>
                <a:cubicBezTo>
                  <a:pt x="7968316" y="4702114"/>
                  <a:pt x="7926327" y="4685121"/>
                  <a:pt x="7785594" y="4691882"/>
                </a:cubicBezTo>
                <a:cubicBezTo>
                  <a:pt x="7644861" y="4698643"/>
                  <a:pt x="7562835" y="4677257"/>
                  <a:pt x="7429878" y="4691882"/>
                </a:cubicBezTo>
                <a:cubicBezTo>
                  <a:pt x="7296921" y="4706507"/>
                  <a:pt x="6845971" y="4677014"/>
                  <a:pt x="6638122" y="4691882"/>
                </a:cubicBezTo>
                <a:cubicBezTo>
                  <a:pt x="6430273" y="4706750"/>
                  <a:pt x="6257480" y="4669689"/>
                  <a:pt x="5955377" y="4691882"/>
                </a:cubicBezTo>
                <a:cubicBezTo>
                  <a:pt x="5653274" y="4714075"/>
                  <a:pt x="5660910" y="4660429"/>
                  <a:pt x="5490651" y="4691882"/>
                </a:cubicBezTo>
                <a:cubicBezTo>
                  <a:pt x="5320392" y="4723335"/>
                  <a:pt x="5155012" y="4669972"/>
                  <a:pt x="4916915" y="4691882"/>
                </a:cubicBezTo>
                <a:cubicBezTo>
                  <a:pt x="4678818" y="4713792"/>
                  <a:pt x="4695207" y="4677126"/>
                  <a:pt x="4561199" y="4691882"/>
                </a:cubicBezTo>
                <a:cubicBezTo>
                  <a:pt x="4427191" y="4706638"/>
                  <a:pt x="4377120" y="4653344"/>
                  <a:pt x="4205483" y="4691882"/>
                </a:cubicBezTo>
                <a:cubicBezTo>
                  <a:pt x="4033846" y="4730420"/>
                  <a:pt x="3777545" y="4666739"/>
                  <a:pt x="3522737" y="4691882"/>
                </a:cubicBezTo>
                <a:cubicBezTo>
                  <a:pt x="3267929" y="4717025"/>
                  <a:pt x="3170913" y="4678503"/>
                  <a:pt x="2949002" y="4691882"/>
                </a:cubicBezTo>
                <a:cubicBezTo>
                  <a:pt x="2727092" y="4705261"/>
                  <a:pt x="2631622" y="4687648"/>
                  <a:pt x="2375266" y="4691882"/>
                </a:cubicBezTo>
                <a:cubicBezTo>
                  <a:pt x="2118910" y="4696116"/>
                  <a:pt x="2122210" y="4676999"/>
                  <a:pt x="1910540" y="4691882"/>
                </a:cubicBezTo>
                <a:cubicBezTo>
                  <a:pt x="1698870" y="4706765"/>
                  <a:pt x="1753002" y="4675040"/>
                  <a:pt x="1663834" y="4691882"/>
                </a:cubicBezTo>
                <a:cubicBezTo>
                  <a:pt x="1574666" y="4708724"/>
                  <a:pt x="1520158" y="4667163"/>
                  <a:pt x="1417127" y="4691882"/>
                </a:cubicBezTo>
                <a:cubicBezTo>
                  <a:pt x="1314096" y="4716601"/>
                  <a:pt x="1078089" y="4652104"/>
                  <a:pt x="952401" y="4691882"/>
                </a:cubicBezTo>
                <a:cubicBezTo>
                  <a:pt x="826713" y="4731660"/>
                  <a:pt x="705841" y="4654894"/>
                  <a:pt x="596685" y="4691882"/>
                </a:cubicBezTo>
                <a:cubicBezTo>
                  <a:pt x="487529" y="4728870"/>
                  <a:pt x="274872" y="4684481"/>
                  <a:pt x="0" y="4691882"/>
                </a:cubicBezTo>
                <a:cubicBezTo>
                  <a:pt x="-35976" y="4464504"/>
                  <a:pt x="52907" y="4273460"/>
                  <a:pt x="0" y="4058478"/>
                </a:cubicBezTo>
                <a:cubicBezTo>
                  <a:pt x="-52907" y="3843496"/>
                  <a:pt x="47620" y="3758650"/>
                  <a:pt x="0" y="3471993"/>
                </a:cubicBezTo>
                <a:cubicBezTo>
                  <a:pt x="-47620" y="3185336"/>
                  <a:pt x="62904" y="3084370"/>
                  <a:pt x="0" y="2932426"/>
                </a:cubicBezTo>
                <a:cubicBezTo>
                  <a:pt x="-62904" y="2780482"/>
                  <a:pt x="58362" y="2512059"/>
                  <a:pt x="0" y="2345941"/>
                </a:cubicBezTo>
                <a:cubicBezTo>
                  <a:pt x="-58362" y="2179824"/>
                  <a:pt x="58128" y="1970175"/>
                  <a:pt x="0" y="1712537"/>
                </a:cubicBezTo>
                <a:cubicBezTo>
                  <a:pt x="-58128" y="1454899"/>
                  <a:pt x="56939" y="1447765"/>
                  <a:pt x="0" y="1219889"/>
                </a:cubicBezTo>
                <a:cubicBezTo>
                  <a:pt x="-56939" y="992013"/>
                  <a:pt x="55097" y="825723"/>
                  <a:pt x="0" y="539566"/>
                </a:cubicBezTo>
                <a:cubicBezTo>
                  <a:pt x="-55097" y="253409"/>
                  <a:pt x="32423" y="19632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extLst>
              <a:ext uri="{C807C97D-BFC1-408E-A445-0C87EB9F89A2}">
                <ask:lineSketchStyleProps xmlns:ask="http://schemas.microsoft.com/office/drawing/2018/sketchyshapes" sd="37292466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Requests details</a:t>
            </a:r>
            <a:endParaRPr lang="en-IL" sz="48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843F6B-1D3F-74F9-9D10-23BC201E5098}"/>
              </a:ext>
            </a:extLst>
          </p:cNvPr>
          <p:cNvSpPr/>
          <p:nvPr/>
        </p:nvSpPr>
        <p:spPr>
          <a:xfrm>
            <a:off x="2612796" y="1141400"/>
            <a:ext cx="2162941" cy="241084"/>
          </a:xfrm>
          <a:custGeom>
            <a:avLst/>
            <a:gdLst>
              <a:gd name="connsiteX0" fmla="*/ 0 w 2162941"/>
              <a:gd name="connsiteY0" fmla="*/ 0 h 241084"/>
              <a:gd name="connsiteX1" fmla="*/ 583994 w 2162941"/>
              <a:gd name="connsiteY1" fmla="*/ 0 h 241084"/>
              <a:gd name="connsiteX2" fmla="*/ 1146359 w 2162941"/>
              <a:gd name="connsiteY2" fmla="*/ 0 h 241084"/>
              <a:gd name="connsiteX3" fmla="*/ 1687094 w 2162941"/>
              <a:gd name="connsiteY3" fmla="*/ 0 h 241084"/>
              <a:gd name="connsiteX4" fmla="*/ 2162941 w 2162941"/>
              <a:gd name="connsiteY4" fmla="*/ 0 h 241084"/>
              <a:gd name="connsiteX5" fmla="*/ 2162941 w 2162941"/>
              <a:gd name="connsiteY5" fmla="*/ 241084 h 241084"/>
              <a:gd name="connsiteX6" fmla="*/ 1687094 w 2162941"/>
              <a:gd name="connsiteY6" fmla="*/ 241084 h 241084"/>
              <a:gd name="connsiteX7" fmla="*/ 1189618 w 2162941"/>
              <a:gd name="connsiteY7" fmla="*/ 241084 h 241084"/>
              <a:gd name="connsiteX8" fmla="*/ 670512 w 2162941"/>
              <a:gd name="connsiteY8" fmla="*/ 241084 h 241084"/>
              <a:gd name="connsiteX9" fmla="*/ 0 w 2162941"/>
              <a:gd name="connsiteY9" fmla="*/ 241084 h 241084"/>
              <a:gd name="connsiteX10" fmla="*/ 0 w 2162941"/>
              <a:gd name="connsiteY10" fmla="*/ 0 h 24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62941" h="241084" fill="none" extrusionOk="0">
                <a:moveTo>
                  <a:pt x="0" y="0"/>
                </a:moveTo>
                <a:cubicBezTo>
                  <a:pt x="118268" y="-69604"/>
                  <a:pt x="365549" y="6460"/>
                  <a:pt x="583994" y="0"/>
                </a:cubicBezTo>
                <a:cubicBezTo>
                  <a:pt x="802439" y="-6460"/>
                  <a:pt x="899710" y="33307"/>
                  <a:pt x="1146359" y="0"/>
                </a:cubicBezTo>
                <a:cubicBezTo>
                  <a:pt x="1393008" y="-33307"/>
                  <a:pt x="1507648" y="5655"/>
                  <a:pt x="1687094" y="0"/>
                </a:cubicBezTo>
                <a:cubicBezTo>
                  <a:pt x="1866540" y="-5655"/>
                  <a:pt x="1937144" y="20074"/>
                  <a:pt x="2162941" y="0"/>
                </a:cubicBezTo>
                <a:cubicBezTo>
                  <a:pt x="2167945" y="94573"/>
                  <a:pt x="2140706" y="182864"/>
                  <a:pt x="2162941" y="241084"/>
                </a:cubicBezTo>
                <a:cubicBezTo>
                  <a:pt x="1949001" y="279516"/>
                  <a:pt x="1828417" y="210532"/>
                  <a:pt x="1687094" y="241084"/>
                </a:cubicBezTo>
                <a:cubicBezTo>
                  <a:pt x="1545771" y="271636"/>
                  <a:pt x="1316592" y="224955"/>
                  <a:pt x="1189618" y="241084"/>
                </a:cubicBezTo>
                <a:cubicBezTo>
                  <a:pt x="1062644" y="257213"/>
                  <a:pt x="814451" y="228284"/>
                  <a:pt x="670512" y="241084"/>
                </a:cubicBezTo>
                <a:cubicBezTo>
                  <a:pt x="526573" y="253884"/>
                  <a:pt x="285989" y="167268"/>
                  <a:pt x="0" y="241084"/>
                </a:cubicBezTo>
                <a:cubicBezTo>
                  <a:pt x="-21001" y="151364"/>
                  <a:pt x="2063" y="71880"/>
                  <a:pt x="0" y="0"/>
                </a:cubicBezTo>
                <a:close/>
              </a:path>
              <a:path w="2162941" h="241084" stroke="0" extrusionOk="0">
                <a:moveTo>
                  <a:pt x="0" y="0"/>
                </a:moveTo>
                <a:cubicBezTo>
                  <a:pt x="184927" y="-7500"/>
                  <a:pt x="284661" y="41922"/>
                  <a:pt x="475847" y="0"/>
                </a:cubicBezTo>
                <a:cubicBezTo>
                  <a:pt x="667033" y="-41922"/>
                  <a:pt x="741782" y="54102"/>
                  <a:pt x="994953" y="0"/>
                </a:cubicBezTo>
                <a:cubicBezTo>
                  <a:pt x="1248124" y="-54102"/>
                  <a:pt x="1320334" y="64420"/>
                  <a:pt x="1535688" y="0"/>
                </a:cubicBezTo>
                <a:cubicBezTo>
                  <a:pt x="1751043" y="-64420"/>
                  <a:pt x="1877364" y="29733"/>
                  <a:pt x="2162941" y="0"/>
                </a:cubicBezTo>
                <a:cubicBezTo>
                  <a:pt x="2191729" y="113814"/>
                  <a:pt x="2161401" y="175236"/>
                  <a:pt x="2162941" y="241084"/>
                </a:cubicBezTo>
                <a:cubicBezTo>
                  <a:pt x="2044165" y="256912"/>
                  <a:pt x="1866315" y="235613"/>
                  <a:pt x="1622206" y="241084"/>
                </a:cubicBezTo>
                <a:cubicBezTo>
                  <a:pt x="1378097" y="246555"/>
                  <a:pt x="1222121" y="222941"/>
                  <a:pt x="1103100" y="241084"/>
                </a:cubicBezTo>
                <a:cubicBezTo>
                  <a:pt x="984079" y="259227"/>
                  <a:pt x="722655" y="234475"/>
                  <a:pt x="540735" y="241084"/>
                </a:cubicBezTo>
                <a:cubicBezTo>
                  <a:pt x="358815" y="247693"/>
                  <a:pt x="248487" y="196999"/>
                  <a:pt x="0" y="241084"/>
                </a:cubicBezTo>
                <a:cubicBezTo>
                  <a:pt x="-6436" y="164796"/>
                  <a:pt x="24367" y="59900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446474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D8E4B3-65C9-B3EC-4220-9ECB55956EA5}"/>
              </a:ext>
            </a:extLst>
          </p:cNvPr>
          <p:cNvSpPr/>
          <p:nvPr/>
        </p:nvSpPr>
        <p:spPr>
          <a:xfrm>
            <a:off x="7110536" y="1141400"/>
            <a:ext cx="2111158" cy="230989"/>
          </a:xfrm>
          <a:custGeom>
            <a:avLst/>
            <a:gdLst>
              <a:gd name="connsiteX0" fmla="*/ 0 w 2111158"/>
              <a:gd name="connsiteY0" fmla="*/ 0 h 230989"/>
              <a:gd name="connsiteX1" fmla="*/ 548901 w 2111158"/>
              <a:gd name="connsiteY1" fmla="*/ 0 h 230989"/>
              <a:gd name="connsiteX2" fmla="*/ 1013356 w 2111158"/>
              <a:gd name="connsiteY2" fmla="*/ 0 h 230989"/>
              <a:gd name="connsiteX3" fmla="*/ 1583369 w 2111158"/>
              <a:gd name="connsiteY3" fmla="*/ 0 h 230989"/>
              <a:gd name="connsiteX4" fmla="*/ 2111158 w 2111158"/>
              <a:gd name="connsiteY4" fmla="*/ 0 h 230989"/>
              <a:gd name="connsiteX5" fmla="*/ 2111158 w 2111158"/>
              <a:gd name="connsiteY5" fmla="*/ 230989 h 230989"/>
              <a:gd name="connsiteX6" fmla="*/ 1625592 w 2111158"/>
              <a:gd name="connsiteY6" fmla="*/ 230989 h 230989"/>
              <a:gd name="connsiteX7" fmla="*/ 1076691 w 2111158"/>
              <a:gd name="connsiteY7" fmla="*/ 230989 h 230989"/>
              <a:gd name="connsiteX8" fmla="*/ 548901 w 2111158"/>
              <a:gd name="connsiteY8" fmla="*/ 230989 h 230989"/>
              <a:gd name="connsiteX9" fmla="*/ 0 w 2111158"/>
              <a:gd name="connsiteY9" fmla="*/ 230989 h 230989"/>
              <a:gd name="connsiteX10" fmla="*/ 0 w 2111158"/>
              <a:gd name="connsiteY10" fmla="*/ 0 h 23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1158" h="230989" fill="none" extrusionOk="0">
                <a:moveTo>
                  <a:pt x="0" y="0"/>
                </a:moveTo>
                <a:cubicBezTo>
                  <a:pt x="243031" y="-20305"/>
                  <a:pt x="424748" y="18573"/>
                  <a:pt x="548901" y="0"/>
                </a:cubicBezTo>
                <a:cubicBezTo>
                  <a:pt x="673054" y="-18573"/>
                  <a:pt x="818302" y="24591"/>
                  <a:pt x="1013356" y="0"/>
                </a:cubicBezTo>
                <a:cubicBezTo>
                  <a:pt x="1208411" y="-24591"/>
                  <a:pt x="1333091" y="38350"/>
                  <a:pt x="1583369" y="0"/>
                </a:cubicBezTo>
                <a:cubicBezTo>
                  <a:pt x="1833647" y="-38350"/>
                  <a:pt x="1852196" y="47147"/>
                  <a:pt x="2111158" y="0"/>
                </a:cubicBezTo>
                <a:cubicBezTo>
                  <a:pt x="2122236" y="101866"/>
                  <a:pt x="2088005" y="147204"/>
                  <a:pt x="2111158" y="230989"/>
                </a:cubicBezTo>
                <a:cubicBezTo>
                  <a:pt x="1983948" y="238905"/>
                  <a:pt x="1769759" y="222028"/>
                  <a:pt x="1625592" y="230989"/>
                </a:cubicBezTo>
                <a:cubicBezTo>
                  <a:pt x="1481425" y="239950"/>
                  <a:pt x="1283360" y="230264"/>
                  <a:pt x="1076691" y="230989"/>
                </a:cubicBezTo>
                <a:cubicBezTo>
                  <a:pt x="870022" y="231714"/>
                  <a:pt x="812107" y="181036"/>
                  <a:pt x="548901" y="230989"/>
                </a:cubicBezTo>
                <a:cubicBezTo>
                  <a:pt x="285695" y="280942"/>
                  <a:pt x="266956" y="216866"/>
                  <a:pt x="0" y="230989"/>
                </a:cubicBezTo>
                <a:cubicBezTo>
                  <a:pt x="-23676" y="160428"/>
                  <a:pt x="18340" y="66414"/>
                  <a:pt x="0" y="0"/>
                </a:cubicBezTo>
                <a:close/>
              </a:path>
              <a:path w="2111158" h="230989" stroke="0" extrusionOk="0">
                <a:moveTo>
                  <a:pt x="0" y="0"/>
                </a:moveTo>
                <a:cubicBezTo>
                  <a:pt x="116373" y="-64126"/>
                  <a:pt x="331995" y="39939"/>
                  <a:pt x="570013" y="0"/>
                </a:cubicBezTo>
                <a:cubicBezTo>
                  <a:pt x="808031" y="-39939"/>
                  <a:pt x="886498" y="37178"/>
                  <a:pt x="1076691" y="0"/>
                </a:cubicBezTo>
                <a:cubicBezTo>
                  <a:pt x="1266884" y="-37178"/>
                  <a:pt x="1472916" y="28188"/>
                  <a:pt x="1604480" y="0"/>
                </a:cubicBezTo>
                <a:cubicBezTo>
                  <a:pt x="1736044" y="-28188"/>
                  <a:pt x="1996341" y="53414"/>
                  <a:pt x="2111158" y="0"/>
                </a:cubicBezTo>
                <a:cubicBezTo>
                  <a:pt x="2137401" y="99543"/>
                  <a:pt x="2101391" y="157603"/>
                  <a:pt x="2111158" y="230989"/>
                </a:cubicBezTo>
                <a:cubicBezTo>
                  <a:pt x="1943464" y="273925"/>
                  <a:pt x="1751290" y="183620"/>
                  <a:pt x="1625592" y="230989"/>
                </a:cubicBezTo>
                <a:cubicBezTo>
                  <a:pt x="1499894" y="278358"/>
                  <a:pt x="1202202" y="222352"/>
                  <a:pt x="1055579" y="230989"/>
                </a:cubicBezTo>
                <a:cubicBezTo>
                  <a:pt x="908956" y="239626"/>
                  <a:pt x="789810" y="181130"/>
                  <a:pt x="548901" y="230989"/>
                </a:cubicBezTo>
                <a:cubicBezTo>
                  <a:pt x="307992" y="280848"/>
                  <a:pt x="142835" y="224037"/>
                  <a:pt x="0" y="230989"/>
                </a:cubicBezTo>
                <a:cubicBezTo>
                  <a:pt x="-1934" y="152037"/>
                  <a:pt x="2937" y="70670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Executions History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55C72-DE44-ABA0-B048-C2633633638A}"/>
              </a:ext>
            </a:extLst>
          </p:cNvPr>
          <p:cNvSpPr/>
          <p:nvPr/>
        </p:nvSpPr>
        <p:spPr>
          <a:xfrm>
            <a:off x="4892344" y="995761"/>
            <a:ext cx="2111158" cy="385893"/>
          </a:xfrm>
          <a:custGeom>
            <a:avLst/>
            <a:gdLst>
              <a:gd name="connsiteX0" fmla="*/ 0 w 2111158"/>
              <a:gd name="connsiteY0" fmla="*/ 0 h 385893"/>
              <a:gd name="connsiteX1" fmla="*/ 548901 w 2111158"/>
              <a:gd name="connsiteY1" fmla="*/ 0 h 385893"/>
              <a:gd name="connsiteX2" fmla="*/ 1013356 w 2111158"/>
              <a:gd name="connsiteY2" fmla="*/ 0 h 385893"/>
              <a:gd name="connsiteX3" fmla="*/ 1583369 w 2111158"/>
              <a:gd name="connsiteY3" fmla="*/ 0 h 385893"/>
              <a:gd name="connsiteX4" fmla="*/ 2111158 w 2111158"/>
              <a:gd name="connsiteY4" fmla="*/ 0 h 385893"/>
              <a:gd name="connsiteX5" fmla="*/ 2111158 w 2111158"/>
              <a:gd name="connsiteY5" fmla="*/ 385893 h 385893"/>
              <a:gd name="connsiteX6" fmla="*/ 1625592 w 2111158"/>
              <a:gd name="connsiteY6" fmla="*/ 385893 h 385893"/>
              <a:gd name="connsiteX7" fmla="*/ 1076691 w 2111158"/>
              <a:gd name="connsiteY7" fmla="*/ 385893 h 385893"/>
              <a:gd name="connsiteX8" fmla="*/ 548901 w 2111158"/>
              <a:gd name="connsiteY8" fmla="*/ 385893 h 385893"/>
              <a:gd name="connsiteX9" fmla="*/ 0 w 2111158"/>
              <a:gd name="connsiteY9" fmla="*/ 385893 h 385893"/>
              <a:gd name="connsiteX10" fmla="*/ 0 w 2111158"/>
              <a:gd name="connsiteY10" fmla="*/ 0 h 38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1158" h="385893" fill="none" extrusionOk="0">
                <a:moveTo>
                  <a:pt x="0" y="0"/>
                </a:moveTo>
                <a:cubicBezTo>
                  <a:pt x="243031" y="-20305"/>
                  <a:pt x="424748" y="18573"/>
                  <a:pt x="548901" y="0"/>
                </a:cubicBezTo>
                <a:cubicBezTo>
                  <a:pt x="673054" y="-18573"/>
                  <a:pt x="818302" y="24591"/>
                  <a:pt x="1013356" y="0"/>
                </a:cubicBezTo>
                <a:cubicBezTo>
                  <a:pt x="1208411" y="-24591"/>
                  <a:pt x="1333091" y="38350"/>
                  <a:pt x="1583369" y="0"/>
                </a:cubicBezTo>
                <a:cubicBezTo>
                  <a:pt x="1833647" y="-38350"/>
                  <a:pt x="1852196" y="47147"/>
                  <a:pt x="2111158" y="0"/>
                </a:cubicBezTo>
                <a:cubicBezTo>
                  <a:pt x="2111186" y="176013"/>
                  <a:pt x="2084662" y="301598"/>
                  <a:pt x="2111158" y="385893"/>
                </a:cubicBezTo>
                <a:cubicBezTo>
                  <a:pt x="1983948" y="393809"/>
                  <a:pt x="1769759" y="376932"/>
                  <a:pt x="1625592" y="385893"/>
                </a:cubicBezTo>
                <a:cubicBezTo>
                  <a:pt x="1481425" y="394854"/>
                  <a:pt x="1283360" y="385168"/>
                  <a:pt x="1076691" y="385893"/>
                </a:cubicBezTo>
                <a:cubicBezTo>
                  <a:pt x="870022" y="386618"/>
                  <a:pt x="812107" y="335940"/>
                  <a:pt x="548901" y="385893"/>
                </a:cubicBezTo>
                <a:cubicBezTo>
                  <a:pt x="285695" y="435846"/>
                  <a:pt x="266956" y="371770"/>
                  <a:pt x="0" y="385893"/>
                </a:cubicBezTo>
                <a:cubicBezTo>
                  <a:pt x="-23624" y="202538"/>
                  <a:pt x="14795" y="148616"/>
                  <a:pt x="0" y="0"/>
                </a:cubicBezTo>
                <a:close/>
              </a:path>
              <a:path w="2111158" h="385893" stroke="0" extrusionOk="0">
                <a:moveTo>
                  <a:pt x="0" y="0"/>
                </a:moveTo>
                <a:cubicBezTo>
                  <a:pt x="116373" y="-64126"/>
                  <a:pt x="331995" y="39939"/>
                  <a:pt x="570013" y="0"/>
                </a:cubicBezTo>
                <a:cubicBezTo>
                  <a:pt x="808031" y="-39939"/>
                  <a:pt x="886498" y="37178"/>
                  <a:pt x="1076691" y="0"/>
                </a:cubicBezTo>
                <a:cubicBezTo>
                  <a:pt x="1266884" y="-37178"/>
                  <a:pt x="1472916" y="28188"/>
                  <a:pt x="1604480" y="0"/>
                </a:cubicBezTo>
                <a:cubicBezTo>
                  <a:pt x="1736044" y="-28188"/>
                  <a:pt x="1996341" y="53414"/>
                  <a:pt x="2111158" y="0"/>
                </a:cubicBezTo>
                <a:cubicBezTo>
                  <a:pt x="2121210" y="105261"/>
                  <a:pt x="2110546" y="257926"/>
                  <a:pt x="2111158" y="385893"/>
                </a:cubicBezTo>
                <a:cubicBezTo>
                  <a:pt x="1943464" y="428829"/>
                  <a:pt x="1751290" y="338524"/>
                  <a:pt x="1625592" y="385893"/>
                </a:cubicBezTo>
                <a:cubicBezTo>
                  <a:pt x="1499894" y="433262"/>
                  <a:pt x="1202202" y="377256"/>
                  <a:pt x="1055579" y="385893"/>
                </a:cubicBezTo>
                <a:cubicBezTo>
                  <a:pt x="908956" y="394530"/>
                  <a:pt x="789810" y="336034"/>
                  <a:pt x="548901" y="385893"/>
                </a:cubicBezTo>
                <a:cubicBezTo>
                  <a:pt x="307992" y="435752"/>
                  <a:pt x="142835" y="378941"/>
                  <a:pt x="0" y="385893"/>
                </a:cubicBezTo>
                <a:cubicBezTo>
                  <a:pt x="-3681" y="280435"/>
                  <a:pt x="14429" y="192484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5591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7C783E-1953-88F5-0CC2-E8DC21BCFF72}"/>
              </a:ext>
            </a:extLst>
          </p:cNvPr>
          <p:cNvSpPr txBox="1"/>
          <p:nvPr/>
        </p:nvSpPr>
        <p:spPr>
          <a:xfrm>
            <a:off x="4175491" y="2497976"/>
            <a:ext cx="384101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/>
              <a:t>Client</a:t>
            </a:r>
            <a:endParaRPr lang="en-IL" sz="8000" b="1" dirty="0"/>
          </a:p>
        </p:txBody>
      </p:sp>
    </p:spTree>
    <p:extLst>
      <p:ext uri="{BB962C8B-B14F-4D97-AF65-F5344CB8AC3E}">
        <p14:creationId xmlns:p14="http://schemas.microsoft.com/office/powerpoint/2010/main" val="342420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977B47-0669-F2FF-D875-3EF6DACD25B7}"/>
              </a:ext>
            </a:extLst>
          </p:cNvPr>
          <p:cNvSpPr/>
          <p:nvPr/>
        </p:nvSpPr>
        <p:spPr>
          <a:xfrm>
            <a:off x="332509" y="507999"/>
            <a:ext cx="11587942" cy="6158807"/>
          </a:xfrm>
          <a:custGeom>
            <a:avLst/>
            <a:gdLst>
              <a:gd name="connsiteX0" fmla="*/ 0 w 11587942"/>
              <a:gd name="connsiteY0" fmla="*/ 0 h 6158807"/>
              <a:gd name="connsiteX1" fmla="*/ 347638 w 11587942"/>
              <a:gd name="connsiteY1" fmla="*/ 0 h 6158807"/>
              <a:gd name="connsiteX2" fmla="*/ 811156 w 11587942"/>
              <a:gd name="connsiteY2" fmla="*/ 0 h 6158807"/>
              <a:gd name="connsiteX3" fmla="*/ 1158794 w 11587942"/>
              <a:gd name="connsiteY3" fmla="*/ 0 h 6158807"/>
              <a:gd name="connsiteX4" fmla="*/ 1738191 w 11587942"/>
              <a:gd name="connsiteY4" fmla="*/ 0 h 6158807"/>
              <a:gd name="connsiteX5" fmla="*/ 2201709 w 11587942"/>
              <a:gd name="connsiteY5" fmla="*/ 0 h 6158807"/>
              <a:gd name="connsiteX6" fmla="*/ 2896986 w 11587942"/>
              <a:gd name="connsiteY6" fmla="*/ 0 h 6158807"/>
              <a:gd name="connsiteX7" fmla="*/ 3708141 w 11587942"/>
              <a:gd name="connsiteY7" fmla="*/ 0 h 6158807"/>
              <a:gd name="connsiteX8" fmla="*/ 4055780 w 11587942"/>
              <a:gd name="connsiteY8" fmla="*/ 0 h 6158807"/>
              <a:gd name="connsiteX9" fmla="*/ 4287539 w 11587942"/>
              <a:gd name="connsiteY9" fmla="*/ 0 h 6158807"/>
              <a:gd name="connsiteX10" fmla="*/ 4751056 w 11587942"/>
              <a:gd name="connsiteY10" fmla="*/ 0 h 6158807"/>
              <a:gd name="connsiteX11" fmla="*/ 4982815 w 11587942"/>
              <a:gd name="connsiteY11" fmla="*/ 0 h 6158807"/>
              <a:gd name="connsiteX12" fmla="*/ 5562212 w 11587942"/>
              <a:gd name="connsiteY12" fmla="*/ 0 h 6158807"/>
              <a:gd name="connsiteX13" fmla="*/ 5909850 w 11587942"/>
              <a:gd name="connsiteY13" fmla="*/ 0 h 6158807"/>
              <a:gd name="connsiteX14" fmla="*/ 6489248 w 11587942"/>
              <a:gd name="connsiteY14" fmla="*/ 0 h 6158807"/>
              <a:gd name="connsiteX15" fmla="*/ 6721006 w 11587942"/>
              <a:gd name="connsiteY15" fmla="*/ 0 h 6158807"/>
              <a:gd name="connsiteX16" fmla="*/ 7300403 w 11587942"/>
              <a:gd name="connsiteY16" fmla="*/ 0 h 6158807"/>
              <a:gd name="connsiteX17" fmla="*/ 7648042 w 11587942"/>
              <a:gd name="connsiteY17" fmla="*/ 0 h 6158807"/>
              <a:gd name="connsiteX18" fmla="*/ 8459198 w 11587942"/>
              <a:gd name="connsiteY18" fmla="*/ 0 h 6158807"/>
              <a:gd name="connsiteX19" fmla="*/ 9270354 w 11587942"/>
              <a:gd name="connsiteY19" fmla="*/ 0 h 6158807"/>
              <a:gd name="connsiteX20" fmla="*/ 9617992 w 11587942"/>
              <a:gd name="connsiteY20" fmla="*/ 0 h 6158807"/>
              <a:gd name="connsiteX21" fmla="*/ 10197389 w 11587942"/>
              <a:gd name="connsiteY21" fmla="*/ 0 h 6158807"/>
              <a:gd name="connsiteX22" fmla="*/ 10429148 w 11587942"/>
              <a:gd name="connsiteY22" fmla="*/ 0 h 6158807"/>
              <a:gd name="connsiteX23" fmla="*/ 10892665 w 11587942"/>
              <a:gd name="connsiteY23" fmla="*/ 0 h 6158807"/>
              <a:gd name="connsiteX24" fmla="*/ 11587942 w 11587942"/>
              <a:gd name="connsiteY24" fmla="*/ 0 h 6158807"/>
              <a:gd name="connsiteX25" fmla="*/ 11587942 w 11587942"/>
              <a:gd name="connsiteY25" fmla="*/ 375127 h 6158807"/>
              <a:gd name="connsiteX26" fmla="*/ 11587942 w 11587942"/>
              <a:gd name="connsiteY26" fmla="*/ 750255 h 6158807"/>
              <a:gd name="connsiteX27" fmla="*/ 11587942 w 11587942"/>
              <a:gd name="connsiteY27" fmla="*/ 1186970 h 6158807"/>
              <a:gd name="connsiteX28" fmla="*/ 11587942 w 11587942"/>
              <a:gd name="connsiteY28" fmla="*/ 1808450 h 6158807"/>
              <a:gd name="connsiteX29" fmla="*/ 11587942 w 11587942"/>
              <a:gd name="connsiteY29" fmla="*/ 2491517 h 6158807"/>
              <a:gd name="connsiteX30" fmla="*/ 11587942 w 11587942"/>
              <a:gd name="connsiteY30" fmla="*/ 2866645 h 6158807"/>
              <a:gd name="connsiteX31" fmla="*/ 11587942 w 11587942"/>
              <a:gd name="connsiteY31" fmla="*/ 3488124 h 6158807"/>
              <a:gd name="connsiteX32" fmla="*/ 11587942 w 11587942"/>
              <a:gd name="connsiteY32" fmla="*/ 4109604 h 6158807"/>
              <a:gd name="connsiteX33" fmla="*/ 11587942 w 11587942"/>
              <a:gd name="connsiteY33" fmla="*/ 4484731 h 6158807"/>
              <a:gd name="connsiteX34" fmla="*/ 11587942 w 11587942"/>
              <a:gd name="connsiteY34" fmla="*/ 4983035 h 6158807"/>
              <a:gd name="connsiteX35" fmla="*/ 11587942 w 11587942"/>
              <a:gd name="connsiteY35" fmla="*/ 5542926 h 6158807"/>
              <a:gd name="connsiteX36" fmla="*/ 11587942 w 11587942"/>
              <a:gd name="connsiteY36" fmla="*/ 6158807 h 6158807"/>
              <a:gd name="connsiteX37" fmla="*/ 11356183 w 11587942"/>
              <a:gd name="connsiteY37" fmla="*/ 6158807 h 6158807"/>
              <a:gd name="connsiteX38" fmla="*/ 10660907 w 11587942"/>
              <a:gd name="connsiteY38" fmla="*/ 6158807 h 6158807"/>
              <a:gd name="connsiteX39" fmla="*/ 10197389 w 11587942"/>
              <a:gd name="connsiteY39" fmla="*/ 6158807 h 6158807"/>
              <a:gd name="connsiteX40" fmla="*/ 9849751 w 11587942"/>
              <a:gd name="connsiteY40" fmla="*/ 6158807 h 6158807"/>
              <a:gd name="connsiteX41" fmla="*/ 9154474 w 11587942"/>
              <a:gd name="connsiteY41" fmla="*/ 6158807 h 6158807"/>
              <a:gd name="connsiteX42" fmla="*/ 8922715 w 11587942"/>
              <a:gd name="connsiteY42" fmla="*/ 6158807 h 6158807"/>
              <a:gd name="connsiteX43" fmla="*/ 8690957 w 11587942"/>
              <a:gd name="connsiteY43" fmla="*/ 6158807 h 6158807"/>
              <a:gd name="connsiteX44" fmla="*/ 8227439 w 11587942"/>
              <a:gd name="connsiteY44" fmla="*/ 6158807 h 6158807"/>
              <a:gd name="connsiteX45" fmla="*/ 7763921 w 11587942"/>
              <a:gd name="connsiteY45" fmla="*/ 6158807 h 6158807"/>
              <a:gd name="connsiteX46" fmla="*/ 7184524 w 11587942"/>
              <a:gd name="connsiteY46" fmla="*/ 6158807 h 6158807"/>
              <a:gd name="connsiteX47" fmla="*/ 6489248 w 11587942"/>
              <a:gd name="connsiteY47" fmla="*/ 6158807 h 6158807"/>
              <a:gd name="connsiteX48" fmla="*/ 5793971 w 11587942"/>
              <a:gd name="connsiteY48" fmla="*/ 6158807 h 6158807"/>
              <a:gd name="connsiteX49" fmla="*/ 5330453 w 11587942"/>
              <a:gd name="connsiteY49" fmla="*/ 6158807 h 6158807"/>
              <a:gd name="connsiteX50" fmla="*/ 4982815 w 11587942"/>
              <a:gd name="connsiteY50" fmla="*/ 6158807 h 6158807"/>
              <a:gd name="connsiteX51" fmla="*/ 4403418 w 11587942"/>
              <a:gd name="connsiteY51" fmla="*/ 6158807 h 6158807"/>
              <a:gd name="connsiteX52" fmla="*/ 4171659 w 11587942"/>
              <a:gd name="connsiteY52" fmla="*/ 6158807 h 6158807"/>
              <a:gd name="connsiteX53" fmla="*/ 3476383 w 11587942"/>
              <a:gd name="connsiteY53" fmla="*/ 6158807 h 6158807"/>
              <a:gd name="connsiteX54" fmla="*/ 3012865 w 11587942"/>
              <a:gd name="connsiteY54" fmla="*/ 6158807 h 6158807"/>
              <a:gd name="connsiteX55" fmla="*/ 2201709 w 11587942"/>
              <a:gd name="connsiteY55" fmla="*/ 6158807 h 6158807"/>
              <a:gd name="connsiteX56" fmla="*/ 1390553 w 11587942"/>
              <a:gd name="connsiteY56" fmla="*/ 6158807 h 6158807"/>
              <a:gd name="connsiteX57" fmla="*/ 1042915 w 11587942"/>
              <a:gd name="connsiteY57" fmla="*/ 6158807 h 6158807"/>
              <a:gd name="connsiteX58" fmla="*/ 811156 w 11587942"/>
              <a:gd name="connsiteY58" fmla="*/ 6158807 h 6158807"/>
              <a:gd name="connsiteX59" fmla="*/ 0 w 11587942"/>
              <a:gd name="connsiteY59" fmla="*/ 6158807 h 6158807"/>
              <a:gd name="connsiteX60" fmla="*/ 0 w 11587942"/>
              <a:gd name="connsiteY60" fmla="*/ 5537327 h 6158807"/>
              <a:gd name="connsiteX61" fmla="*/ 0 w 11587942"/>
              <a:gd name="connsiteY61" fmla="*/ 5100612 h 6158807"/>
              <a:gd name="connsiteX62" fmla="*/ 0 w 11587942"/>
              <a:gd name="connsiteY62" fmla="*/ 4663897 h 6158807"/>
              <a:gd name="connsiteX63" fmla="*/ 0 w 11587942"/>
              <a:gd name="connsiteY63" fmla="*/ 4288769 h 6158807"/>
              <a:gd name="connsiteX64" fmla="*/ 0 w 11587942"/>
              <a:gd name="connsiteY64" fmla="*/ 3913642 h 6158807"/>
              <a:gd name="connsiteX65" fmla="*/ 0 w 11587942"/>
              <a:gd name="connsiteY65" fmla="*/ 3353750 h 6158807"/>
              <a:gd name="connsiteX66" fmla="*/ 0 w 11587942"/>
              <a:gd name="connsiteY66" fmla="*/ 2732271 h 6158807"/>
              <a:gd name="connsiteX67" fmla="*/ 0 w 11587942"/>
              <a:gd name="connsiteY67" fmla="*/ 2110791 h 6158807"/>
              <a:gd name="connsiteX68" fmla="*/ 0 w 11587942"/>
              <a:gd name="connsiteY68" fmla="*/ 1550900 h 6158807"/>
              <a:gd name="connsiteX69" fmla="*/ 0 w 11587942"/>
              <a:gd name="connsiteY69" fmla="*/ 991008 h 6158807"/>
              <a:gd name="connsiteX70" fmla="*/ 0 w 11587942"/>
              <a:gd name="connsiteY70" fmla="*/ 615881 h 6158807"/>
              <a:gd name="connsiteX71" fmla="*/ 0 w 11587942"/>
              <a:gd name="connsiteY71" fmla="*/ 0 h 615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1587942" h="6158807" extrusionOk="0">
                <a:moveTo>
                  <a:pt x="0" y="0"/>
                </a:moveTo>
                <a:cubicBezTo>
                  <a:pt x="126679" y="-24348"/>
                  <a:pt x="219050" y="25877"/>
                  <a:pt x="347638" y="0"/>
                </a:cubicBezTo>
                <a:cubicBezTo>
                  <a:pt x="476226" y="-25877"/>
                  <a:pt x="697902" y="48"/>
                  <a:pt x="811156" y="0"/>
                </a:cubicBezTo>
                <a:cubicBezTo>
                  <a:pt x="924410" y="-48"/>
                  <a:pt x="1079092" y="10498"/>
                  <a:pt x="1158794" y="0"/>
                </a:cubicBezTo>
                <a:cubicBezTo>
                  <a:pt x="1238496" y="-10498"/>
                  <a:pt x="1540810" y="37948"/>
                  <a:pt x="1738191" y="0"/>
                </a:cubicBezTo>
                <a:cubicBezTo>
                  <a:pt x="1935572" y="-37948"/>
                  <a:pt x="2029976" y="39530"/>
                  <a:pt x="2201709" y="0"/>
                </a:cubicBezTo>
                <a:cubicBezTo>
                  <a:pt x="2373442" y="-39530"/>
                  <a:pt x="2560112" y="12093"/>
                  <a:pt x="2896986" y="0"/>
                </a:cubicBezTo>
                <a:cubicBezTo>
                  <a:pt x="3233860" y="-12093"/>
                  <a:pt x="3502958" y="69524"/>
                  <a:pt x="3708141" y="0"/>
                </a:cubicBezTo>
                <a:cubicBezTo>
                  <a:pt x="3913325" y="-69524"/>
                  <a:pt x="3902725" y="34000"/>
                  <a:pt x="4055780" y="0"/>
                </a:cubicBezTo>
                <a:cubicBezTo>
                  <a:pt x="4208835" y="-34000"/>
                  <a:pt x="4203838" y="21469"/>
                  <a:pt x="4287539" y="0"/>
                </a:cubicBezTo>
                <a:cubicBezTo>
                  <a:pt x="4371240" y="-21469"/>
                  <a:pt x="4609667" y="4283"/>
                  <a:pt x="4751056" y="0"/>
                </a:cubicBezTo>
                <a:cubicBezTo>
                  <a:pt x="4892445" y="-4283"/>
                  <a:pt x="4935914" y="14834"/>
                  <a:pt x="4982815" y="0"/>
                </a:cubicBezTo>
                <a:cubicBezTo>
                  <a:pt x="5029716" y="-14834"/>
                  <a:pt x="5438433" y="22085"/>
                  <a:pt x="5562212" y="0"/>
                </a:cubicBezTo>
                <a:cubicBezTo>
                  <a:pt x="5685991" y="-22085"/>
                  <a:pt x="5817346" y="19706"/>
                  <a:pt x="5909850" y="0"/>
                </a:cubicBezTo>
                <a:cubicBezTo>
                  <a:pt x="6002354" y="-19706"/>
                  <a:pt x="6204331" y="6472"/>
                  <a:pt x="6489248" y="0"/>
                </a:cubicBezTo>
                <a:cubicBezTo>
                  <a:pt x="6774165" y="-6472"/>
                  <a:pt x="6656805" y="15656"/>
                  <a:pt x="6721006" y="0"/>
                </a:cubicBezTo>
                <a:cubicBezTo>
                  <a:pt x="6785207" y="-15656"/>
                  <a:pt x="7092139" y="32631"/>
                  <a:pt x="7300403" y="0"/>
                </a:cubicBezTo>
                <a:cubicBezTo>
                  <a:pt x="7508667" y="-32631"/>
                  <a:pt x="7535058" y="21175"/>
                  <a:pt x="7648042" y="0"/>
                </a:cubicBezTo>
                <a:cubicBezTo>
                  <a:pt x="7761026" y="-21175"/>
                  <a:pt x="8170673" y="24880"/>
                  <a:pt x="8459198" y="0"/>
                </a:cubicBezTo>
                <a:cubicBezTo>
                  <a:pt x="8747723" y="-24880"/>
                  <a:pt x="8877321" y="61494"/>
                  <a:pt x="9270354" y="0"/>
                </a:cubicBezTo>
                <a:cubicBezTo>
                  <a:pt x="9663387" y="-61494"/>
                  <a:pt x="9535747" y="37235"/>
                  <a:pt x="9617992" y="0"/>
                </a:cubicBezTo>
                <a:cubicBezTo>
                  <a:pt x="9700237" y="-37235"/>
                  <a:pt x="10061140" y="24637"/>
                  <a:pt x="10197389" y="0"/>
                </a:cubicBezTo>
                <a:cubicBezTo>
                  <a:pt x="10333638" y="-24637"/>
                  <a:pt x="10324137" y="3224"/>
                  <a:pt x="10429148" y="0"/>
                </a:cubicBezTo>
                <a:cubicBezTo>
                  <a:pt x="10534159" y="-3224"/>
                  <a:pt x="10796814" y="21037"/>
                  <a:pt x="10892665" y="0"/>
                </a:cubicBezTo>
                <a:cubicBezTo>
                  <a:pt x="10988516" y="-21037"/>
                  <a:pt x="11327763" y="35205"/>
                  <a:pt x="11587942" y="0"/>
                </a:cubicBezTo>
                <a:cubicBezTo>
                  <a:pt x="11588512" y="141901"/>
                  <a:pt x="11545263" y="196585"/>
                  <a:pt x="11587942" y="375127"/>
                </a:cubicBezTo>
                <a:cubicBezTo>
                  <a:pt x="11630621" y="553669"/>
                  <a:pt x="11584790" y="580457"/>
                  <a:pt x="11587942" y="750255"/>
                </a:cubicBezTo>
                <a:cubicBezTo>
                  <a:pt x="11591094" y="920053"/>
                  <a:pt x="11565554" y="990711"/>
                  <a:pt x="11587942" y="1186970"/>
                </a:cubicBezTo>
                <a:cubicBezTo>
                  <a:pt x="11610330" y="1383230"/>
                  <a:pt x="11545312" y="1683942"/>
                  <a:pt x="11587942" y="1808450"/>
                </a:cubicBezTo>
                <a:cubicBezTo>
                  <a:pt x="11630572" y="1932958"/>
                  <a:pt x="11536453" y="2209493"/>
                  <a:pt x="11587942" y="2491517"/>
                </a:cubicBezTo>
                <a:cubicBezTo>
                  <a:pt x="11639431" y="2773541"/>
                  <a:pt x="11548369" y="2783534"/>
                  <a:pt x="11587942" y="2866645"/>
                </a:cubicBezTo>
                <a:cubicBezTo>
                  <a:pt x="11627515" y="2949756"/>
                  <a:pt x="11522876" y="3297920"/>
                  <a:pt x="11587942" y="3488124"/>
                </a:cubicBezTo>
                <a:cubicBezTo>
                  <a:pt x="11653008" y="3678328"/>
                  <a:pt x="11574279" y="3859525"/>
                  <a:pt x="11587942" y="4109604"/>
                </a:cubicBezTo>
                <a:cubicBezTo>
                  <a:pt x="11601605" y="4359683"/>
                  <a:pt x="11585064" y="4319535"/>
                  <a:pt x="11587942" y="4484731"/>
                </a:cubicBezTo>
                <a:cubicBezTo>
                  <a:pt x="11590820" y="4649927"/>
                  <a:pt x="11540622" y="4878339"/>
                  <a:pt x="11587942" y="4983035"/>
                </a:cubicBezTo>
                <a:cubicBezTo>
                  <a:pt x="11635262" y="5087731"/>
                  <a:pt x="11547520" y="5294524"/>
                  <a:pt x="11587942" y="5542926"/>
                </a:cubicBezTo>
                <a:cubicBezTo>
                  <a:pt x="11628364" y="5791328"/>
                  <a:pt x="11514202" y="5935229"/>
                  <a:pt x="11587942" y="6158807"/>
                </a:cubicBezTo>
                <a:cubicBezTo>
                  <a:pt x="11497980" y="6159545"/>
                  <a:pt x="11408988" y="6133799"/>
                  <a:pt x="11356183" y="6158807"/>
                </a:cubicBezTo>
                <a:cubicBezTo>
                  <a:pt x="11303378" y="6183815"/>
                  <a:pt x="10988075" y="6157432"/>
                  <a:pt x="10660907" y="6158807"/>
                </a:cubicBezTo>
                <a:cubicBezTo>
                  <a:pt x="10333739" y="6160182"/>
                  <a:pt x="10320661" y="6112071"/>
                  <a:pt x="10197389" y="6158807"/>
                </a:cubicBezTo>
                <a:cubicBezTo>
                  <a:pt x="10074117" y="6205543"/>
                  <a:pt x="10022363" y="6145215"/>
                  <a:pt x="9849751" y="6158807"/>
                </a:cubicBezTo>
                <a:cubicBezTo>
                  <a:pt x="9677139" y="6172399"/>
                  <a:pt x="9409846" y="6138150"/>
                  <a:pt x="9154474" y="6158807"/>
                </a:cubicBezTo>
                <a:cubicBezTo>
                  <a:pt x="8899102" y="6179464"/>
                  <a:pt x="8972094" y="6154764"/>
                  <a:pt x="8922715" y="6158807"/>
                </a:cubicBezTo>
                <a:cubicBezTo>
                  <a:pt x="8873336" y="6162850"/>
                  <a:pt x="8756434" y="6158202"/>
                  <a:pt x="8690957" y="6158807"/>
                </a:cubicBezTo>
                <a:cubicBezTo>
                  <a:pt x="8625480" y="6159412"/>
                  <a:pt x="8345328" y="6106134"/>
                  <a:pt x="8227439" y="6158807"/>
                </a:cubicBezTo>
                <a:cubicBezTo>
                  <a:pt x="8109550" y="6211480"/>
                  <a:pt x="7898109" y="6138665"/>
                  <a:pt x="7763921" y="6158807"/>
                </a:cubicBezTo>
                <a:cubicBezTo>
                  <a:pt x="7629733" y="6178949"/>
                  <a:pt x="7398958" y="6139157"/>
                  <a:pt x="7184524" y="6158807"/>
                </a:cubicBezTo>
                <a:cubicBezTo>
                  <a:pt x="6970090" y="6178457"/>
                  <a:pt x="6779576" y="6081035"/>
                  <a:pt x="6489248" y="6158807"/>
                </a:cubicBezTo>
                <a:cubicBezTo>
                  <a:pt x="6198920" y="6236579"/>
                  <a:pt x="6116684" y="6086271"/>
                  <a:pt x="5793971" y="6158807"/>
                </a:cubicBezTo>
                <a:cubicBezTo>
                  <a:pt x="5471258" y="6231343"/>
                  <a:pt x="5472448" y="6137931"/>
                  <a:pt x="5330453" y="6158807"/>
                </a:cubicBezTo>
                <a:cubicBezTo>
                  <a:pt x="5188458" y="6179683"/>
                  <a:pt x="5054353" y="6137471"/>
                  <a:pt x="4982815" y="6158807"/>
                </a:cubicBezTo>
                <a:cubicBezTo>
                  <a:pt x="4911277" y="6180143"/>
                  <a:pt x="4524365" y="6127555"/>
                  <a:pt x="4403418" y="6158807"/>
                </a:cubicBezTo>
                <a:cubicBezTo>
                  <a:pt x="4282471" y="6190059"/>
                  <a:pt x="4277787" y="6143486"/>
                  <a:pt x="4171659" y="6158807"/>
                </a:cubicBezTo>
                <a:cubicBezTo>
                  <a:pt x="4065531" y="6174128"/>
                  <a:pt x="3727594" y="6136763"/>
                  <a:pt x="3476383" y="6158807"/>
                </a:cubicBezTo>
                <a:cubicBezTo>
                  <a:pt x="3225172" y="6180851"/>
                  <a:pt x="3235061" y="6111227"/>
                  <a:pt x="3012865" y="6158807"/>
                </a:cubicBezTo>
                <a:cubicBezTo>
                  <a:pt x="2790669" y="6206387"/>
                  <a:pt x="2524422" y="6073449"/>
                  <a:pt x="2201709" y="6158807"/>
                </a:cubicBezTo>
                <a:cubicBezTo>
                  <a:pt x="1878996" y="6244165"/>
                  <a:pt x="1795952" y="6101489"/>
                  <a:pt x="1390553" y="6158807"/>
                </a:cubicBezTo>
                <a:cubicBezTo>
                  <a:pt x="985154" y="6216125"/>
                  <a:pt x="1115659" y="6143890"/>
                  <a:pt x="1042915" y="6158807"/>
                </a:cubicBezTo>
                <a:cubicBezTo>
                  <a:pt x="970171" y="6173724"/>
                  <a:pt x="880926" y="6154835"/>
                  <a:pt x="811156" y="6158807"/>
                </a:cubicBezTo>
                <a:cubicBezTo>
                  <a:pt x="741386" y="6162779"/>
                  <a:pt x="375541" y="6073720"/>
                  <a:pt x="0" y="6158807"/>
                </a:cubicBezTo>
                <a:cubicBezTo>
                  <a:pt x="-38636" y="6017559"/>
                  <a:pt x="654" y="5729653"/>
                  <a:pt x="0" y="5537327"/>
                </a:cubicBezTo>
                <a:cubicBezTo>
                  <a:pt x="-654" y="5345001"/>
                  <a:pt x="17121" y="5217504"/>
                  <a:pt x="0" y="5100612"/>
                </a:cubicBezTo>
                <a:cubicBezTo>
                  <a:pt x="-17121" y="4983721"/>
                  <a:pt x="24824" y="4807706"/>
                  <a:pt x="0" y="4663897"/>
                </a:cubicBezTo>
                <a:cubicBezTo>
                  <a:pt x="-24824" y="4520088"/>
                  <a:pt x="17284" y="4473925"/>
                  <a:pt x="0" y="4288769"/>
                </a:cubicBezTo>
                <a:cubicBezTo>
                  <a:pt x="-17284" y="4103613"/>
                  <a:pt x="21882" y="4047167"/>
                  <a:pt x="0" y="3913642"/>
                </a:cubicBezTo>
                <a:cubicBezTo>
                  <a:pt x="-21882" y="3780117"/>
                  <a:pt x="23716" y="3603501"/>
                  <a:pt x="0" y="3353750"/>
                </a:cubicBezTo>
                <a:cubicBezTo>
                  <a:pt x="-23716" y="3103999"/>
                  <a:pt x="52313" y="2941272"/>
                  <a:pt x="0" y="2732271"/>
                </a:cubicBezTo>
                <a:cubicBezTo>
                  <a:pt x="-52313" y="2523270"/>
                  <a:pt x="12474" y="2355221"/>
                  <a:pt x="0" y="2110791"/>
                </a:cubicBezTo>
                <a:cubicBezTo>
                  <a:pt x="-12474" y="1866361"/>
                  <a:pt x="28056" y="1681309"/>
                  <a:pt x="0" y="1550900"/>
                </a:cubicBezTo>
                <a:cubicBezTo>
                  <a:pt x="-28056" y="1420491"/>
                  <a:pt x="38997" y="1199220"/>
                  <a:pt x="0" y="991008"/>
                </a:cubicBezTo>
                <a:cubicBezTo>
                  <a:pt x="-38997" y="782796"/>
                  <a:pt x="36145" y="716644"/>
                  <a:pt x="0" y="615881"/>
                </a:cubicBezTo>
                <a:cubicBezTo>
                  <a:pt x="-36145" y="515118"/>
                  <a:pt x="7428" y="240267"/>
                  <a:pt x="0" y="0"/>
                </a:cubicBezTo>
                <a:close/>
              </a:path>
            </a:pathLst>
          </a:custGeom>
          <a:noFill/>
          <a:ln w="38100">
            <a:extLst>
              <a:ext uri="{C807C97D-BFC1-408E-A445-0C87EB9F89A2}">
                <ask:lineSketchStyleProps xmlns:ask="http://schemas.microsoft.com/office/drawing/2018/sketchyshapes" sd="5321343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AA65D-C8CD-52A6-1844-0921D583A42B}"/>
              </a:ext>
            </a:extLst>
          </p:cNvPr>
          <p:cNvSpPr/>
          <p:nvPr/>
        </p:nvSpPr>
        <p:spPr>
          <a:xfrm>
            <a:off x="3347356" y="1057759"/>
            <a:ext cx="1496293" cy="247964"/>
          </a:xfrm>
          <a:custGeom>
            <a:avLst/>
            <a:gdLst>
              <a:gd name="connsiteX0" fmla="*/ 0 w 1496293"/>
              <a:gd name="connsiteY0" fmla="*/ 0 h 247964"/>
              <a:gd name="connsiteX1" fmla="*/ 528690 w 1496293"/>
              <a:gd name="connsiteY1" fmla="*/ 0 h 247964"/>
              <a:gd name="connsiteX2" fmla="*/ 1027455 w 1496293"/>
              <a:gd name="connsiteY2" fmla="*/ 0 h 247964"/>
              <a:gd name="connsiteX3" fmla="*/ 1496293 w 1496293"/>
              <a:gd name="connsiteY3" fmla="*/ 0 h 247964"/>
              <a:gd name="connsiteX4" fmla="*/ 1496293 w 1496293"/>
              <a:gd name="connsiteY4" fmla="*/ 247964 h 247964"/>
              <a:gd name="connsiteX5" fmla="*/ 1027455 w 1496293"/>
              <a:gd name="connsiteY5" fmla="*/ 247964 h 247964"/>
              <a:gd name="connsiteX6" fmla="*/ 573579 w 1496293"/>
              <a:gd name="connsiteY6" fmla="*/ 247964 h 247964"/>
              <a:gd name="connsiteX7" fmla="*/ 0 w 1496293"/>
              <a:gd name="connsiteY7" fmla="*/ 247964 h 247964"/>
              <a:gd name="connsiteX8" fmla="*/ 0 w 1496293"/>
              <a:gd name="connsiteY8" fmla="*/ 0 h 2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6293" h="247964" fill="none" extrusionOk="0">
                <a:moveTo>
                  <a:pt x="0" y="0"/>
                </a:moveTo>
                <a:cubicBezTo>
                  <a:pt x="225336" y="-30496"/>
                  <a:pt x="361526" y="24982"/>
                  <a:pt x="528690" y="0"/>
                </a:cubicBezTo>
                <a:cubicBezTo>
                  <a:pt x="695854" y="-24982"/>
                  <a:pt x="854919" y="49794"/>
                  <a:pt x="1027455" y="0"/>
                </a:cubicBezTo>
                <a:cubicBezTo>
                  <a:pt x="1199992" y="-49794"/>
                  <a:pt x="1291086" y="35914"/>
                  <a:pt x="1496293" y="0"/>
                </a:cubicBezTo>
                <a:cubicBezTo>
                  <a:pt x="1515603" y="83473"/>
                  <a:pt x="1468513" y="183107"/>
                  <a:pt x="1496293" y="247964"/>
                </a:cubicBezTo>
                <a:cubicBezTo>
                  <a:pt x="1320170" y="255244"/>
                  <a:pt x="1177646" y="201143"/>
                  <a:pt x="1027455" y="247964"/>
                </a:cubicBezTo>
                <a:cubicBezTo>
                  <a:pt x="877264" y="294785"/>
                  <a:pt x="719930" y="216312"/>
                  <a:pt x="573579" y="247964"/>
                </a:cubicBezTo>
                <a:cubicBezTo>
                  <a:pt x="427228" y="279616"/>
                  <a:pt x="257008" y="222266"/>
                  <a:pt x="0" y="247964"/>
                </a:cubicBezTo>
                <a:cubicBezTo>
                  <a:pt x="-9412" y="138794"/>
                  <a:pt x="9553" y="119365"/>
                  <a:pt x="0" y="0"/>
                </a:cubicBezTo>
                <a:close/>
              </a:path>
              <a:path w="1496293" h="247964" stroke="0" extrusionOk="0">
                <a:moveTo>
                  <a:pt x="0" y="0"/>
                </a:moveTo>
                <a:cubicBezTo>
                  <a:pt x="152775" y="-5867"/>
                  <a:pt x="340980" y="49456"/>
                  <a:pt x="453876" y="0"/>
                </a:cubicBezTo>
                <a:cubicBezTo>
                  <a:pt x="566772" y="-49456"/>
                  <a:pt x="725293" y="11576"/>
                  <a:pt x="937677" y="0"/>
                </a:cubicBezTo>
                <a:cubicBezTo>
                  <a:pt x="1150061" y="-11576"/>
                  <a:pt x="1240978" y="44328"/>
                  <a:pt x="1496293" y="0"/>
                </a:cubicBezTo>
                <a:cubicBezTo>
                  <a:pt x="1518958" y="73454"/>
                  <a:pt x="1467256" y="185305"/>
                  <a:pt x="1496293" y="247964"/>
                </a:cubicBezTo>
                <a:cubicBezTo>
                  <a:pt x="1360313" y="295928"/>
                  <a:pt x="1172615" y="218991"/>
                  <a:pt x="1012492" y="247964"/>
                </a:cubicBezTo>
                <a:cubicBezTo>
                  <a:pt x="852369" y="276937"/>
                  <a:pt x="706726" y="191917"/>
                  <a:pt x="483801" y="247964"/>
                </a:cubicBezTo>
                <a:cubicBezTo>
                  <a:pt x="260876" y="304011"/>
                  <a:pt x="130696" y="226104"/>
                  <a:pt x="0" y="247964"/>
                </a:cubicBezTo>
                <a:cubicBezTo>
                  <a:pt x="-6370" y="132147"/>
                  <a:pt x="22916" y="52274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446474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AB9499-2964-77BA-EFEA-57229155099A}"/>
              </a:ext>
            </a:extLst>
          </p:cNvPr>
          <p:cNvSpPr/>
          <p:nvPr/>
        </p:nvSpPr>
        <p:spPr>
          <a:xfrm>
            <a:off x="4979807" y="1057759"/>
            <a:ext cx="1994572" cy="216657"/>
          </a:xfrm>
          <a:custGeom>
            <a:avLst/>
            <a:gdLst>
              <a:gd name="connsiteX0" fmla="*/ 0 w 1994572"/>
              <a:gd name="connsiteY0" fmla="*/ 0 h 216657"/>
              <a:gd name="connsiteX1" fmla="*/ 518589 w 1994572"/>
              <a:gd name="connsiteY1" fmla="*/ 0 h 216657"/>
              <a:gd name="connsiteX2" fmla="*/ 957395 w 1994572"/>
              <a:gd name="connsiteY2" fmla="*/ 0 h 216657"/>
              <a:gd name="connsiteX3" fmla="*/ 1495929 w 1994572"/>
              <a:gd name="connsiteY3" fmla="*/ 0 h 216657"/>
              <a:gd name="connsiteX4" fmla="*/ 1994572 w 1994572"/>
              <a:gd name="connsiteY4" fmla="*/ 0 h 216657"/>
              <a:gd name="connsiteX5" fmla="*/ 1994572 w 1994572"/>
              <a:gd name="connsiteY5" fmla="*/ 216657 h 216657"/>
              <a:gd name="connsiteX6" fmla="*/ 1535820 w 1994572"/>
              <a:gd name="connsiteY6" fmla="*/ 216657 h 216657"/>
              <a:gd name="connsiteX7" fmla="*/ 1017232 w 1994572"/>
              <a:gd name="connsiteY7" fmla="*/ 216657 h 216657"/>
              <a:gd name="connsiteX8" fmla="*/ 518589 w 1994572"/>
              <a:gd name="connsiteY8" fmla="*/ 216657 h 216657"/>
              <a:gd name="connsiteX9" fmla="*/ 0 w 1994572"/>
              <a:gd name="connsiteY9" fmla="*/ 216657 h 216657"/>
              <a:gd name="connsiteX10" fmla="*/ 0 w 1994572"/>
              <a:gd name="connsiteY10" fmla="*/ 0 h 2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4572" h="216657" fill="none" extrusionOk="0">
                <a:moveTo>
                  <a:pt x="0" y="0"/>
                </a:moveTo>
                <a:cubicBezTo>
                  <a:pt x="110985" y="-61463"/>
                  <a:pt x="409429" y="52873"/>
                  <a:pt x="518589" y="0"/>
                </a:cubicBezTo>
                <a:cubicBezTo>
                  <a:pt x="627749" y="-52873"/>
                  <a:pt x="749830" y="29725"/>
                  <a:pt x="957395" y="0"/>
                </a:cubicBezTo>
                <a:cubicBezTo>
                  <a:pt x="1164960" y="-29725"/>
                  <a:pt x="1229504" y="51115"/>
                  <a:pt x="1495929" y="0"/>
                </a:cubicBezTo>
                <a:cubicBezTo>
                  <a:pt x="1762354" y="-51115"/>
                  <a:pt x="1757149" y="50909"/>
                  <a:pt x="1994572" y="0"/>
                </a:cubicBezTo>
                <a:cubicBezTo>
                  <a:pt x="2019357" y="56805"/>
                  <a:pt x="1983766" y="142049"/>
                  <a:pt x="1994572" y="216657"/>
                </a:cubicBezTo>
                <a:cubicBezTo>
                  <a:pt x="1784932" y="230789"/>
                  <a:pt x="1697647" y="203357"/>
                  <a:pt x="1535820" y="216657"/>
                </a:cubicBezTo>
                <a:cubicBezTo>
                  <a:pt x="1373993" y="229957"/>
                  <a:pt x="1151962" y="212224"/>
                  <a:pt x="1017232" y="216657"/>
                </a:cubicBezTo>
                <a:cubicBezTo>
                  <a:pt x="882502" y="221090"/>
                  <a:pt x="651292" y="191367"/>
                  <a:pt x="518589" y="216657"/>
                </a:cubicBezTo>
                <a:cubicBezTo>
                  <a:pt x="385886" y="241947"/>
                  <a:pt x="244235" y="176862"/>
                  <a:pt x="0" y="216657"/>
                </a:cubicBezTo>
                <a:cubicBezTo>
                  <a:pt x="-1273" y="165603"/>
                  <a:pt x="14267" y="53493"/>
                  <a:pt x="0" y="0"/>
                </a:cubicBezTo>
                <a:close/>
              </a:path>
              <a:path w="1994572" h="216657" stroke="0" extrusionOk="0">
                <a:moveTo>
                  <a:pt x="0" y="0"/>
                </a:moveTo>
                <a:cubicBezTo>
                  <a:pt x="175989" y="-20519"/>
                  <a:pt x="329411" y="25448"/>
                  <a:pt x="538534" y="0"/>
                </a:cubicBezTo>
                <a:cubicBezTo>
                  <a:pt x="747657" y="-25448"/>
                  <a:pt x="807259" y="28102"/>
                  <a:pt x="1017232" y="0"/>
                </a:cubicBezTo>
                <a:cubicBezTo>
                  <a:pt x="1227205" y="-28102"/>
                  <a:pt x="1317417" y="35291"/>
                  <a:pt x="1515875" y="0"/>
                </a:cubicBezTo>
                <a:cubicBezTo>
                  <a:pt x="1714333" y="-35291"/>
                  <a:pt x="1760282" y="56910"/>
                  <a:pt x="1994572" y="0"/>
                </a:cubicBezTo>
                <a:cubicBezTo>
                  <a:pt x="2002293" y="62572"/>
                  <a:pt x="1990778" y="120812"/>
                  <a:pt x="1994572" y="216657"/>
                </a:cubicBezTo>
                <a:cubicBezTo>
                  <a:pt x="1812182" y="216811"/>
                  <a:pt x="1630604" y="201221"/>
                  <a:pt x="1535820" y="216657"/>
                </a:cubicBezTo>
                <a:cubicBezTo>
                  <a:pt x="1441036" y="232093"/>
                  <a:pt x="1151868" y="181403"/>
                  <a:pt x="997286" y="216657"/>
                </a:cubicBezTo>
                <a:cubicBezTo>
                  <a:pt x="842704" y="251911"/>
                  <a:pt x="734340" y="213103"/>
                  <a:pt x="518589" y="216657"/>
                </a:cubicBezTo>
                <a:cubicBezTo>
                  <a:pt x="302838" y="220211"/>
                  <a:pt x="116309" y="196853"/>
                  <a:pt x="0" y="216657"/>
                </a:cubicBezTo>
                <a:cubicBezTo>
                  <a:pt x="-933" y="164386"/>
                  <a:pt x="17015" y="105347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219174-1267-49E7-F988-EC047507052E}"/>
              </a:ext>
            </a:extLst>
          </p:cNvPr>
          <p:cNvSpPr/>
          <p:nvPr/>
        </p:nvSpPr>
        <p:spPr>
          <a:xfrm>
            <a:off x="7110536" y="1057759"/>
            <a:ext cx="1994572" cy="216657"/>
          </a:xfrm>
          <a:custGeom>
            <a:avLst/>
            <a:gdLst>
              <a:gd name="connsiteX0" fmla="*/ 0 w 1994572"/>
              <a:gd name="connsiteY0" fmla="*/ 0 h 216657"/>
              <a:gd name="connsiteX1" fmla="*/ 518589 w 1994572"/>
              <a:gd name="connsiteY1" fmla="*/ 0 h 216657"/>
              <a:gd name="connsiteX2" fmla="*/ 957395 w 1994572"/>
              <a:gd name="connsiteY2" fmla="*/ 0 h 216657"/>
              <a:gd name="connsiteX3" fmla="*/ 1495929 w 1994572"/>
              <a:gd name="connsiteY3" fmla="*/ 0 h 216657"/>
              <a:gd name="connsiteX4" fmla="*/ 1994572 w 1994572"/>
              <a:gd name="connsiteY4" fmla="*/ 0 h 216657"/>
              <a:gd name="connsiteX5" fmla="*/ 1994572 w 1994572"/>
              <a:gd name="connsiteY5" fmla="*/ 216657 h 216657"/>
              <a:gd name="connsiteX6" fmla="*/ 1535820 w 1994572"/>
              <a:gd name="connsiteY6" fmla="*/ 216657 h 216657"/>
              <a:gd name="connsiteX7" fmla="*/ 1017232 w 1994572"/>
              <a:gd name="connsiteY7" fmla="*/ 216657 h 216657"/>
              <a:gd name="connsiteX8" fmla="*/ 518589 w 1994572"/>
              <a:gd name="connsiteY8" fmla="*/ 216657 h 216657"/>
              <a:gd name="connsiteX9" fmla="*/ 0 w 1994572"/>
              <a:gd name="connsiteY9" fmla="*/ 216657 h 216657"/>
              <a:gd name="connsiteX10" fmla="*/ 0 w 1994572"/>
              <a:gd name="connsiteY10" fmla="*/ 0 h 2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4572" h="216657" fill="none" extrusionOk="0">
                <a:moveTo>
                  <a:pt x="0" y="0"/>
                </a:moveTo>
                <a:cubicBezTo>
                  <a:pt x="110985" y="-61463"/>
                  <a:pt x="409429" y="52873"/>
                  <a:pt x="518589" y="0"/>
                </a:cubicBezTo>
                <a:cubicBezTo>
                  <a:pt x="627749" y="-52873"/>
                  <a:pt x="749830" y="29725"/>
                  <a:pt x="957395" y="0"/>
                </a:cubicBezTo>
                <a:cubicBezTo>
                  <a:pt x="1164960" y="-29725"/>
                  <a:pt x="1229504" y="51115"/>
                  <a:pt x="1495929" y="0"/>
                </a:cubicBezTo>
                <a:cubicBezTo>
                  <a:pt x="1762354" y="-51115"/>
                  <a:pt x="1757149" y="50909"/>
                  <a:pt x="1994572" y="0"/>
                </a:cubicBezTo>
                <a:cubicBezTo>
                  <a:pt x="2019357" y="56805"/>
                  <a:pt x="1983766" y="142049"/>
                  <a:pt x="1994572" y="216657"/>
                </a:cubicBezTo>
                <a:cubicBezTo>
                  <a:pt x="1784932" y="230789"/>
                  <a:pt x="1697647" y="203357"/>
                  <a:pt x="1535820" y="216657"/>
                </a:cubicBezTo>
                <a:cubicBezTo>
                  <a:pt x="1373993" y="229957"/>
                  <a:pt x="1151962" y="212224"/>
                  <a:pt x="1017232" y="216657"/>
                </a:cubicBezTo>
                <a:cubicBezTo>
                  <a:pt x="882502" y="221090"/>
                  <a:pt x="651292" y="191367"/>
                  <a:pt x="518589" y="216657"/>
                </a:cubicBezTo>
                <a:cubicBezTo>
                  <a:pt x="385886" y="241947"/>
                  <a:pt x="244235" y="176862"/>
                  <a:pt x="0" y="216657"/>
                </a:cubicBezTo>
                <a:cubicBezTo>
                  <a:pt x="-1273" y="165603"/>
                  <a:pt x="14267" y="53493"/>
                  <a:pt x="0" y="0"/>
                </a:cubicBezTo>
                <a:close/>
              </a:path>
              <a:path w="1994572" h="216657" stroke="0" extrusionOk="0">
                <a:moveTo>
                  <a:pt x="0" y="0"/>
                </a:moveTo>
                <a:cubicBezTo>
                  <a:pt x="175989" y="-20519"/>
                  <a:pt x="329411" y="25448"/>
                  <a:pt x="538534" y="0"/>
                </a:cubicBezTo>
                <a:cubicBezTo>
                  <a:pt x="747657" y="-25448"/>
                  <a:pt x="807259" y="28102"/>
                  <a:pt x="1017232" y="0"/>
                </a:cubicBezTo>
                <a:cubicBezTo>
                  <a:pt x="1227205" y="-28102"/>
                  <a:pt x="1317417" y="35291"/>
                  <a:pt x="1515875" y="0"/>
                </a:cubicBezTo>
                <a:cubicBezTo>
                  <a:pt x="1714333" y="-35291"/>
                  <a:pt x="1760282" y="56910"/>
                  <a:pt x="1994572" y="0"/>
                </a:cubicBezTo>
                <a:cubicBezTo>
                  <a:pt x="2002293" y="62572"/>
                  <a:pt x="1990778" y="120812"/>
                  <a:pt x="1994572" y="216657"/>
                </a:cubicBezTo>
                <a:cubicBezTo>
                  <a:pt x="1812182" y="216811"/>
                  <a:pt x="1630604" y="201221"/>
                  <a:pt x="1535820" y="216657"/>
                </a:cubicBezTo>
                <a:cubicBezTo>
                  <a:pt x="1441036" y="232093"/>
                  <a:pt x="1151868" y="181403"/>
                  <a:pt x="997286" y="216657"/>
                </a:cubicBezTo>
                <a:cubicBezTo>
                  <a:pt x="842704" y="251911"/>
                  <a:pt x="734340" y="213103"/>
                  <a:pt x="518589" y="216657"/>
                </a:cubicBezTo>
                <a:cubicBezTo>
                  <a:pt x="302838" y="220211"/>
                  <a:pt x="116309" y="196853"/>
                  <a:pt x="0" y="216657"/>
                </a:cubicBezTo>
                <a:cubicBezTo>
                  <a:pt x="-933" y="164386"/>
                  <a:pt x="17015" y="105347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Results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F61B1B-5C99-E7F4-67B0-BE0F432608DD}"/>
              </a:ext>
            </a:extLst>
          </p:cNvPr>
          <p:cNvSpPr/>
          <p:nvPr/>
        </p:nvSpPr>
        <p:spPr>
          <a:xfrm>
            <a:off x="507077" y="1414696"/>
            <a:ext cx="11172306" cy="5127420"/>
          </a:xfrm>
          <a:custGeom>
            <a:avLst/>
            <a:gdLst>
              <a:gd name="connsiteX0" fmla="*/ 0 w 11172306"/>
              <a:gd name="connsiteY0" fmla="*/ 0 h 5127420"/>
              <a:gd name="connsiteX1" fmla="*/ 586546 w 11172306"/>
              <a:gd name="connsiteY1" fmla="*/ 0 h 5127420"/>
              <a:gd name="connsiteX2" fmla="*/ 1173092 w 11172306"/>
              <a:gd name="connsiteY2" fmla="*/ 0 h 5127420"/>
              <a:gd name="connsiteX3" fmla="*/ 1983084 w 11172306"/>
              <a:gd name="connsiteY3" fmla="*/ 0 h 5127420"/>
              <a:gd name="connsiteX4" fmla="*/ 2457907 w 11172306"/>
              <a:gd name="connsiteY4" fmla="*/ 0 h 5127420"/>
              <a:gd name="connsiteX5" fmla="*/ 2821007 w 11172306"/>
              <a:gd name="connsiteY5" fmla="*/ 0 h 5127420"/>
              <a:gd name="connsiteX6" fmla="*/ 3184107 w 11172306"/>
              <a:gd name="connsiteY6" fmla="*/ 0 h 5127420"/>
              <a:gd name="connsiteX7" fmla="*/ 3882376 w 11172306"/>
              <a:gd name="connsiteY7" fmla="*/ 0 h 5127420"/>
              <a:gd name="connsiteX8" fmla="*/ 4692369 w 11172306"/>
              <a:gd name="connsiteY8" fmla="*/ 0 h 5127420"/>
              <a:gd name="connsiteX9" fmla="*/ 5167192 w 11172306"/>
              <a:gd name="connsiteY9" fmla="*/ 0 h 5127420"/>
              <a:gd name="connsiteX10" fmla="*/ 5977184 w 11172306"/>
              <a:gd name="connsiteY10" fmla="*/ 0 h 5127420"/>
              <a:gd name="connsiteX11" fmla="*/ 6675453 w 11172306"/>
              <a:gd name="connsiteY11" fmla="*/ 0 h 5127420"/>
              <a:gd name="connsiteX12" fmla="*/ 7485445 w 11172306"/>
              <a:gd name="connsiteY12" fmla="*/ 0 h 5127420"/>
              <a:gd name="connsiteX13" fmla="*/ 8407160 w 11172306"/>
              <a:gd name="connsiteY13" fmla="*/ 0 h 5127420"/>
              <a:gd name="connsiteX14" fmla="*/ 8770260 w 11172306"/>
              <a:gd name="connsiteY14" fmla="*/ 0 h 5127420"/>
              <a:gd name="connsiteX15" fmla="*/ 9580252 w 11172306"/>
              <a:gd name="connsiteY15" fmla="*/ 0 h 5127420"/>
              <a:gd name="connsiteX16" fmla="*/ 10278522 w 11172306"/>
              <a:gd name="connsiteY16" fmla="*/ 0 h 5127420"/>
              <a:gd name="connsiteX17" fmla="*/ 11172306 w 11172306"/>
              <a:gd name="connsiteY17" fmla="*/ 0 h 5127420"/>
              <a:gd name="connsiteX18" fmla="*/ 11172306 w 11172306"/>
              <a:gd name="connsiteY18" fmla="*/ 743476 h 5127420"/>
              <a:gd name="connsiteX19" fmla="*/ 11172306 w 11172306"/>
              <a:gd name="connsiteY19" fmla="*/ 1230581 h 5127420"/>
              <a:gd name="connsiteX20" fmla="*/ 11172306 w 11172306"/>
              <a:gd name="connsiteY20" fmla="*/ 1717686 h 5127420"/>
              <a:gd name="connsiteX21" fmla="*/ 11172306 w 11172306"/>
              <a:gd name="connsiteY21" fmla="*/ 2256065 h 5127420"/>
              <a:gd name="connsiteX22" fmla="*/ 11172306 w 11172306"/>
              <a:gd name="connsiteY22" fmla="*/ 2999541 h 5127420"/>
              <a:gd name="connsiteX23" fmla="*/ 11172306 w 11172306"/>
              <a:gd name="connsiteY23" fmla="*/ 3640468 h 5127420"/>
              <a:gd name="connsiteX24" fmla="*/ 11172306 w 11172306"/>
              <a:gd name="connsiteY24" fmla="*/ 4383944 h 5127420"/>
              <a:gd name="connsiteX25" fmla="*/ 11172306 w 11172306"/>
              <a:gd name="connsiteY25" fmla="*/ 5127420 h 5127420"/>
              <a:gd name="connsiteX26" fmla="*/ 10585760 w 11172306"/>
              <a:gd name="connsiteY26" fmla="*/ 5127420 h 5127420"/>
              <a:gd name="connsiteX27" fmla="*/ 10110937 w 11172306"/>
              <a:gd name="connsiteY27" fmla="*/ 5127420 h 5127420"/>
              <a:gd name="connsiteX28" fmla="*/ 9300945 w 11172306"/>
              <a:gd name="connsiteY28" fmla="*/ 5127420 h 5127420"/>
              <a:gd name="connsiteX29" fmla="*/ 8379230 w 11172306"/>
              <a:gd name="connsiteY29" fmla="*/ 5127420 h 5127420"/>
              <a:gd name="connsiteX30" fmla="*/ 7569237 w 11172306"/>
              <a:gd name="connsiteY30" fmla="*/ 5127420 h 5127420"/>
              <a:gd name="connsiteX31" fmla="*/ 7094414 w 11172306"/>
              <a:gd name="connsiteY31" fmla="*/ 5127420 h 5127420"/>
              <a:gd name="connsiteX32" fmla="*/ 6396145 w 11172306"/>
              <a:gd name="connsiteY32" fmla="*/ 5127420 h 5127420"/>
              <a:gd name="connsiteX33" fmla="*/ 6033045 w 11172306"/>
              <a:gd name="connsiteY33" fmla="*/ 5127420 h 5127420"/>
              <a:gd name="connsiteX34" fmla="*/ 5111330 w 11172306"/>
              <a:gd name="connsiteY34" fmla="*/ 5127420 h 5127420"/>
              <a:gd name="connsiteX35" fmla="*/ 4301338 w 11172306"/>
              <a:gd name="connsiteY35" fmla="*/ 5127420 h 5127420"/>
              <a:gd name="connsiteX36" fmla="*/ 3938238 w 11172306"/>
              <a:gd name="connsiteY36" fmla="*/ 5127420 h 5127420"/>
              <a:gd name="connsiteX37" fmla="*/ 3128246 w 11172306"/>
              <a:gd name="connsiteY37" fmla="*/ 5127420 h 5127420"/>
              <a:gd name="connsiteX38" fmla="*/ 2206530 w 11172306"/>
              <a:gd name="connsiteY38" fmla="*/ 5127420 h 5127420"/>
              <a:gd name="connsiteX39" fmla="*/ 1508261 w 11172306"/>
              <a:gd name="connsiteY39" fmla="*/ 5127420 h 5127420"/>
              <a:gd name="connsiteX40" fmla="*/ 0 w 11172306"/>
              <a:gd name="connsiteY40" fmla="*/ 5127420 h 5127420"/>
              <a:gd name="connsiteX41" fmla="*/ 0 w 11172306"/>
              <a:gd name="connsiteY41" fmla="*/ 4383944 h 5127420"/>
              <a:gd name="connsiteX42" fmla="*/ 0 w 11172306"/>
              <a:gd name="connsiteY42" fmla="*/ 3845565 h 5127420"/>
              <a:gd name="connsiteX43" fmla="*/ 0 w 11172306"/>
              <a:gd name="connsiteY43" fmla="*/ 3102089 h 5127420"/>
              <a:gd name="connsiteX44" fmla="*/ 0 w 11172306"/>
              <a:gd name="connsiteY44" fmla="*/ 2461162 h 5127420"/>
              <a:gd name="connsiteX45" fmla="*/ 0 w 11172306"/>
              <a:gd name="connsiteY45" fmla="*/ 1820234 h 5127420"/>
              <a:gd name="connsiteX46" fmla="*/ 0 w 11172306"/>
              <a:gd name="connsiteY46" fmla="*/ 1179307 h 5127420"/>
              <a:gd name="connsiteX47" fmla="*/ 0 w 11172306"/>
              <a:gd name="connsiteY47" fmla="*/ 640928 h 5127420"/>
              <a:gd name="connsiteX48" fmla="*/ 0 w 11172306"/>
              <a:gd name="connsiteY48" fmla="*/ 0 h 512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172306" h="5127420" fill="none" extrusionOk="0">
                <a:moveTo>
                  <a:pt x="0" y="0"/>
                </a:moveTo>
                <a:cubicBezTo>
                  <a:pt x="124864" y="573"/>
                  <a:pt x="316261" y="9898"/>
                  <a:pt x="586546" y="0"/>
                </a:cubicBezTo>
                <a:cubicBezTo>
                  <a:pt x="856831" y="-9898"/>
                  <a:pt x="964374" y="12480"/>
                  <a:pt x="1173092" y="0"/>
                </a:cubicBezTo>
                <a:cubicBezTo>
                  <a:pt x="1381810" y="-12480"/>
                  <a:pt x="1814798" y="-16218"/>
                  <a:pt x="1983084" y="0"/>
                </a:cubicBezTo>
                <a:cubicBezTo>
                  <a:pt x="2151370" y="16218"/>
                  <a:pt x="2348444" y="5099"/>
                  <a:pt x="2457907" y="0"/>
                </a:cubicBezTo>
                <a:cubicBezTo>
                  <a:pt x="2567370" y="-5099"/>
                  <a:pt x="2643619" y="-5582"/>
                  <a:pt x="2821007" y="0"/>
                </a:cubicBezTo>
                <a:cubicBezTo>
                  <a:pt x="2998395" y="5582"/>
                  <a:pt x="3056896" y="-7494"/>
                  <a:pt x="3184107" y="0"/>
                </a:cubicBezTo>
                <a:cubicBezTo>
                  <a:pt x="3311318" y="7494"/>
                  <a:pt x="3577220" y="-6068"/>
                  <a:pt x="3882376" y="0"/>
                </a:cubicBezTo>
                <a:cubicBezTo>
                  <a:pt x="4187532" y="6068"/>
                  <a:pt x="4317259" y="13367"/>
                  <a:pt x="4692369" y="0"/>
                </a:cubicBezTo>
                <a:cubicBezTo>
                  <a:pt x="5067479" y="-13367"/>
                  <a:pt x="4947605" y="-222"/>
                  <a:pt x="5167192" y="0"/>
                </a:cubicBezTo>
                <a:cubicBezTo>
                  <a:pt x="5386779" y="222"/>
                  <a:pt x="5600784" y="30501"/>
                  <a:pt x="5977184" y="0"/>
                </a:cubicBezTo>
                <a:cubicBezTo>
                  <a:pt x="6353584" y="-30501"/>
                  <a:pt x="6369356" y="16392"/>
                  <a:pt x="6675453" y="0"/>
                </a:cubicBezTo>
                <a:cubicBezTo>
                  <a:pt x="6981550" y="-16392"/>
                  <a:pt x="7088161" y="3503"/>
                  <a:pt x="7485445" y="0"/>
                </a:cubicBezTo>
                <a:cubicBezTo>
                  <a:pt x="7882729" y="-3503"/>
                  <a:pt x="8095532" y="-11560"/>
                  <a:pt x="8407160" y="0"/>
                </a:cubicBezTo>
                <a:cubicBezTo>
                  <a:pt x="8718789" y="11560"/>
                  <a:pt x="8627898" y="-1721"/>
                  <a:pt x="8770260" y="0"/>
                </a:cubicBezTo>
                <a:cubicBezTo>
                  <a:pt x="8912622" y="1721"/>
                  <a:pt x="9343351" y="8946"/>
                  <a:pt x="9580252" y="0"/>
                </a:cubicBezTo>
                <a:cubicBezTo>
                  <a:pt x="9817153" y="-8946"/>
                  <a:pt x="10055909" y="-8120"/>
                  <a:pt x="10278522" y="0"/>
                </a:cubicBezTo>
                <a:cubicBezTo>
                  <a:pt x="10501135" y="8120"/>
                  <a:pt x="10833235" y="-37450"/>
                  <a:pt x="11172306" y="0"/>
                </a:cubicBezTo>
                <a:cubicBezTo>
                  <a:pt x="11193195" y="285916"/>
                  <a:pt x="11190390" y="441803"/>
                  <a:pt x="11172306" y="743476"/>
                </a:cubicBezTo>
                <a:cubicBezTo>
                  <a:pt x="11154222" y="1045149"/>
                  <a:pt x="11178069" y="1119897"/>
                  <a:pt x="11172306" y="1230581"/>
                </a:cubicBezTo>
                <a:cubicBezTo>
                  <a:pt x="11166543" y="1341265"/>
                  <a:pt x="11179134" y="1482284"/>
                  <a:pt x="11172306" y="1717686"/>
                </a:cubicBezTo>
                <a:cubicBezTo>
                  <a:pt x="11165478" y="1953089"/>
                  <a:pt x="11171007" y="2094303"/>
                  <a:pt x="11172306" y="2256065"/>
                </a:cubicBezTo>
                <a:cubicBezTo>
                  <a:pt x="11173605" y="2417827"/>
                  <a:pt x="11168908" y="2752829"/>
                  <a:pt x="11172306" y="2999541"/>
                </a:cubicBezTo>
                <a:cubicBezTo>
                  <a:pt x="11175704" y="3246253"/>
                  <a:pt x="11190009" y="3488665"/>
                  <a:pt x="11172306" y="3640468"/>
                </a:cubicBezTo>
                <a:cubicBezTo>
                  <a:pt x="11154603" y="3792271"/>
                  <a:pt x="11172895" y="4041151"/>
                  <a:pt x="11172306" y="4383944"/>
                </a:cubicBezTo>
                <a:cubicBezTo>
                  <a:pt x="11171717" y="4726737"/>
                  <a:pt x="11208140" y="4839448"/>
                  <a:pt x="11172306" y="5127420"/>
                </a:cubicBezTo>
                <a:cubicBezTo>
                  <a:pt x="10888724" y="5129283"/>
                  <a:pt x="10709866" y="5110670"/>
                  <a:pt x="10585760" y="5127420"/>
                </a:cubicBezTo>
                <a:cubicBezTo>
                  <a:pt x="10461654" y="5144170"/>
                  <a:pt x="10326559" y="5143763"/>
                  <a:pt x="10110937" y="5127420"/>
                </a:cubicBezTo>
                <a:cubicBezTo>
                  <a:pt x="9895315" y="5111077"/>
                  <a:pt x="9656013" y="5160804"/>
                  <a:pt x="9300945" y="5127420"/>
                </a:cubicBezTo>
                <a:cubicBezTo>
                  <a:pt x="8945877" y="5094036"/>
                  <a:pt x="8792260" y="5096615"/>
                  <a:pt x="8379230" y="5127420"/>
                </a:cubicBezTo>
                <a:cubicBezTo>
                  <a:pt x="7966200" y="5158225"/>
                  <a:pt x="7809004" y="5122588"/>
                  <a:pt x="7569237" y="5127420"/>
                </a:cubicBezTo>
                <a:cubicBezTo>
                  <a:pt x="7329470" y="5132252"/>
                  <a:pt x="7317990" y="5118560"/>
                  <a:pt x="7094414" y="5127420"/>
                </a:cubicBezTo>
                <a:cubicBezTo>
                  <a:pt x="6870838" y="5136280"/>
                  <a:pt x="6722613" y="5116103"/>
                  <a:pt x="6396145" y="5127420"/>
                </a:cubicBezTo>
                <a:cubicBezTo>
                  <a:pt x="6069677" y="5138737"/>
                  <a:pt x="6193766" y="5119145"/>
                  <a:pt x="6033045" y="5127420"/>
                </a:cubicBezTo>
                <a:cubicBezTo>
                  <a:pt x="5872324" y="5135695"/>
                  <a:pt x="5335412" y="5104875"/>
                  <a:pt x="5111330" y="5127420"/>
                </a:cubicBezTo>
                <a:cubicBezTo>
                  <a:pt x="4887249" y="5149965"/>
                  <a:pt x="4594777" y="5133648"/>
                  <a:pt x="4301338" y="5127420"/>
                </a:cubicBezTo>
                <a:cubicBezTo>
                  <a:pt x="4007899" y="5121192"/>
                  <a:pt x="4084305" y="5124291"/>
                  <a:pt x="3938238" y="5127420"/>
                </a:cubicBezTo>
                <a:cubicBezTo>
                  <a:pt x="3792171" y="5130549"/>
                  <a:pt x="3458296" y="5096546"/>
                  <a:pt x="3128246" y="5127420"/>
                </a:cubicBezTo>
                <a:cubicBezTo>
                  <a:pt x="2798196" y="5158294"/>
                  <a:pt x="2464409" y="5140227"/>
                  <a:pt x="2206530" y="5127420"/>
                </a:cubicBezTo>
                <a:cubicBezTo>
                  <a:pt x="1948651" y="5114613"/>
                  <a:pt x="1830023" y="5154889"/>
                  <a:pt x="1508261" y="5127420"/>
                </a:cubicBezTo>
                <a:cubicBezTo>
                  <a:pt x="1186499" y="5099951"/>
                  <a:pt x="504908" y="5059740"/>
                  <a:pt x="0" y="5127420"/>
                </a:cubicBezTo>
                <a:cubicBezTo>
                  <a:pt x="-10546" y="4951340"/>
                  <a:pt x="-12033" y="4634301"/>
                  <a:pt x="0" y="4383944"/>
                </a:cubicBezTo>
                <a:cubicBezTo>
                  <a:pt x="12033" y="4133587"/>
                  <a:pt x="6431" y="4046748"/>
                  <a:pt x="0" y="3845565"/>
                </a:cubicBezTo>
                <a:cubicBezTo>
                  <a:pt x="-6431" y="3644382"/>
                  <a:pt x="-31722" y="3350714"/>
                  <a:pt x="0" y="3102089"/>
                </a:cubicBezTo>
                <a:cubicBezTo>
                  <a:pt x="31722" y="2853464"/>
                  <a:pt x="3181" y="2616951"/>
                  <a:pt x="0" y="2461162"/>
                </a:cubicBezTo>
                <a:cubicBezTo>
                  <a:pt x="-3181" y="2305373"/>
                  <a:pt x="17402" y="2003264"/>
                  <a:pt x="0" y="1820234"/>
                </a:cubicBezTo>
                <a:cubicBezTo>
                  <a:pt x="-17402" y="1637204"/>
                  <a:pt x="27983" y="1391499"/>
                  <a:pt x="0" y="1179307"/>
                </a:cubicBezTo>
                <a:cubicBezTo>
                  <a:pt x="-27983" y="967115"/>
                  <a:pt x="18859" y="807082"/>
                  <a:pt x="0" y="640928"/>
                </a:cubicBezTo>
                <a:cubicBezTo>
                  <a:pt x="-18859" y="474774"/>
                  <a:pt x="-30359" y="181215"/>
                  <a:pt x="0" y="0"/>
                </a:cubicBezTo>
                <a:close/>
              </a:path>
              <a:path w="11172306" h="5127420" stroke="0" extrusionOk="0">
                <a:moveTo>
                  <a:pt x="0" y="0"/>
                </a:moveTo>
                <a:cubicBezTo>
                  <a:pt x="82917" y="2275"/>
                  <a:pt x="233633" y="-8039"/>
                  <a:pt x="363100" y="0"/>
                </a:cubicBezTo>
                <a:cubicBezTo>
                  <a:pt x="492567" y="8039"/>
                  <a:pt x="858406" y="-29059"/>
                  <a:pt x="1061369" y="0"/>
                </a:cubicBezTo>
                <a:cubicBezTo>
                  <a:pt x="1264332" y="29059"/>
                  <a:pt x="1729765" y="-25872"/>
                  <a:pt x="1983084" y="0"/>
                </a:cubicBezTo>
                <a:cubicBezTo>
                  <a:pt x="2236404" y="25872"/>
                  <a:pt x="2605806" y="18751"/>
                  <a:pt x="2793077" y="0"/>
                </a:cubicBezTo>
                <a:cubicBezTo>
                  <a:pt x="2980348" y="-18751"/>
                  <a:pt x="3219347" y="26880"/>
                  <a:pt x="3379623" y="0"/>
                </a:cubicBezTo>
                <a:cubicBezTo>
                  <a:pt x="3539899" y="-26880"/>
                  <a:pt x="4089081" y="-24940"/>
                  <a:pt x="4301338" y="0"/>
                </a:cubicBezTo>
                <a:cubicBezTo>
                  <a:pt x="4513595" y="24940"/>
                  <a:pt x="4676946" y="3079"/>
                  <a:pt x="4776161" y="0"/>
                </a:cubicBezTo>
                <a:cubicBezTo>
                  <a:pt x="4875376" y="-3079"/>
                  <a:pt x="5261620" y="18610"/>
                  <a:pt x="5474430" y="0"/>
                </a:cubicBezTo>
                <a:cubicBezTo>
                  <a:pt x="5687240" y="-18610"/>
                  <a:pt x="5697564" y="-419"/>
                  <a:pt x="5837530" y="0"/>
                </a:cubicBezTo>
                <a:cubicBezTo>
                  <a:pt x="5977496" y="419"/>
                  <a:pt x="6119740" y="-15703"/>
                  <a:pt x="6200630" y="0"/>
                </a:cubicBezTo>
                <a:cubicBezTo>
                  <a:pt x="6281520" y="15703"/>
                  <a:pt x="6606268" y="-22404"/>
                  <a:pt x="6898899" y="0"/>
                </a:cubicBezTo>
                <a:cubicBezTo>
                  <a:pt x="7191530" y="22404"/>
                  <a:pt x="7088130" y="-10196"/>
                  <a:pt x="7261999" y="0"/>
                </a:cubicBezTo>
                <a:cubicBezTo>
                  <a:pt x="7435868" y="10196"/>
                  <a:pt x="7863306" y="-13351"/>
                  <a:pt x="8071991" y="0"/>
                </a:cubicBezTo>
                <a:cubicBezTo>
                  <a:pt x="8280676" y="13351"/>
                  <a:pt x="8592991" y="-16975"/>
                  <a:pt x="8993706" y="0"/>
                </a:cubicBezTo>
                <a:cubicBezTo>
                  <a:pt x="9394421" y="16975"/>
                  <a:pt x="9234586" y="-19217"/>
                  <a:pt x="9468529" y="0"/>
                </a:cubicBezTo>
                <a:cubicBezTo>
                  <a:pt x="9702472" y="19217"/>
                  <a:pt x="9992240" y="45673"/>
                  <a:pt x="10390245" y="0"/>
                </a:cubicBezTo>
                <a:cubicBezTo>
                  <a:pt x="10788250" y="-45673"/>
                  <a:pt x="10893384" y="-27977"/>
                  <a:pt x="11172306" y="0"/>
                </a:cubicBezTo>
                <a:cubicBezTo>
                  <a:pt x="11185236" y="225858"/>
                  <a:pt x="11163550" y="271147"/>
                  <a:pt x="11172306" y="538379"/>
                </a:cubicBezTo>
                <a:cubicBezTo>
                  <a:pt x="11181062" y="805611"/>
                  <a:pt x="11149200" y="1104608"/>
                  <a:pt x="11172306" y="1281855"/>
                </a:cubicBezTo>
                <a:cubicBezTo>
                  <a:pt x="11195412" y="1459102"/>
                  <a:pt x="11159914" y="1667391"/>
                  <a:pt x="11172306" y="1768960"/>
                </a:cubicBezTo>
                <a:cubicBezTo>
                  <a:pt x="11184698" y="1870529"/>
                  <a:pt x="11172380" y="2240807"/>
                  <a:pt x="11172306" y="2461162"/>
                </a:cubicBezTo>
                <a:cubicBezTo>
                  <a:pt x="11172232" y="2681517"/>
                  <a:pt x="11168724" y="2944254"/>
                  <a:pt x="11172306" y="3153363"/>
                </a:cubicBezTo>
                <a:cubicBezTo>
                  <a:pt x="11175888" y="3362472"/>
                  <a:pt x="11160579" y="3618893"/>
                  <a:pt x="11172306" y="3794291"/>
                </a:cubicBezTo>
                <a:cubicBezTo>
                  <a:pt x="11184033" y="3969689"/>
                  <a:pt x="11148191" y="4255254"/>
                  <a:pt x="11172306" y="4537767"/>
                </a:cubicBezTo>
                <a:cubicBezTo>
                  <a:pt x="11196421" y="4820280"/>
                  <a:pt x="11176831" y="4855356"/>
                  <a:pt x="11172306" y="5127420"/>
                </a:cubicBezTo>
                <a:cubicBezTo>
                  <a:pt x="10928429" y="5128555"/>
                  <a:pt x="10806530" y="5104359"/>
                  <a:pt x="10474037" y="5127420"/>
                </a:cubicBezTo>
                <a:cubicBezTo>
                  <a:pt x="10141544" y="5150481"/>
                  <a:pt x="10185573" y="5119519"/>
                  <a:pt x="10110937" y="5127420"/>
                </a:cubicBezTo>
                <a:cubicBezTo>
                  <a:pt x="10036301" y="5135321"/>
                  <a:pt x="9856262" y="5121912"/>
                  <a:pt x="9747837" y="5127420"/>
                </a:cubicBezTo>
                <a:cubicBezTo>
                  <a:pt x="9639412" y="5132928"/>
                  <a:pt x="9393319" y="5115270"/>
                  <a:pt x="9049568" y="5127420"/>
                </a:cubicBezTo>
                <a:cubicBezTo>
                  <a:pt x="8705817" y="5139570"/>
                  <a:pt x="8600480" y="5100168"/>
                  <a:pt x="8351299" y="5127420"/>
                </a:cubicBezTo>
                <a:cubicBezTo>
                  <a:pt x="8102118" y="5154672"/>
                  <a:pt x="7755732" y="5093800"/>
                  <a:pt x="7541307" y="5127420"/>
                </a:cubicBezTo>
                <a:cubicBezTo>
                  <a:pt x="7326882" y="5161040"/>
                  <a:pt x="7268599" y="5138293"/>
                  <a:pt x="7178207" y="5127420"/>
                </a:cubicBezTo>
                <a:cubicBezTo>
                  <a:pt x="7087815" y="5116547"/>
                  <a:pt x="6740373" y="5132681"/>
                  <a:pt x="6479937" y="5127420"/>
                </a:cubicBezTo>
                <a:cubicBezTo>
                  <a:pt x="6219501" y="5122160"/>
                  <a:pt x="6110961" y="5100780"/>
                  <a:pt x="5893391" y="5127420"/>
                </a:cubicBezTo>
                <a:cubicBezTo>
                  <a:pt x="5675821" y="5154060"/>
                  <a:pt x="5466576" y="5122293"/>
                  <a:pt x="5083399" y="5127420"/>
                </a:cubicBezTo>
                <a:cubicBezTo>
                  <a:pt x="4700222" y="5132547"/>
                  <a:pt x="4522322" y="5131196"/>
                  <a:pt x="4273407" y="5127420"/>
                </a:cubicBezTo>
                <a:cubicBezTo>
                  <a:pt x="4024492" y="5123644"/>
                  <a:pt x="3850609" y="5131824"/>
                  <a:pt x="3686861" y="5127420"/>
                </a:cubicBezTo>
                <a:cubicBezTo>
                  <a:pt x="3523113" y="5123016"/>
                  <a:pt x="3500498" y="5125819"/>
                  <a:pt x="3323761" y="5127420"/>
                </a:cubicBezTo>
                <a:cubicBezTo>
                  <a:pt x="3147024" y="5129021"/>
                  <a:pt x="3133003" y="5110215"/>
                  <a:pt x="2960661" y="5127420"/>
                </a:cubicBezTo>
                <a:cubicBezTo>
                  <a:pt x="2788319" y="5144625"/>
                  <a:pt x="2498332" y="5158361"/>
                  <a:pt x="2262392" y="5127420"/>
                </a:cubicBezTo>
                <a:cubicBezTo>
                  <a:pt x="2026452" y="5096479"/>
                  <a:pt x="1544601" y="5162933"/>
                  <a:pt x="1340677" y="5127420"/>
                </a:cubicBezTo>
                <a:cubicBezTo>
                  <a:pt x="1136753" y="5091907"/>
                  <a:pt x="798686" y="5127229"/>
                  <a:pt x="642408" y="5127420"/>
                </a:cubicBezTo>
                <a:cubicBezTo>
                  <a:pt x="486130" y="5127611"/>
                  <a:pt x="177724" y="5148382"/>
                  <a:pt x="0" y="5127420"/>
                </a:cubicBezTo>
                <a:cubicBezTo>
                  <a:pt x="-24393" y="4850051"/>
                  <a:pt x="27696" y="4659241"/>
                  <a:pt x="0" y="4435218"/>
                </a:cubicBezTo>
                <a:cubicBezTo>
                  <a:pt x="-27696" y="4211195"/>
                  <a:pt x="5269" y="3911094"/>
                  <a:pt x="0" y="3743017"/>
                </a:cubicBezTo>
                <a:cubicBezTo>
                  <a:pt x="-5269" y="3574940"/>
                  <a:pt x="-13910" y="3420406"/>
                  <a:pt x="0" y="3204638"/>
                </a:cubicBezTo>
                <a:cubicBezTo>
                  <a:pt x="13910" y="2988870"/>
                  <a:pt x="16122" y="2735854"/>
                  <a:pt x="0" y="2563710"/>
                </a:cubicBezTo>
                <a:cubicBezTo>
                  <a:pt x="-16122" y="2391566"/>
                  <a:pt x="12630" y="2230118"/>
                  <a:pt x="0" y="2076605"/>
                </a:cubicBezTo>
                <a:cubicBezTo>
                  <a:pt x="-12630" y="1923092"/>
                  <a:pt x="-1873" y="1653677"/>
                  <a:pt x="0" y="1435678"/>
                </a:cubicBezTo>
                <a:cubicBezTo>
                  <a:pt x="1873" y="1217679"/>
                  <a:pt x="16489" y="1140936"/>
                  <a:pt x="0" y="897299"/>
                </a:cubicBezTo>
                <a:cubicBezTo>
                  <a:pt x="-16489" y="653662"/>
                  <a:pt x="-14011" y="348999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85779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76D48-E6DA-842A-C4E0-1FDB21A15800}"/>
              </a:ext>
            </a:extLst>
          </p:cNvPr>
          <p:cNvSpPr txBox="1"/>
          <p:nvPr/>
        </p:nvSpPr>
        <p:spPr>
          <a:xfrm>
            <a:off x="4925023" y="619012"/>
            <a:ext cx="240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Predictions - Client</a:t>
            </a:r>
            <a:endParaRPr lang="en-IL" b="1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05D12D-B07B-DC21-3DF9-A9B6A466FE4E}"/>
              </a:ext>
            </a:extLst>
          </p:cNvPr>
          <p:cNvSpPr txBox="1"/>
          <p:nvPr/>
        </p:nvSpPr>
        <p:spPr>
          <a:xfrm>
            <a:off x="486832" y="495603"/>
            <a:ext cx="95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Name:</a:t>
            </a:r>
            <a:endParaRPr lang="en-IL" b="1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B475F1-3EF3-E889-5B9E-3B750F2C58CE}"/>
              </a:ext>
            </a:extLst>
          </p:cNvPr>
          <p:cNvSpPr/>
          <p:nvPr/>
        </p:nvSpPr>
        <p:spPr>
          <a:xfrm>
            <a:off x="1166068" y="904112"/>
            <a:ext cx="1906869" cy="385894"/>
          </a:xfrm>
          <a:custGeom>
            <a:avLst/>
            <a:gdLst>
              <a:gd name="connsiteX0" fmla="*/ 0 w 1906869"/>
              <a:gd name="connsiteY0" fmla="*/ 0 h 385894"/>
              <a:gd name="connsiteX1" fmla="*/ 514855 w 1906869"/>
              <a:gd name="connsiteY1" fmla="*/ 0 h 385894"/>
              <a:gd name="connsiteX2" fmla="*/ 1010641 w 1906869"/>
              <a:gd name="connsiteY2" fmla="*/ 0 h 385894"/>
              <a:gd name="connsiteX3" fmla="*/ 1487358 w 1906869"/>
              <a:gd name="connsiteY3" fmla="*/ 0 h 385894"/>
              <a:gd name="connsiteX4" fmla="*/ 1906869 w 1906869"/>
              <a:gd name="connsiteY4" fmla="*/ 0 h 385894"/>
              <a:gd name="connsiteX5" fmla="*/ 1906869 w 1906869"/>
              <a:gd name="connsiteY5" fmla="*/ 385894 h 385894"/>
              <a:gd name="connsiteX6" fmla="*/ 1487358 w 1906869"/>
              <a:gd name="connsiteY6" fmla="*/ 385894 h 385894"/>
              <a:gd name="connsiteX7" fmla="*/ 1048778 w 1906869"/>
              <a:gd name="connsiteY7" fmla="*/ 385894 h 385894"/>
              <a:gd name="connsiteX8" fmla="*/ 591129 w 1906869"/>
              <a:gd name="connsiteY8" fmla="*/ 385894 h 385894"/>
              <a:gd name="connsiteX9" fmla="*/ 0 w 1906869"/>
              <a:gd name="connsiteY9" fmla="*/ 385894 h 385894"/>
              <a:gd name="connsiteX10" fmla="*/ 0 w 1906869"/>
              <a:gd name="connsiteY10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6869" h="385894" fill="none" extrusionOk="0">
                <a:moveTo>
                  <a:pt x="0" y="0"/>
                </a:moveTo>
                <a:cubicBezTo>
                  <a:pt x="231714" y="-36835"/>
                  <a:pt x="368485" y="39529"/>
                  <a:pt x="514855" y="0"/>
                </a:cubicBezTo>
                <a:cubicBezTo>
                  <a:pt x="661226" y="-39529"/>
                  <a:pt x="856787" y="19893"/>
                  <a:pt x="1010641" y="0"/>
                </a:cubicBezTo>
                <a:cubicBezTo>
                  <a:pt x="1164495" y="-19893"/>
                  <a:pt x="1275811" y="35658"/>
                  <a:pt x="1487358" y="0"/>
                </a:cubicBezTo>
                <a:cubicBezTo>
                  <a:pt x="1698905" y="-35658"/>
                  <a:pt x="1717495" y="8536"/>
                  <a:pt x="1906869" y="0"/>
                </a:cubicBezTo>
                <a:cubicBezTo>
                  <a:pt x="1945056" y="132900"/>
                  <a:pt x="1881638" y="261518"/>
                  <a:pt x="1906869" y="385894"/>
                </a:cubicBezTo>
                <a:cubicBezTo>
                  <a:pt x="1702311" y="400662"/>
                  <a:pt x="1658979" y="374828"/>
                  <a:pt x="1487358" y="385894"/>
                </a:cubicBezTo>
                <a:cubicBezTo>
                  <a:pt x="1315737" y="396960"/>
                  <a:pt x="1148897" y="355682"/>
                  <a:pt x="1048778" y="385894"/>
                </a:cubicBezTo>
                <a:cubicBezTo>
                  <a:pt x="948659" y="416106"/>
                  <a:pt x="747005" y="342157"/>
                  <a:pt x="591129" y="385894"/>
                </a:cubicBezTo>
                <a:cubicBezTo>
                  <a:pt x="435253" y="429631"/>
                  <a:pt x="267163" y="378963"/>
                  <a:pt x="0" y="385894"/>
                </a:cubicBezTo>
                <a:cubicBezTo>
                  <a:pt x="-18871" y="196159"/>
                  <a:pt x="18943" y="83913"/>
                  <a:pt x="0" y="0"/>
                </a:cubicBezTo>
                <a:close/>
              </a:path>
              <a:path w="1906869" h="385894" stroke="0" extrusionOk="0">
                <a:moveTo>
                  <a:pt x="0" y="0"/>
                </a:moveTo>
                <a:cubicBezTo>
                  <a:pt x="101096" y="-3493"/>
                  <a:pt x="234845" y="39255"/>
                  <a:pt x="419511" y="0"/>
                </a:cubicBezTo>
                <a:cubicBezTo>
                  <a:pt x="604177" y="-39255"/>
                  <a:pt x="663688" y="31279"/>
                  <a:pt x="877160" y="0"/>
                </a:cubicBezTo>
                <a:cubicBezTo>
                  <a:pt x="1090632" y="-31279"/>
                  <a:pt x="1185159" y="29426"/>
                  <a:pt x="1353877" y="0"/>
                </a:cubicBezTo>
                <a:cubicBezTo>
                  <a:pt x="1522595" y="-29426"/>
                  <a:pt x="1794341" y="49256"/>
                  <a:pt x="1906869" y="0"/>
                </a:cubicBezTo>
                <a:cubicBezTo>
                  <a:pt x="1927656" y="181405"/>
                  <a:pt x="1888732" y="305915"/>
                  <a:pt x="1906869" y="385894"/>
                </a:cubicBezTo>
                <a:cubicBezTo>
                  <a:pt x="1739496" y="422785"/>
                  <a:pt x="1656059" y="337030"/>
                  <a:pt x="1430152" y="385894"/>
                </a:cubicBezTo>
                <a:cubicBezTo>
                  <a:pt x="1204245" y="434758"/>
                  <a:pt x="1167945" y="331303"/>
                  <a:pt x="972503" y="385894"/>
                </a:cubicBezTo>
                <a:cubicBezTo>
                  <a:pt x="777061" y="440485"/>
                  <a:pt x="622275" y="340498"/>
                  <a:pt x="476717" y="385894"/>
                </a:cubicBezTo>
                <a:cubicBezTo>
                  <a:pt x="331159" y="431290"/>
                  <a:pt x="108855" y="352880"/>
                  <a:pt x="0" y="385894"/>
                </a:cubicBezTo>
                <a:cubicBezTo>
                  <a:pt x="-41053" y="202458"/>
                  <a:pt x="21768" y="104150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446474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 Details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A106A2-2020-2E01-3D30-56EA26223374}"/>
              </a:ext>
            </a:extLst>
          </p:cNvPr>
          <p:cNvSpPr/>
          <p:nvPr/>
        </p:nvSpPr>
        <p:spPr>
          <a:xfrm>
            <a:off x="714895" y="2080801"/>
            <a:ext cx="3918065" cy="4269199"/>
          </a:xfrm>
          <a:custGeom>
            <a:avLst/>
            <a:gdLst>
              <a:gd name="connsiteX0" fmla="*/ 0 w 3918065"/>
              <a:gd name="connsiteY0" fmla="*/ 0 h 4269199"/>
              <a:gd name="connsiteX1" fmla="*/ 559724 w 3918065"/>
              <a:gd name="connsiteY1" fmla="*/ 0 h 4269199"/>
              <a:gd name="connsiteX2" fmla="*/ 1080266 w 3918065"/>
              <a:gd name="connsiteY2" fmla="*/ 0 h 4269199"/>
              <a:gd name="connsiteX3" fmla="*/ 1718351 w 3918065"/>
              <a:gd name="connsiteY3" fmla="*/ 0 h 4269199"/>
              <a:gd name="connsiteX4" fmla="*/ 2356436 w 3918065"/>
              <a:gd name="connsiteY4" fmla="*/ 0 h 4269199"/>
              <a:gd name="connsiteX5" fmla="*/ 2837799 w 3918065"/>
              <a:gd name="connsiteY5" fmla="*/ 0 h 4269199"/>
              <a:gd name="connsiteX6" fmla="*/ 3319161 w 3918065"/>
              <a:gd name="connsiteY6" fmla="*/ 0 h 4269199"/>
              <a:gd name="connsiteX7" fmla="*/ 3918065 w 3918065"/>
              <a:gd name="connsiteY7" fmla="*/ 0 h 4269199"/>
              <a:gd name="connsiteX8" fmla="*/ 3918065 w 3918065"/>
              <a:gd name="connsiteY8" fmla="*/ 448266 h 4269199"/>
              <a:gd name="connsiteX9" fmla="*/ 3918065 w 3918065"/>
              <a:gd name="connsiteY9" fmla="*/ 1024608 h 4269199"/>
              <a:gd name="connsiteX10" fmla="*/ 3918065 w 3918065"/>
              <a:gd name="connsiteY10" fmla="*/ 1600950 h 4269199"/>
              <a:gd name="connsiteX11" fmla="*/ 3918065 w 3918065"/>
              <a:gd name="connsiteY11" fmla="*/ 2219983 h 4269199"/>
              <a:gd name="connsiteX12" fmla="*/ 3918065 w 3918065"/>
              <a:gd name="connsiteY12" fmla="*/ 2668249 h 4269199"/>
              <a:gd name="connsiteX13" fmla="*/ 3918065 w 3918065"/>
              <a:gd name="connsiteY13" fmla="*/ 3287283 h 4269199"/>
              <a:gd name="connsiteX14" fmla="*/ 3918065 w 3918065"/>
              <a:gd name="connsiteY14" fmla="*/ 4269199 h 4269199"/>
              <a:gd name="connsiteX15" fmla="*/ 3436703 w 3918065"/>
              <a:gd name="connsiteY15" fmla="*/ 4269199 h 4269199"/>
              <a:gd name="connsiteX16" fmla="*/ 2798618 w 3918065"/>
              <a:gd name="connsiteY16" fmla="*/ 4269199 h 4269199"/>
              <a:gd name="connsiteX17" fmla="*/ 2160533 w 3918065"/>
              <a:gd name="connsiteY17" fmla="*/ 4269199 h 4269199"/>
              <a:gd name="connsiteX18" fmla="*/ 1679171 w 3918065"/>
              <a:gd name="connsiteY18" fmla="*/ 4269199 h 4269199"/>
              <a:gd name="connsiteX19" fmla="*/ 1158628 w 3918065"/>
              <a:gd name="connsiteY19" fmla="*/ 4269199 h 4269199"/>
              <a:gd name="connsiteX20" fmla="*/ 638085 w 3918065"/>
              <a:gd name="connsiteY20" fmla="*/ 4269199 h 4269199"/>
              <a:gd name="connsiteX21" fmla="*/ 0 w 3918065"/>
              <a:gd name="connsiteY21" fmla="*/ 4269199 h 4269199"/>
              <a:gd name="connsiteX22" fmla="*/ 0 w 3918065"/>
              <a:gd name="connsiteY22" fmla="*/ 3735549 h 4269199"/>
              <a:gd name="connsiteX23" fmla="*/ 0 w 3918065"/>
              <a:gd name="connsiteY23" fmla="*/ 3116515 h 4269199"/>
              <a:gd name="connsiteX24" fmla="*/ 0 w 3918065"/>
              <a:gd name="connsiteY24" fmla="*/ 2668249 h 4269199"/>
              <a:gd name="connsiteX25" fmla="*/ 0 w 3918065"/>
              <a:gd name="connsiteY25" fmla="*/ 2049216 h 4269199"/>
              <a:gd name="connsiteX26" fmla="*/ 0 w 3918065"/>
              <a:gd name="connsiteY26" fmla="*/ 1472874 h 4269199"/>
              <a:gd name="connsiteX27" fmla="*/ 0 w 3918065"/>
              <a:gd name="connsiteY27" fmla="*/ 853840 h 4269199"/>
              <a:gd name="connsiteX28" fmla="*/ 0 w 3918065"/>
              <a:gd name="connsiteY28" fmla="*/ 0 h 426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918065" h="4269199" fill="none" extrusionOk="0">
                <a:moveTo>
                  <a:pt x="0" y="0"/>
                </a:moveTo>
                <a:cubicBezTo>
                  <a:pt x="258069" y="-5407"/>
                  <a:pt x="335253" y="8083"/>
                  <a:pt x="559724" y="0"/>
                </a:cubicBezTo>
                <a:cubicBezTo>
                  <a:pt x="784195" y="-8083"/>
                  <a:pt x="922977" y="44103"/>
                  <a:pt x="1080266" y="0"/>
                </a:cubicBezTo>
                <a:cubicBezTo>
                  <a:pt x="1237555" y="-44103"/>
                  <a:pt x="1580810" y="68194"/>
                  <a:pt x="1718351" y="0"/>
                </a:cubicBezTo>
                <a:cubicBezTo>
                  <a:pt x="1855893" y="-68194"/>
                  <a:pt x="2168758" y="26148"/>
                  <a:pt x="2356436" y="0"/>
                </a:cubicBezTo>
                <a:cubicBezTo>
                  <a:pt x="2544114" y="-26148"/>
                  <a:pt x="2732766" y="30927"/>
                  <a:pt x="2837799" y="0"/>
                </a:cubicBezTo>
                <a:cubicBezTo>
                  <a:pt x="2942832" y="-30927"/>
                  <a:pt x="3119189" y="29681"/>
                  <a:pt x="3319161" y="0"/>
                </a:cubicBezTo>
                <a:cubicBezTo>
                  <a:pt x="3519133" y="-29681"/>
                  <a:pt x="3780431" y="60734"/>
                  <a:pt x="3918065" y="0"/>
                </a:cubicBezTo>
                <a:cubicBezTo>
                  <a:pt x="3936974" y="108175"/>
                  <a:pt x="3870483" y="319077"/>
                  <a:pt x="3918065" y="448266"/>
                </a:cubicBezTo>
                <a:cubicBezTo>
                  <a:pt x="3965647" y="577455"/>
                  <a:pt x="3899131" y="865999"/>
                  <a:pt x="3918065" y="1024608"/>
                </a:cubicBezTo>
                <a:cubicBezTo>
                  <a:pt x="3936999" y="1183217"/>
                  <a:pt x="3852304" y="1439047"/>
                  <a:pt x="3918065" y="1600950"/>
                </a:cubicBezTo>
                <a:cubicBezTo>
                  <a:pt x="3983826" y="1762853"/>
                  <a:pt x="3900029" y="2091362"/>
                  <a:pt x="3918065" y="2219983"/>
                </a:cubicBezTo>
                <a:cubicBezTo>
                  <a:pt x="3936101" y="2348604"/>
                  <a:pt x="3873502" y="2497291"/>
                  <a:pt x="3918065" y="2668249"/>
                </a:cubicBezTo>
                <a:cubicBezTo>
                  <a:pt x="3962628" y="2839207"/>
                  <a:pt x="3883232" y="3090449"/>
                  <a:pt x="3918065" y="3287283"/>
                </a:cubicBezTo>
                <a:cubicBezTo>
                  <a:pt x="3952898" y="3484117"/>
                  <a:pt x="3882805" y="3817643"/>
                  <a:pt x="3918065" y="4269199"/>
                </a:cubicBezTo>
                <a:cubicBezTo>
                  <a:pt x="3752814" y="4295236"/>
                  <a:pt x="3558844" y="4268770"/>
                  <a:pt x="3436703" y="4269199"/>
                </a:cubicBezTo>
                <a:cubicBezTo>
                  <a:pt x="3314562" y="4269628"/>
                  <a:pt x="2951563" y="4204247"/>
                  <a:pt x="2798618" y="4269199"/>
                </a:cubicBezTo>
                <a:cubicBezTo>
                  <a:pt x="2645673" y="4334151"/>
                  <a:pt x="2304993" y="4238105"/>
                  <a:pt x="2160533" y="4269199"/>
                </a:cubicBezTo>
                <a:cubicBezTo>
                  <a:pt x="2016074" y="4300293"/>
                  <a:pt x="1860641" y="4267259"/>
                  <a:pt x="1679171" y="4269199"/>
                </a:cubicBezTo>
                <a:cubicBezTo>
                  <a:pt x="1497701" y="4271139"/>
                  <a:pt x="1339812" y="4265020"/>
                  <a:pt x="1158628" y="4269199"/>
                </a:cubicBezTo>
                <a:cubicBezTo>
                  <a:pt x="977444" y="4273378"/>
                  <a:pt x="789447" y="4264766"/>
                  <a:pt x="638085" y="4269199"/>
                </a:cubicBezTo>
                <a:cubicBezTo>
                  <a:pt x="486723" y="4273632"/>
                  <a:pt x="132028" y="4251981"/>
                  <a:pt x="0" y="4269199"/>
                </a:cubicBezTo>
                <a:cubicBezTo>
                  <a:pt x="-40099" y="4038403"/>
                  <a:pt x="31177" y="3882323"/>
                  <a:pt x="0" y="3735549"/>
                </a:cubicBezTo>
                <a:cubicBezTo>
                  <a:pt x="-31177" y="3588775"/>
                  <a:pt x="51588" y="3352781"/>
                  <a:pt x="0" y="3116515"/>
                </a:cubicBezTo>
                <a:cubicBezTo>
                  <a:pt x="-51588" y="2880249"/>
                  <a:pt x="40451" y="2758867"/>
                  <a:pt x="0" y="2668249"/>
                </a:cubicBezTo>
                <a:cubicBezTo>
                  <a:pt x="-40451" y="2577631"/>
                  <a:pt x="52426" y="2325244"/>
                  <a:pt x="0" y="2049216"/>
                </a:cubicBezTo>
                <a:cubicBezTo>
                  <a:pt x="-52426" y="1773188"/>
                  <a:pt x="26617" y="1679269"/>
                  <a:pt x="0" y="1472874"/>
                </a:cubicBezTo>
                <a:cubicBezTo>
                  <a:pt x="-26617" y="1266479"/>
                  <a:pt x="45682" y="1132947"/>
                  <a:pt x="0" y="853840"/>
                </a:cubicBezTo>
                <a:cubicBezTo>
                  <a:pt x="-45682" y="574733"/>
                  <a:pt x="10854" y="298785"/>
                  <a:pt x="0" y="0"/>
                </a:cubicBezTo>
                <a:close/>
              </a:path>
              <a:path w="3918065" h="4269199" stroke="0" extrusionOk="0">
                <a:moveTo>
                  <a:pt x="0" y="0"/>
                </a:moveTo>
                <a:cubicBezTo>
                  <a:pt x="287316" y="-54479"/>
                  <a:pt x="339312" y="25460"/>
                  <a:pt x="598904" y="0"/>
                </a:cubicBezTo>
                <a:cubicBezTo>
                  <a:pt x="858496" y="-25460"/>
                  <a:pt x="1053037" y="57998"/>
                  <a:pt x="1236989" y="0"/>
                </a:cubicBezTo>
                <a:cubicBezTo>
                  <a:pt x="1420942" y="-57998"/>
                  <a:pt x="1664483" y="24877"/>
                  <a:pt x="1835893" y="0"/>
                </a:cubicBezTo>
                <a:cubicBezTo>
                  <a:pt x="2007303" y="-24877"/>
                  <a:pt x="2156612" y="23239"/>
                  <a:pt x="2434798" y="0"/>
                </a:cubicBezTo>
                <a:cubicBezTo>
                  <a:pt x="2712984" y="-23239"/>
                  <a:pt x="2898245" y="19720"/>
                  <a:pt x="3033702" y="0"/>
                </a:cubicBezTo>
                <a:cubicBezTo>
                  <a:pt x="3169159" y="-19720"/>
                  <a:pt x="3739285" y="41003"/>
                  <a:pt x="3918065" y="0"/>
                </a:cubicBezTo>
                <a:cubicBezTo>
                  <a:pt x="3948216" y="172462"/>
                  <a:pt x="3865224" y="427245"/>
                  <a:pt x="3918065" y="576342"/>
                </a:cubicBezTo>
                <a:cubicBezTo>
                  <a:pt x="3970906" y="725439"/>
                  <a:pt x="3848891" y="1055898"/>
                  <a:pt x="3918065" y="1195376"/>
                </a:cubicBezTo>
                <a:cubicBezTo>
                  <a:pt x="3987239" y="1334854"/>
                  <a:pt x="3909352" y="1510802"/>
                  <a:pt x="3918065" y="1729026"/>
                </a:cubicBezTo>
                <a:cubicBezTo>
                  <a:pt x="3926778" y="1947250"/>
                  <a:pt x="3915206" y="2036910"/>
                  <a:pt x="3918065" y="2305367"/>
                </a:cubicBezTo>
                <a:cubicBezTo>
                  <a:pt x="3920924" y="2573824"/>
                  <a:pt x="3892159" y="2603709"/>
                  <a:pt x="3918065" y="2710941"/>
                </a:cubicBezTo>
                <a:cubicBezTo>
                  <a:pt x="3943971" y="2818173"/>
                  <a:pt x="3908294" y="3099105"/>
                  <a:pt x="3918065" y="3244591"/>
                </a:cubicBezTo>
                <a:cubicBezTo>
                  <a:pt x="3927836" y="3390077"/>
                  <a:pt x="3914730" y="3496400"/>
                  <a:pt x="3918065" y="3735549"/>
                </a:cubicBezTo>
                <a:cubicBezTo>
                  <a:pt x="3921400" y="3974698"/>
                  <a:pt x="3867097" y="4034031"/>
                  <a:pt x="3918065" y="4269199"/>
                </a:cubicBezTo>
                <a:cubicBezTo>
                  <a:pt x="3796674" y="4296772"/>
                  <a:pt x="3692938" y="4254032"/>
                  <a:pt x="3475883" y="4269199"/>
                </a:cubicBezTo>
                <a:cubicBezTo>
                  <a:pt x="3258828" y="4284366"/>
                  <a:pt x="3121665" y="4211501"/>
                  <a:pt x="2837799" y="4269199"/>
                </a:cubicBezTo>
                <a:cubicBezTo>
                  <a:pt x="2553933" y="4326897"/>
                  <a:pt x="2526961" y="4219526"/>
                  <a:pt x="2395617" y="4269199"/>
                </a:cubicBezTo>
                <a:cubicBezTo>
                  <a:pt x="2264273" y="4318872"/>
                  <a:pt x="1982003" y="4218516"/>
                  <a:pt x="1796713" y="4269199"/>
                </a:cubicBezTo>
                <a:cubicBezTo>
                  <a:pt x="1611423" y="4319882"/>
                  <a:pt x="1498479" y="4252855"/>
                  <a:pt x="1315350" y="4269199"/>
                </a:cubicBezTo>
                <a:cubicBezTo>
                  <a:pt x="1132221" y="4285543"/>
                  <a:pt x="1040077" y="4225255"/>
                  <a:pt x="794807" y="4269199"/>
                </a:cubicBezTo>
                <a:cubicBezTo>
                  <a:pt x="549537" y="4313143"/>
                  <a:pt x="228031" y="4250719"/>
                  <a:pt x="0" y="4269199"/>
                </a:cubicBezTo>
                <a:cubicBezTo>
                  <a:pt x="-36791" y="3986380"/>
                  <a:pt x="63354" y="3871712"/>
                  <a:pt x="0" y="3692857"/>
                </a:cubicBezTo>
                <a:cubicBezTo>
                  <a:pt x="-63354" y="3514002"/>
                  <a:pt x="9697" y="3439402"/>
                  <a:pt x="0" y="3287283"/>
                </a:cubicBezTo>
                <a:cubicBezTo>
                  <a:pt x="-9697" y="3135164"/>
                  <a:pt x="7945" y="3009084"/>
                  <a:pt x="0" y="2839017"/>
                </a:cubicBezTo>
                <a:cubicBezTo>
                  <a:pt x="-7945" y="2668950"/>
                  <a:pt x="47375" y="2491802"/>
                  <a:pt x="0" y="2390751"/>
                </a:cubicBezTo>
                <a:cubicBezTo>
                  <a:pt x="-47375" y="2289700"/>
                  <a:pt x="49982" y="2048612"/>
                  <a:pt x="0" y="1899794"/>
                </a:cubicBezTo>
                <a:cubicBezTo>
                  <a:pt x="-49982" y="1750976"/>
                  <a:pt x="16365" y="1418677"/>
                  <a:pt x="0" y="1280760"/>
                </a:cubicBezTo>
                <a:cubicBezTo>
                  <a:pt x="-16365" y="1142843"/>
                  <a:pt x="22272" y="830515"/>
                  <a:pt x="0" y="704418"/>
                </a:cubicBezTo>
                <a:cubicBezTo>
                  <a:pt x="-22272" y="578321"/>
                  <a:pt x="29715" y="33014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74125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Simulations breakdown</a:t>
            </a:r>
            <a:br>
              <a:rPr lang="en-US" sz="4400" dirty="0"/>
            </a:br>
            <a:r>
              <a:rPr lang="en-US" sz="4400" dirty="0"/>
              <a:t>(env, grid, entities, rules, termination)</a:t>
            </a:r>
            <a:endParaRPr lang="en-IL" sz="4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7E9E-2AF0-8978-AEE7-1BCD38D3E822}"/>
              </a:ext>
            </a:extLst>
          </p:cNvPr>
          <p:cNvSpPr/>
          <p:nvPr/>
        </p:nvSpPr>
        <p:spPr>
          <a:xfrm>
            <a:off x="4807528" y="2134224"/>
            <a:ext cx="6669577" cy="4215776"/>
          </a:xfrm>
          <a:custGeom>
            <a:avLst/>
            <a:gdLst>
              <a:gd name="connsiteX0" fmla="*/ 0 w 6669577"/>
              <a:gd name="connsiteY0" fmla="*/ 0 h 4215776"/>
              <a:gd name="connsiteX1" fmla="*/ 422407 w 6669577"/>
              <a:gd name="connsiteY1" fmla="*/ 0 h 4215776"/>
              <a:gd name="connsiteX2" fmla="*/ 1044900 w 6669577"/>
              <a:gd name="connsiteY2" fmla="*/ 0 h 4215776"/>
              <a:gd name="connsiteX3" fmla="*/ 1400611 w 6669577"/>
              <a:gd name="connsiteY3" fmla="*/ 0 h 4215776"/>
              <a:gd name="connsiteX4" fmla="*/ 1889713 w 6669577"/>
              <a:gd name="connsiteY4" fmla="*/ 0 h 4215776"/>
              <a:gd name="connsiteX5" fmla="*/ 2445512 w 6669577"/>
              <a:gd name="connsiteY5" fmla="*/ 0 h 4215776"/>
              <a:gd name="connsiteX6" fmla="*/ 3001310 w 6669577"/>
              <a:gd name="connsiteY6" fmla="*/ 0 h 4215776"/>
              <a:gd name="connsiteX7" fmla="*/ 3623804 w 6669577"/>
              <a:gd name="connsiteY7" fmla="*/ 0 h 4215776"/>
              <a:gd name="connsiteX8" fmla="*/ 4112906 w 6669577"/>
              <a:gd name="connsiteY8" fmla="*/ 0 h 4215776"/>
              <a:gd name="connsiteX9" fmla="*/ 4735400 w 6669577"/>
              <a:gd name="connsiteY9" fmla="*/ 0 h 4215776"/>
              <a:gd name="connsiteX10" fmla="*/ 5224502 w 6669577"/>
              <a:gd name="connsiteY10" fmla="*/ 0 h 4215776"/>
              <a:gd name="connsiteX11" fmla="*/ 5646909 w 6669577"/>
              <a:gd name="connsiteY11" fmla="*/ 0 h 4215776"/>
              <a:gd name="connsiteX12" fmla="*/ 6136011 w 6669577"/>
              <a:gd name="connsiteY12" fmla="*/ 0 h 4215776"/>
              <a:gd name="connsiteX13" fmla="*/ 6669577 w 6669577"/>
              <a:gd name="connsiteY13" fmla="*/ 0 h 4215776"/>
              <a:gd name="connsiteX14" fmla="*/ 6669577 w 6669577"/>
              <a:gd name="connsiteY14" fmla="*/ 526972 h 4215776"/>
              <a:gd name="connsiteX15" fmla="*/ 6669577 w 6669577"/>
              <a:gd name="connsiteY15" fmla="*/ 1096102 h 4215776"/>
              <a:gd name="connsiteX16" fmla="*/ 6669577 w 6669577"/>
              <a:gd name="connsiteY16" fmla="*/ 1623074 h 4215776"/>
              <a:gd name="connsiteX17" fmla="*/ 6669577 w 6669577"/>
              <a:gd name="connsiteY17" fmla="*/ 2192204 h 4215776"/>
              <a:gd name="connsiteX18" fmla="*/ 6669577 w 6669577"/>
              <a:gd name="connsiteY18" fmla="*/ 2761333 h 4215776"/>
              <a:gd name="connsiteX19" fmla="*/ 6669577 w 6669577"/>
              <a:gd name="connsiteY19" fmla="*/ 3330463 h 4215776"/>
              <a:gd name="connsiteX20" fmla="*/ 6669577 w 6669577"/>
              <a:gd name="connsiteY20" fmla="*/ 4215776 h 4215776"/>
              <a:gd name="connsiteX21" fmla="*/ 6180475 w 6669577"/>
              <a:gd name="connsiteY21" fmla="*/ 4215776 h 4215776"/>
              <a:gd name="connsiteX22" fmla="*/ 5557981 w 6669577"/>
              <a:gd name="connsiteY22" fmla="*/ 4215776 h 4215776"/>
              <a:gd name="connsiteX23" fmla="*/ 4935487 w 6669577"/>
              <a:gd name="connsiteY23" fmla="*/ 4215776 h 4215776"/>
              <a:gd name="connsiteX24" fmla="*/ 4579776 w 6669577"/>
              <a:gd name="connsiteY24" fmla="*/ 4215776 h 4215776"/>
              <a:gd name="connsiteX25" fmla="*/ 4090674 w 6669577"/>
              <a:gd name="connsiteY25" fmla="*/ 4215776 h 4215776"/>
              <a:gd name="connsiteX26" fmla="*/ 3734963 w 6669577"/>
              <a:gd name="connsiteY26" fmla="*/ 4215776 h 4215776"/>
              <a:gd name="connsiteX27" fmla="*/ 3245861 w 6669577"/>
              <a:gd name="connsiteY27" fmla="*/ 4215776 h 4215776"/>
              <a:gd name="connsiteX28" fmla="*/ 2823454 w 6669577"/>
              <a:gd name="connsiteY28" fmla="*/ 4215776 h 4215776"/>
              <a:gd name="connsiteX29" fmla="*/ 2401048 w 6669577"/>
              <a:gd name="connsiteY29" fmla="*/ 4215776 h 4215776"/>
              <a:gd name="connsiteX30" fmla="*/ 2045337 w 6669577"/>
              <a:gd name="connsiteY30" fmla="*/ 4215776 h 4215776"/>
              <a:gd name="connsiteX31" fmla="*/ 1422843 w 6669577"/>
              <a:gd name="connsiteY31" fmla="*/ 4215776 h 4215776"/>
              <a:gd name="connsiteX32" fmla="*/ 733653 w 6669577"/>
              <a:gd name="connsiteY32" fmla="*/ 4215776 h 4215776"/>
              <a:gd name="connsiteX33" fmla="*/ 0 w 6669577"/>
              <a:gd name="connsiteY33" fmla="*/ 4215776 h 4215776"/>
              <a:gd name="connsiteX34" fmla="*/ 0 w 6669577"/>
              <a:gd name="connsiteY34" fmla="*/ 3730962 h 4215776"/>
              <a:gd name="connsiteX35" fmla="*/ 0 w 6669577"/>
              <a:gd name="connsiteY35" fmla="*/ 3161832 h 4215776"/>
              <a:gd name="connsiteX36" fmla="*/ 0 w 6669577"/>
              <a:gd name="connsiteY36" fmla="*/ 2634860 h 4215776"/>
              <a:gd name="connsiteX37" fmla="*/ 0 w 6669577"/>
              <a:gd name="connsiteY37" fmla="*/ 2107888 h 4215776"/>
              <a:gd name="connsiteX38" fmla="*/ 0 w 6669577"/>
              <a:gd name="connsiteY38" fmla="*/ 1665232 h 4215776"/>
              <a:gd name="connsiteX39" fmla="*/ 0 w 6669577"/>
              <a:gd name="connsiteY39" fmla="*/ 1222575 h 4215776"/>
              <a:gd name="connsiteX40" fmla="*/ 0 w 6669577"/>
              <a:gd name="connsiteY40" fmla="*/ 737761 h 4215776"/>
              <a:gd name="connsiteX41" fmla="*/ 0 w 6669577"/>
              <a:gd name="connsiteY41" fmla="*/ 0 h 42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669577" h="4215776" fill="none" extrusionOk="0">
                <a:moveTo>
                  <a:pt x="0" y="0"/>
                </a:moveTo>
                <a:cubicBezTo>
                  <a:pt x="169199" y="-45384"/>
                  <a:pt x="293105" y="3998"/>
                  <a:pt x="422407" y="0"/>
                </a:cubicBezTo>
                <a:cubicBezTo>
                  <a:pt x="551709" y="-3998"/>
                  <a:pt x="867445" y="21719"/>
                  <a:pt x="1044900" y="0"/>
                </a:cubicBezTo>
                <a:cubicBezTo>
                  <a:pt x="1222355" y="-21719"/>
                  <a:pt x="1318387" y="16615"/>
                  <a:pt x="1400611" y="0"/>
                </a:cubicBezTo>
                <a:cubicBezTo>
                  <a:pt x="1482835" y="-16615"/>
                  <a:pt x="1654424" y="22163"/>
                  <a:pt x="1889713" y="0"/>
                </a:cubicBezTo>
                <a:cubicBezTo>
                  <a:pt x="2125002" y="-22163"/>
                  <a:pt x="2209127" y="33476"/>
                  <a:pt x="2445512" y="0"/>
                </a:cubicBezTo>
                <a:cubicBezTo>
                  <a:pt x="2681897" y="-33476"/>
                  <a:pt x="2822235" y="4198"/>
                  <a:pt x="3001310" y="0"/>
                </a:cubicBezTo>
                <a:cubicBezTo>
                  <a:pt x="3180385" y="-4198"/>
                  <a:pt x="3443142" y="16109"/>
                  <a:pt x="3623804" y="0"/>
                </a:cubicBezTo>
                <a:cubicBezTo>
                  <a:pt x="3804466" y="-16109"/>
                  <a:pt x="4009958" y="21268"/>
                  <a:pt x="4112906" y="0"/>
                </a:cubicBezTo>
                <a:cubicBezTo>
                  <a:pt x="4215854" y="-21268"/>
                  <a:pt x="4502250" y="64775"/>
                  <a:pt x="4735400" y="0"/>
                </a:cubicBezTo>
                <a:cubicBezTo>
                  <a:pt x="4968550" y="-64775"/>
                  <a:pt x="5043419" y="17247"/>
                  <a:pt x="5224502" y="0"/>
                </a:cubicBezTo>
                <a:cubicBezTo>
                  <a:pt x="5405585" y="-17247"/>
                  <a:pt x="5441031" y="39215"/>
                  <a:pt x="5646909" y="0"/>
                </a:cubicBezTo>
                <a:cubicBezTo>
                  <a:pt x="5852787" y="-39215"/>
                  <a:pt x="5992086" y="21341"/>
                  <a:pt x="6136011" y="0"/>
                </a:cubicBezTo>
                <a:cubicBezTo>
                  <a:pt x="6279936" y="-21341"/>
                  <a:pt x="6532761" y="9650"/>
                  <a:pt x="6669577" y="0"/>
                </a:cubicBezTo>
                <a:cubicBezTo>
                  <a:pt x="6699975" y="143801"/>
                  <a:pt x="6617692" y="385669"/>
                  <a:pt x="6669577" y="526972"/>
                </a:cubicBezTo>
                <a:cubicBezTo>
                  <a:pt x="6721462" y="668275"/>
                  <a:pt x="6643990" y="960133"/>
                  <a:pt x="6669577" y="1096102"/>
                </a:cubicBezTo>
                <a:cubicBezTo>
                  <a:pt x="6695164" y="1232071"/>
                  <a:pt x="6629748" y="1490852"/>
                  <a:pt x="6669577" y="1623074"/>
                </a:cubicBezTo>
                <a:cubicBezTo>
                  <a:pt x="6709406" y="1755296"/>
                  <a:pt x="6640339" y="1920687"/>
                  <a:pt x="6669577" y="2192204"/>
                </a:cubicBezTo>
                <a:cubicBezTo>
                  <a:pt x="6698815" y="2463721"/>
                  <a:pt x="6606360" y="2501817"/>
                  <a:pt x="6669577" y="2761333"/>
                </a:cubicBezTo>
                <a:cubicBezTo>
                  <a:pt x="6732794" y="3020849"/>
                  <a:pt x="6651043" y="3132928"/>
                  <a:pt x="6669577" y="3330463"/>
                </a:cubicBezTo>
                <a:cubicBezTo>
                  <a:pt x="6688111" y="3527998"/>
                  <a:pt x="6582894" y="3997303"/>
                  <a:pt x="6669577" y="4215776"/>
                </a:cubicBezTo>
                <a:cubicBezTo>
                  <a:pt x="6461534" y="4267323"/>
                  <a:pt x="6419942" y="4198045"/>
                  <a:pt x="6180475" y="4215776"/>
                </a:cubicBezTo>
                <a:cubicBezTo>
                  <a:pt x="5941008" y="4233507"/>
                  <a:pt x="5763699" y="4185863"/>
                  <a:pt x="5557981" y="4215776"/>
                </a:cubicBezTo>
                <a:cubicBezTo>
                  <a:pt x="5352263" y="4245689"/>
                  <a:pt x="5097619" y="4189435"/>
                  <a:pt x="4935487" y="4215776"/>
                </a:cubicBezTo>
                <a:cubicBezTo>
                  <a:pt x="4773355" y="4242117"/>
                  <a:pt x="4676867" y="4190189"/>
                  <a:pt x="4579776" y="4215776"/>
                </a:cubicBezTo>
                <a:cubicBezTo>
                  <a:pt x="4482685" y="4241363"/>
                  <a:pt x="4194523" y="4186916"/>
                  <a:pt x="4090674" y="4215776"/>
                </a:cubicBezTo>
                <a:cubicBezTo>
                  <a:pt x="3986825" y="4244636"/>
                  <a:pt x="3897607" y="4209365"/>
                  <a:pt x="3734963" y="4215776"/>
                </a:cubicBezTo>
                <a:cubicBezTo>
                  <a:pt x="3572319" y="4222187"/>
                  <a:pt x="3362654" y="4180928"/>
                  <a:pt x="3245861" y="4215776"/>
                </a:cubicBezTo>
                <a:cubicBezTo>
                  <a:pt x="3129068" y="4250624"/>
                  <a:pt x="3034059" y="4206226"/>
                  <a:pt x="2823454" y="4215776"/>
                </a:cubicBezTo>
                <a:cubicBezTo>
                  <a:pt x="2612849" y="4225326"/>
                  <a:pt x="2534631" y="4176405"/>
                  <a:pt x="2401048" y="4215776"/>
                </a:cubicBezTo>
                <a:cubicBezTo>
                  <a:pt x="2267465" y="4255147"/>
                  <a:pt x="2197765" y="4212758"/>
                  <a:pt x="2045337" y="4215776"/>
                </a:cubicBezTo>
                <a:cubicBezTo>
                  <a:pt x="1892909" y="4218794"/>
                  <a:pt x="1647369" y="4161038"/>
                  <a:pt x="1422843" y="4215776"/>
                </a:cubicBezTo>
                <a:cubicBezTo>
                  <a:pt x="1198317" y="4270514"/>
                  <a:pt x="967794" y="4211446"/>
                  <a:pt x="733653" y="4215776"/>
                </a:cubicBezTo>
                <a:cubicBezTo>
                  <a:pt x="499512" y="4220106"/>
                  <a:pt x="179829" y="4129973"/>
                  <a:pt x="0" y="4215776"/>
                </a:cubicBezTo>
                <a:cubicBezTo>
                  <a:pt x="-11972" y="4042117"/>
                  <a:pt x="34911" y="3895268"/>
                  <a:pt x="0" y="3730962"/>
                </a:cubicBezTo>
                <a:cubicBezTo>
                  <a:pt x="-34911" y="3566656"/>
                  <a:pt x="17639" y="3405636"/>
                  <a:pt x="0" y="3161832"/>
                </a:cubicBezTo>
                <a:cubicBezTo>
                  <a:pt x="-17639" y="2918028"/>
                  <a:pt x="44683" y="2745057"/>
                  <a:pt x="0" y="2634860"/>
                </a:cubicBezTo>
                <a:cubicBezTo>
                  <a:pt x="-44683" y="2524663"/>
                  <a:pt x="24741" y="2362273"/>
                  <a:pt x="0" y="2107888"/>
                </a:cubicBezTo>
                <a:cubicBezTo>
                  <a:pt x="-24741" y="1853503"/>
                  <a:pt x="26070" y="1827780"/>
                  <a:pt x="0" y="1665232"/>
                </a:cubicBezTo>
                <a:cubicBezTo>
                  <a:pt x="-26070" y="1502684"/>
                  <a:pt x="47543" y="1375375"/>
                  <a:pt x="0" y="1222575"/>
                </a:cubicBezTo>
                <a:cubicBezTo>
                  <a:pt x="-47543" y="1069775"/>
                  <a:pt x="4262" y="863012"/>
                  <a:pt x="0" y="737761"/>
                </a:cubicBezTo>
                <a:cubicBezTo>
                  <a:pt x="-4262" y="612510"/>
                  <a:pt x="12697" y="162674"/>
                  <a:pt x="0" y="0"/>
                </a:cubicBezTo>
                <a:close/>
              </a:path>
              <a:path w="6669577" h="4215776" stroke="0" extrusionOk="0">
                <a:moveTo>
                  <a:pt x="0" y="0"/>
                </a:moveTo>
                <a:cubicBezTo>
                  <a:pt x="147235" y="-61086"/>
                  <a:pt x="393825" y="11205"/>
                  <a:pt x="555798" y="0"/>
                </a:cubicBezTo>
                <a:cubicBezTo>
                  <a:pt x="717771" y="-11205"/>
                  <a:pt x="1053040" y="4818"/>
                  <a:pt x="1244988" y="0"/>
                </a:cubicBezTo>
                <a:cubicBezTo>
                  <a:pt x="1436936" y="-4818"/>
                  <a:pt x="1783165" y="42927"/>
                  <a:pt x="1934177" y="0"/>
                </a:cubicBezTo>
                <a:cubicBezTo>
                  <a:pt x="2085189" y="-42927"/>
                  <a:pt x="2215078" y="25335"/>
                  <a:pt x="2356584" y="0"/>
                </a:cubicBezTo>
                <a:cubicBezTo>
                  <a:pt x="2498090" y="-25335"/>
                  <a:pt x="2734422" y="17725"/>
                  <a:pt x="3045773" y="0"/>
                </a:cubicBezTo>
                <a:cubicBezTo>
                  <a:pt x="3357124" y="-17725"/>
                  <a:pt x="3243026" y="32947"/>
                  <a:pt x="3401484" y="0"/>
                </a:cubicBezTo>
                <a:cubicBezTo>
                  <a:pt x="3559942" y="-32947"/>
                  <a:pt x="3636495" y="4207"/>
                  <a:pt x="3757195" y="0"/>
                </a:cubicBezTo>
                <a:cubicBezTo>
                  <a:pt x="3877895" y="-4207"/>
                  <a:pt x="4082502" y="49465"/>
                  <a:pt x="4179602" y="0"/>
                </a:cubicBezTo>
                <a:cubicBezTo>
                  <a:pt x="4276702" y="-49465"/>
                  <a:pt x="4409914" y="20203"/>
                  <a:pt x="4535312" y="0"/>
                </a:cubicBezTo>
                <a:cubicBezTo>
                  <a:pt x="4660710" y="-20203"/>
                  <a:pt x="4714118" y="3476"/>
                  <a:pt x="4891023" y="0"/>
                </a:cubicBezTo>
                <a:cubicBezTo>
                  <a:pt x="5067928" y="-3476"/>
                  <a:pt x="5127668" y="44297"/>
                  <a:pt x="5313430" y="0"/>
                </a:cubicBezTo>
                <a:cubicBezTo>
                  <a:pt x="5499192" y="-44297"/>
                  <a:pt x="5731814" y="8546"/>
                  <a:pt x="6002619" y="0"/>
                </a:cubicBezTo>
                <a:cubicBezTo>
                  <a:pt x="6273424" y="-8546"/>
                  <a:pt x="6387857" y="78064"/>
                  <a:pt x="6669577" y="0"/>
                </a:cubicBezTo>
                <a:cubicBezTo>
                  <a:pt x="6677420" y="143173"/>
                  <a:pt x="6633448" y="435749"/>
                  <a:pt x="6669577" y="611288"/>
                </a:cubicBezTo>
                <a:cubicBezTo>
                  <a:pt x="6705706" y="786827"/>
                  <a:pt x="6650677" y="917120"/>
                  <a:pt x="6669577" y="1096102"/>
                </a:cubicBezTo>
                <a:cubicBezTo>
                  <a:pt x="6688477" y="1275084"/>
                  <a:pt x="6627084" y="1344423"/>
                  <a:pt x="6669577" y="1580916"/>
                </a:cubicBezTo>
                <a:cubicBezTo>
                  <a:pt x="6712070" y="1817409"/>
                  <a:pt x="6639417" y="1797006"/>
                  <a:pt x="6669577" y="1981415"/>
                </a:cubicBezTo>
                <a:cubicBezTo>
                  <a:pt x="6699737" y="2165824"/>
                  <a:pt x="6665867" y="2341333"/>
                  <a:pt x="6669577" y="2466229"/>
                </a:cubicBezTo>
                <a:cubicBezTo>
                  <a:pt x="6673287" y="2591125"/>
                  <a:pt x="6613690" y="2900711"/>
                  <a:pt x="6669577" y="3077516"/>
                </a:cubicBezTo>
                <a:cubicBezTo>
                  <a:pt x="6725464" y="3254321"/>
                  <a:pt x="6636726" y="3370599"/>
                  <a:pt x="6669577" y="3478015"/>
                </a:cubicBezTo>
                <a:cubicBezTo>
                  <a:pt x="6702428" y="3585431"/>
                  <a:pt x="6668407" y="3922229"/>
                  <a:pt x="6669577" y="4215776"/>
                </a:cubicBezTo>
                <a:cubicBezTo>
                  <a:pt x="6550339" y="4252436"/>
                  <a:pt x="6436312" y="4174608"/>
                  <a:pt x="6247170" y="4215776"/>
                </a:cubicBezTo>
                <a:cubicBezTo>
                  <a:pt x="6058028" y="4256944"/>
                  <a:pt x="6009182" y="4203847"/>
                  <a:pt x="5824764" y="4215776"/>
                </a:cubicBezTo>
                <a:cubicBezTo>
                  <a:pt x="5640346" y="4227705"/>
                  <a:pt x="5533147" y="4179659"/>
                  <a:pt x="5335662" y="4215776"/>
                </a:cubicBezTo>
                <a:cubicBezTo>
                  <a:pt x="5138177" y="4251893"/>
                  <a:pt x="4999339" y="4164029"/>
                  <a:pt x="4846559" y="4215776"/>
                </a:cubicBezTo>
                <a:cubicBezTo>
                  <a:pt x="4693779" y="4267523"/>
                  <a:pt x="4601707" y="4204431"/>
                  <a:pt x="4424153" y="4215776"/>
                </a:cubicBezTo>
                <a:cubicBezTo>
                  <a:pt x="4246599" y="4227121"/>
                  <a:pt x="4156806" y="4194921"/>
                  <a:pt x="4001746" y="4215776"/>
                </a:cubicBezTo>
                <a:cubicBezTo>
                  <a:pt x="3846686" y="4236631"/>
                  <a:pt x="3721862" y="4168863"/>
                  <a:pt x="3512644" y="4215776"/>
                </a:cubicBezTo>
                <a:cubicBezTo>
                  <a:pt x="3303426" y="4262689"/>
                  <a:pt x="3207653" y="4205324"/>
                  <a:pt x="3023542" y="4215776"/>
                </a:cubicBezTo>
                <a:cubicBezTo>
                  <a:pt x="2839431" y="4226228"/>
                  <a:pt x="2645924" y="4168674"/>
                  <a:pt x="2467743" y="4215776"/>
                </a:cubicBezTo>
                <a:cubicBezTo>
                  <a:pt x="2289562" y="4262878"/>
                  <a:pt x="2233686" y="4181194"/>
                  <a:pt x="2045337" y="4215776"/>
                </a:cubicBezTo>
                <a:cubicBezTo>
                  <a:pt x="1856988" y="4250358"/>
                  <a:pt x="1685184" y="4174815"/>
                  <a:pt x="1489539" y="4215776"/>
                </a:cubicBezTo>
                <a:cubicBezTo>
                  <a:pt x="1293894" y="4256737"/>
                  <a:pt x="1227234" y="4210213"/>
                  <a:pt x="1133828" y="4215776"/>
                </a:cubicBezTo>
                <a:cubicBezTo>
                  <a:pt x="1040422" y="4221339"/>
                  <a:pt x="248838" y="4100345"/>
                  <a:pt x="0" y="4215776"/>
                </a:cubicBezTo>
                <a:cubicBezTo>
                  <a:pt x="-32843" y="4086190"/>
                  <a:pt x="49659" y="3934038"/>
                  <a:pt x="0" y="3773120"/>
                </a:cubicBezTo>
                <a:cubicBezTo>
                  <a:pt x="-49659" y="3612202"/>
                  <a:pt x="27516" y="3503510"/>
                  <a:pt x="0" y="3330463"/>
                </a:cubicBezTo>
                <a:cubicBezTo>
                  <a:pt x="-27516" y="3157416"/>
                  <a:pt x="23693" y="2937689"/>
                  <a:pt x="0" y="2761333"/>
                </a:cubicBezTo>
                <a:cubicBezTo>
                  <a:pt x="-23693" y="2584977"/>
                  <a:pt x="28170" y="2535907"/>
                  <a:pt x="0" y="2318677"/>
                </a:cubicBezTo>
                <a:cubicBezTo>
                  <a:pt x="-28170" y="2101447"/>
                  <a:pt x="39264" y="1999517"/>
                  <a:pt x="0" y="1833863"/>
                </a:cubicBezTo>
                <a:cubicBezTo>
                  <a:pt x="-39264" y="1668209"/>
                  <a:pt x="8817" y="1526416"/>
                  <a:pt x="0" y="1306891"/>
                </a:cubicBezTo>
                <a:cubicBezTo>
                  <a:pt x="-8817" y="1087366"/>
                  <a:pt x="48456" y="1037674"/>
                  <a:pt x="0" y="779919"/>
                </a:cubicBezTo>
                <a:cubicBezTo>
                  <a:pt x="-48456" y="522164"/>
                  <a:pt x="45633" y="158752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extLst>
              <a:ext uri="{C807C97D-BFC1-408E-A445-0C87EB9F89A2}">
                <ask:lineSketchStyleProps xmlns:ask="http://schemas.microsoft.com/office/drawing/2018/sketchyshapes" sd="37292466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Selected component details</a:t>
            </a:r>
            <a:endParaRPr lang="en-IL" sz="4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8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977B47-0669-F2FF-D875-3EF6DACD25B7}"/>
              </a:ext>
            </a:extLst>
          </p:cNvPr>
          <p:cNvSpPr/>
          <p:nvPr/>
        </p:nvSpPr>
        <p:spPr>
          <a:xfrm>
            <a:off x="332509" y="507999"/>
            <a:ext cx="11587942" cy="6158807"/>
          </a:xfrm>
          <a:custGeom>
            <a:avLst/>
            <a:gdLst>
              <a:gd name="connsiteX0" fmla="*/ 0 w 11587942"/>
              <a:gd name="connsiteY0" fmla="*/ 0 h 6158807"/>
              <a:gd name="connsiteX1" fmla="*/ 347638 w 11587942"/>
              <a:gd name="connsiteY1" fmla="*/ 0 h 6158807"/>
              <a:gd name="connsiteX2" fmla="*/ 811156 w 11587942"/>
              <a:gd name="connsiteY2" fmla="*/ 0 h 6158807"/>
              <a:gd name="connsiteX3" fmla="*/ 1158794 w 11587942"/>
              <a:gd name="connsiteY3" fmla="*/ 0 h 6158807"/>
              <a:gd name="connsiteX4" fmla="*/ 1738191 w 11587942"/>
              <a:gd name="connsiteY4" fmla="*/ 0 h 6158807"/>
              <a:gd name="connsiteX5" fmla="*/ 2201709 w 11587942"/>
              <a:gd name="connsiteY5" fmla="*/ 0 h 6158807"/>
              <a:gd name="connsiteX6" fmla="*/ 2896986 w 11587942"/>
              <a:gd name="connsiteY6" fmla="*/ 0 h 6158807"/>
              <a:gd name="connsiteX7" fmla="*/ 3708141 w 11587942"/>
              <a:gd name="connsiteY7" fmla="*/ 0 h 6158807"/>
              <a:gd name="connsiteX8" fmla="*/ 4055780 w 11587942"/>
              <a:gd name="connsiteY8" fmla="*/ 0 h 6158807"/>
              <a:gd name="connsiteX9" fmla="*/ 4287539 w 11587942"/>
              <a:gd name="connsiteY9" fmla="*/ 0 h 6158807"/>
              <a:gd name="connsiteX10" fmla="*/ 4751056 w 11587942"/>
              <a:gd name="connsiteY10" fmla="*/ 0 h 6158807"/>
              <a:gd name="connsiteX11" fmla="*/ 4982815 w 11587942"/>
              <a:gd name="connsiteY11" fmla="*/ 0 h 6158807"/>
              <a:gd name="connsiteX12" fmla="*/ 5562212 w 11587942"/>
              <a:gd name="connsiteY12" fmla="*/ 0 h 6158807"/>
              <a:gd name="connsiteX13" fmla="*/ 5909850 w 11587942"/>
              <a:gd name="connsiteY13" fmla="*/ 0 h 6158807"/>
              <a:gd name="connsiteX14" fmla="*/ 6489248 w 11587942"/>
              <a:gd name="connsiteY14" fmla="*/ 0 h 6158807"/>
              <a:gd name="connsiteX15" fmla="*/ 6721006 w 11587942"/>
              <a:gd name="connsiteY15" fmla="*/ 0 h 6158807"/>
              <a:gd name="connsiteX16" fmla="*/ 7300403 w 11587942"/>
              <a:gd name="connsiteY16" fmla="*/ 0 h 6158807"/>
              <a:gd name="connsiteX17" fmla="*/ 7648042 w 11587942"/>
              <a:gd name="connsiteY17" fmla="*/ 0 h 6158807"/>
              <a:gd name="connsiteX18" fmla="*/ 8459198 w 11587942"/>
              <a:gd name="connsiteY18" fmla="*/ 0 h 6158807"/>
              <a:gd name="connsiteX19" fmla="*/ 9270354 w 11587942"/>
              <a:gd name="connsiteY19" fmla="*/ 0 h 6158807"/>
              <a:gd name="connsiteX20" fmla="*/ 9617992 w 11587942"/>
              <a:gd name="connsiteY20" fmla="*/ 0 h 6158807"/>
              <a:gd name="connsiteX21" fmla="*/ 10197389 w 11587942"/>
              <a:gd name="connsiteY21" fmla="*/ 0 h 6158807"/>
              <a:gd name="connsiteX22" fmla="*/ 10429148 w 11587942"/>
              <a:gd name="connsiteY22" fmla="*/ 0 h 6158807"/>
              <a:gd name="connsiteX23" fmla="*/ 10892665 w 11587942"/>
              <a:gd name="connsiteY23" fmla="*/ 0 h 6158807"/>
              <a:gd name="connsiteX24" fmla="*/ 11587942 w 11587942"/>
              <a:gd name="connsiteY24" fmla="*/ 0 h 6158807"/>
              <a:gd name="connsiteX25" fmla="*/ 11587942 w 11587942"/>
              <a:gd name="connsiteY25" fmla="*/ 375127 h 6158807"/>
              <a:gd name="connsiteX26" fmla="*/ 11587942 w 11587942"/>
              <a:gd name="connsiteY26" fmla="*/ 750255 h 6158807"/>
              <a:gd name="connsiteX27" fmla="*/ 11587942 w 11587942"/>
              <a:gd name="connsiteY27" fmla="*/ 1186970 h 6158807"/>
              <a:gd name="connsiteX28" fmla="*/ 11587942 w 11587942"/>
              <a:gd name="connsiteY28" fmla="*/ 1808450 h 6158807"/>
              <a:gd name="connsiteX29" fmla="*/ 11587942 w 11587942"/>
              <a:gd name="connsiteY29" fmla="*/ 2491517 h 6158807"/>
              <a:gd name="connsiteX30" fmla="*/ 11587942 w 11587942"/>
              <a:gd name="connsiteY30" fmla="*/ 2866645 h 6158807"/>
              <a:gd name="connsiteX31" fmla="*/ 11587942 w 11587942"/>
              <a:gd name="connsiteY31" fmla="*/ 3488124 h 6158807"/>
              <a:gd name="connsiteX32" fmla="*/ 11587942 w 11587942"/>
              <a:gd name="connsiteY32" fmla="*/ 4109604 h 6158807"/>
              <a:gd name="connsiteX33" fmla="*/ 11587942 w 11587942"/>
              <a:gd name="connsiteY33" fmla="*/ 4484731 h 6158807"/>
              <a:gd name="connsiteX34" fmla="*/ 11587942 w 11587942"/>
              <a:gd name="connsiteY34" fmla="*/ 4983035 h 6158807"/>
              <a:gd name="connsiteX35" fmla="*/ 11587942 w 11587942"/>
              <a:gd name="connsiteY35" fmla="*/ 5542926 h 6158807"/>
              <a:gd name="connsiteX36" fmla="*/ 11587942 w 11587942"/>
              <a:gd name="connsiteY36" fmla="*/ 6158807 h 6158807"/>
              <a:gd name="connsiteX37" fmla="*/ 11356183 w 11587942"/>
              <a:gd name="connsiteY37" fmla="*/ 6158807 h 6158807"/>
              <a:gd name="connsiteX38" fmla="*/ 10660907 w 11587942"/>
              <a:gd name="connsiteY38" fmla="*/ 6158807 h 6158807"/>
              <a:gd name="connsiteX39" fmla="*/ 10197389 w 11587942"/>
              <a:gd name="connsiteY39" fmla="*/ 6158807 h 6158807"/>
              <a:gd name="connsiteX40" fmla="*/ 9849751 w 11587942"/>
              <a:gd name="connsiteY40" fmla="*/ 6158807 h 6158807"/>
              <a:gd name="connsiteX41" fmla="*/ 9154474 w 11587942"/>
              <a:gd name="connsiteY41" fmla="*/ 6158807 h 6158807"/>
              <a:gd name="connsiteX42" fmla="*/ 8922715 w 11587942"/>
              <a:gd name="connsiteY42" fmla="*/ 6158807 h 6158807"/>
              <a:gd name="connsiteX43" fmla="*/ 8690957 w 11587942"/>
              <a:gd name="connsiteY43" fmla="*/ 6158807 h 6158807"/>
              <a:gd name="connsiteX44" fmla="*/ 8227439 w 11587942"/>
              <a:gd name="connsiteY44" fmla="*/ 6158807 h 6158807"/>
              <a:gd name="connsiteX45" fmla="*/ 7763921 w 11587942"/>
              <a:gd name="connsiteY45" fmla="*/ 6158807 h 6158807"/>
              <a:gd name="connsiteX46" fmla="*/ 7184524 w 11587942"/>
              <a:gd name="connsiteY46" fmla="*/ 6158807 h 6158807"/>
              <a:gd name="connsiteX47" fmla="*/ 6489248 w 11587942"/>
              <a:gd name="connsiteY47" fmla="*/ 6158807 h 6158807"/>
              <a:gd name="connsiteX48" fmla="*/ 5793971 w 11587942"/>
              <a:gd name="connsiteY48" fmla="*/ 6158807 h 6158807"/>
              <a:gd name="connsiteX49" fmla="*/ 5330453 w 11587942"/>
              <a:gd name="connsiteY49" fmla="*/ 6158807 h 6158807"/>
              <a:gd name="connsiteX50" fmla="*/ 4982815 w 11587942"/>
              <a:gd name="connsiteY50" fmla="*/ 6158807 h 6158807"/>
              <a:gd name="connsiteX51" fmla="*/ 4403418 w 11587942"/>
              <a:gd name="connsiteY51" fmla="*/ 6158807 h 6158807"/>
              <a:gd name="connsiteX52" fmla="*/ 4171659 w 11587942"/>
              <a:gd name="connsiteY52" fmla="*/ 6158807 h 6158807"/>
              <a:gd name="connsiteX53" fmla="*/ 3476383 w 11587942"/>
              <a:gd name="connsiteY53" fmla="*/ 6158807 h 6158807"/>
              <a:gd name="connsiteX54" fmla="*/ 3012865 w 11587942"/>
              <a:gd name="connsiteY54" fmla="*/ 6158807 h 6158807"/>
              <a:gd name="connsiteX55" fmla="*/ 2201709 w 11587942"/>
              <a:gd name="connsiteY55" fmla="*/ 6158807 h 6158807"/>
              <a:gd name="connsiteX56" fmla="*/ 1390553 w 11587942"/>
              <a:gd name="connsiteY56" fmla="*/ 6158807 h 6158807"/>
              <a:gd name="connsiteX57" fmla="*/ 1042915 w 11587942"/>
              <a:gd name="connsiteY57" fmla="*/ 6158807 h 6158807"/>
              <a:gd name="connsiteX58" fmla="*/ 811156 w 11587942"/>
              <a:gd name="connsiteY58" fmla="*/ 6158807 h 6158807"/>
              <a:gd name="connsiteX59" fmla="*/ 0 w 11587942"/>
              <a:gd name="connsiteY59" fmla="*/ 6158807 h 6158807"/>
              <a:gd name="connsiteX60" fmla="*/ 0 w 11587942"/>
              <a:gd name="connsiteY60" fmla="*/ 5537327 h 6158807"/>
              <a:gd name="connsiteX61" fmla="*/ 0 w 11587942"/>
              <a:gd name="connsiteY61" fmla="*/ 5100612 h 6158807"/>
              <a:gd name="connsiteX62" fmla="*/ 0 w 11587942"/>
              <a:gd name="connsiteY62" fmla="*/ 4663897 h 6158807"/>
              <a:gd name="connsiteX63" fmla="*/ 0 w 11587942"/>
              <a:gd name="connsiteY63" fmla="*/ 4288769 h 6158807"/>
              <a:gd name="connsiteX64" fmla="*/ 0 w 11587942"/>
              <a:gd name="connsiteY64" fmla="*/ 3913642 h 6158807"/>
              <a:gd name="connsiteX65" fmla="*/ 0 w 11587942"/>
              <a:gd name="connsiteY65" fmla="*/ 3353750 h 6158807"/>
              <a:gd name="connsiteX66" fmla="*/ 0 w 11587942"/>
              <a:gd name="connsiteY66" fmla="*/ 2732271 h 6158807"/>
              <a:gd name="connsiteX67" fmla="*/ 0 w 11587942"/>
              <a:gd name="connsiteY67" fmla="*/ 2110791 h 6158807"/>
              <a:gd name="connsiteX68" fmla="*/ 0 w 11587942"/>
              <a:gd name="connsiteY68" fmla="*/ 1550900 h 6158807"/>
              <a:gd name="connsiteX69" fmla="*/ 0 w 11587942"/>
              <a:gd name="connsiteY69" fmla="*/ 991008 h 6158807"/>
              <a:gd name="connsiteX70" fmla="*/ 0 w 11587942"/>
              <a:gd name="connsiteY70" fmla="*/ 615881 h 6158807"/>
              <a:gd name="connsiteX71" fmla="*/ 0 w 11587942"/>
              <a:gd name="connsiteY71" fmla="*/ 0 h 615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1587942" h="6158807" extrusionOk="0">
                <a:moveTo>
                  <a:pt x="0" y="0"/>
                </a:moveTo>
                <a:cubicBezTo>
                  <a:pt x="126679" y="-24348"/>
                  <a:pt x="219050" y="25877"/>
                  <a:pt x="347638" y="0"/>
                </a:cubicBezTo>
                <a:cubicBezTo>
                  <a:pt x="476226" y="-25877"/>
                  <a:pt x="697902" y="48"/>
                  <a:pt x="811156" y="0"/>
                </a:cubicBezTo>
                <a:cubicBezTo>
                  <a:pt x="924410" y="-48"/>
                  <a:pt x="1079092" y="10498"/>
                  <a:pt x="1158794" y="0"/>
                </a:cubicBezTo>
                <a:cubicBezTo>
                  <a:pt x="1238496" y="-10498"/>
                  <a:pt x="1540810" y="37948"/>
                  <a:pt x="1738191" y="0"/>
                </a:cubicBezTo>
                <a:cubicBezTo>
                  <a:pt x="1935572" y="-37948"/>
                  <a:pt x="2029976" y="39530"/>
                  <a:pt x="2201709" y="0"/>
                </a:cubicBezTo>
                <a:cubicBezTo>
                  <a:pt x="2373442" y="-39530"/>
                  <a:pt x="2560112" y="12093"/>
                  <a:pt x="2896986" y="0"/>
                </a:cubicBezTo>
                <a:cubicBezTo>
                  <a:pt x="3233860" y="-12093"/>
                  <a:pt x="3502958" y="69524"/>
                  <a:pt x="3708141" y="0"/>
                </a:cubicBezTo>
                <a:cubicBezTo>
                  <a:pt x="3913325" y="-69524"/>
                  <a:pt x="3902725" y="34000"/>
                  <a:pt x="4055780" y="0"/>
                </a:cubicBezTo>
                <a:cubicBezTo>
                  <a:pt x="4208835" y="-34000"/>
                  <a:pt x="4203838" y="21469"/>
                  <a:pt x="4287539" y="0"/>
                </a:cubicBezTo>
                <a:cubicBezTo>
                  <a:pt x="4371240" y="-21469"/>
                  <a:pt x="4609667" y="4283"/>
                  <a:pt x="4751056" y="0"/>
                </a:cubicBezTo>
                <a:cubicBezTo>
                  <a:pt x="4892445" y="-4283"/>
                  <a:pt x="4935914" y="14834"/>
                  <a:pt x="4982815" y="0"/>
                </a:cubicBezTo>
                <a:cubicBezTo>
                  <a:pt x="5029716" y="-14834"/>
                  <a:pt x="5438433" y="22085"/>
                  <a:pt x="5562212" y="0"/>
                </a:cubicBezTo>
                <a:cubicBezTo>
                  <a:pt x="5685991" y="-22085"/>
                  <a:pt x="5817346" y="19706"/>
                  <a:pt x="5909850" y="0"/>
                </a:cubicBezTo>
                <a:cubicBezTo>
                  <a:pt x="6002354" y="-19706"/>
                  <a:pt x="6204331" y="6472"/>
                  <a:pt x="6489248" y="0"/>
                </a:cubicBezTo>
                <a:cubicBezTo>
                  <a:pt x="6774165" y="-6472"/>
                  <a:pt x="6656805" y="15656"/>
                  <a:pt x="6721006" y="0"/>
                </a:cubicBezTo>
                <a:cubicBezTo>
                  <a:pt x="6785207" y="-15656"/>
                  <a:pt x="7092139" y="32631"/>
                  <a:pt x="7300403" y="0"/>
                </a:cubicBezTo>
                <a:cubicBezTo>
                  <a:pt x="7508667" y="-32631"/>
                  <a:pt x="7535058" y="21175"/>
                  <a:pt x="7648042" y="0"/>
                </a:cubicBezTo>
                <a:cubicBezTo>
                  <a:pt x="7761026" y="-21175"/>
                  <a:pt x="8170673" y="24880"/>
                  <a:pt x="8459198" y="0"/>
                </a:cubicBezTo>
                <a:cubicBezTo>
                  <a:pt x="8747723" y="-24880"/>
                  <a:pt x="8877321" y="61494"/>
                  <a:pt x="9270354" y="0"/>
                </a:cubicBezTo>
                <a:cubicBezTo>
                  <a:pt x="9663387" y="-61494"/>
                  <a:pt x="9535747" y="37235"/>
                  <a:pt x="9617992" y="0"/>
                </a:cubicBezTo>
                <a:cubicBezTo>
                  <a:pt x="9700237" y="-37235"/>
                  <a:pt x="10061140" y="24637"/>
                  <a:pt x="10197389" y="0"/>
                </a:cubicBezTo>
                <a:cubicBezTo>
                  <a:pt x="10333638" y="-24637"/>
                  <a:pt x="10324137" y="3224"/>
                  <a:pt x="10429148" y="0"/>
                </a:cubicBezTo>
                <a:cubicBezTo>
                  <a:pt x="10534159" y="-3224"/>
                  <a:pt x="10796814" y="21037"/>
                  <a:pt x="10892665" y="0"/>
                </a:cubicBezTo>
                <a:cubicBezTo>
                  <a:pt x="10988516" y="-21037"/>
                  <a:pt x="11327763" y="35205"/>
                  <a:pt x="11587942" y="0"/>
                </a:cubicBezTo>
                <a:cubicBezTo>
                  <a:pt x="11588512" y="141901"/>
                  <a:pt x="11545263" y="196585"/>
                  <a:pt x="11587942" y="375127"/>
                </a:cubicBezTo>
                <a:cubicBezTo>
                  <a:pt x="11630621" y="553669"/>
                  <a:pt x="11584790" y="580457"/>
                  <a:pt x="11587942" y="750255"/>
                </a:cubicBezTo>
                <a:cubicBezTo>
                  <a:pt x="11591094" y="920053"/>
                  <a:pt x="11565554" y="990711"/>
                  <a:pt x="11587942" y="1186970"/>
                </a:cubicBezTo>
                <a:cubicBezTo>
                  <a:pt x="11610330" y="1383230"/>
                  <a:pt x="11545312" y="1683942"/>
                  <a:pt x="11587942" y="1808450"/>
                </a:cubicBezTo>
                <a:cubicBezTo>
                  <a:pt x="11630572" y="1932958"/>
                  <a:pt x="11536453" y="2209493"/>
                  <a:pt x="11587942" y="2491517"/>
                </a:cubicBezTo>
                <a:cubicBezTo>
                  <a:pt x="11639431" y="2773541"/>
                  <a:pt x="11548369" y="2783534"/>
                  <a:pt x="11587942" y="2866645"/>
                </a:cubicBezTo>
                <a:cubicBezTo>
                  <a:pt x="11627515" y="2949756"/>
                  <a:pt x="11522876" y="3297920"/>
                  <a:pt x="11587942" y="3488124"/>
                </a:cubicBezTo>
                <a:cubicBezTo>
                  <a:pt x="11653008" y="3678328"/>
                  <a:pt x="11574279" y="3859525"/>
                  <a:pt x="11587942" y="4109604"/>
                </a:cubicBezTo>
                <a:cubicBezTo>
                  <a:pt x="11601605" y="4359683"/>
                  <a:pt x="11585064" y="4319535"/>
                  <a:pt x="11587942" y="4484731"/>
                </a:cubicBezTo>
                <a:cubicBezTo>
                  <a:pt x="11590820" y="4649927"/>
                  <a:pt x="11540622" y="4878339"/>
                  <a:pt x="11587942" y="4983035"/>
                </a:cubicBezTo>
                <a:cubicBezTo>
                  <a:pt x="11635262" y="5087731"/>
                  <a:pt x="11547520" y="5294524"/>
                  <a:pt x="11587942" y="5542926"/>
                </a:cubicBezTo>
                <a:cubicBezTo>
                  <a:pt x="11628364" y="5791328"/>
                  <a:pt x="11514202" y="5935229"/>
                  <a:pt x="11587942" y="6158807"/>
                </a:cubicBezTo>
                <a:cubicBezTo>
                  <a:pt x="11497980" y="6159545"/>
                  <a:pt x="11408988" y="6133799"/>
                  <a:pt x="11356183" y="6158807"/>
                </a:cubicBezTo>
                <a:cubicBezTo>
                  <a:pt x="11303378" y="6183815"/>
                  <a:pt x="10988075" y="6157432"/>
                  <a:pt x="10660907" y="6158807"/>
                </a:cubicBezTo>
                <a:cubicBezTo>
                  <a:pt x="10333739" y="6160182"/>
                  <a:pt x="10320661" y="6112071"/>
                  <a:pt x="10197389" y="6158807"/>
                </a:cubicBezTo>
                <a:cubicBezTo>
                  <a:pt x="10074117" y="6205543"/>
                  <a:pt x="10022363" y="6145215"/>
                  <a:pt x="9849751" y="6158807"/>
                </a:cubicBezTo>
                <a:cubicBezTo>
                  <a:pt x="9677139" y="6172399"/>
                  <a:pt x="9409846" y="6138150"/>
                  <a:pt x="9154474" y="6158807"/>
                </a:cubicBezTo>
                <a:cubicBezTo>
                  <a:pt x="8899102" y="6179464"/>
                  <a:pt x="8972094" y="6154764"/>
                  <a:pt x="8922715" y="6158807"/>
                </a:cubicBezTo>
                <a:cubicBezTo>
                  <a:pt x="8873336" y="6162850"/>
                  <a:pt x="8756434" y="6158202"/>
                  <a:pt x="8690957" y="6158807"/>
                </a:cubicBezTo>
                <a:cubicBezTo>
                  <a:pt x="8625480" y="6159412"/>
                  <a:pt x="8345328" y="6106134"/>
                  <a:pt x="8227439" y="6158807"/>
                </a:cubicBezTo>
                <a:cubicBezTo>
                  <a:pt x="8109550" y="6211480"/>
                  <a:pt x="7898109" y="6138665"/>
                  <a:pt x="7763921" y="6158807"/>
                </a:cubicBezTo>
                <a:cubicBezTo>
                  <a:pt x="7629733" y="6178949"/>
                  <a:pt x="7398958" y="6139157"/>
                  <a:pt x="7184524" y="6158807"/>
                </a:cubicBezTo>
                <a:cubicBezTo>
                  <a:pt x="6970090" y="6178457"/>
                  <a:pt x="6779576" y="6081035"/>
                  <a:pt x="6489248" y="6158807"/>
                </a:cubicBezTo>
                <a:cubicBezTo>
                  <a:pt x="6198920" y="6236579"/>
                  <a:pt x="6116684" y="6086271"/>
                  <a:pt x="5793971" y="6158807"/>
                </a:cubicBezTo>
                <a:cubicBezTo>
                  <a:pt x="5471258" y="6231343"/>
                  <a:pt x="5472448" y="6137931"/>
                  <a:pt x="5330453" y="6158807"/>
                </a:cubicBezTo>
                <a:cubicBezTo>
                  <a:pt x="5188458" y="6179683"/>
                  <a:pt x="5054353" y="6137471"/>
                  <a:pt x="4982815" y="6158807"/>
                </a:cubicBezTo>
                <a:cubicBezTo>
                  <a:pt x="4911277" y="6180143"/>
                  <a:pt x="4524365" y="6127555"/>
                  <a:pt x="4403418" y="6158807"/>
                </a:cubicBezTo>
                <a:cubicBezTo>
                  <a:pt x="4282471" y="6190059"/>
                  <a:pt x="4277787" y="6143486"/>
                  <a:pt x="4171659" y="6158807"/>
                </a:cubicBezTo>
                <a:cubicBezTo>
                  <a:pt x="4065531" y="6174128"/>
                  <a:pt x="3727594" y="6136763"/>
                  <a:pt x="3476383" y="6158807"/>
                </a:cubicBezTo>
                <a:cubicBezTo>
                  <a:pt x="3225172" y="6180851"/>
                  <a:pt x="3235061" y="6111227"/>
                  <a:pt x="3012865" y="6158807"/>
                </a:cubicBezTo>
                <a:cubicBezTo>
                  <a:pt x="2790669" y="6206387"/>
                  <a:pt x="2524422" y="6073449"/>
                  <a:pt x="2201709" y="6158807"/>
                </a:cubicBezTo>
                <a:cubicBezTo>
                  <a:pt x="1878996" y="6244165"/>
                  <a:pt x="1795952" y="6101489"/>
                  <a:pt x="1390553" y="6158807"/>
                </a:cubicBezTo>
                <a:cubicBezTo>
                  <a:pt x="985154" y="6216125"/>
                  <a:pt x="1115659" y="6143890"/>
                  <a:pt x="1042915" y="6158807"/>
                </a:cubicBezTo>
                <a:cubicBezTo>
                  <a:pt x="970171" y="6173724"/>
                  <a:pt x="880926" y="6154835"/>
                  <a:pt x="811156" y="6158807"/>
                </a:cubicBezTo>
                <a:cubicBezTo>
                  <a:pt x="741386" y="6162779"/>
                  <a:pt x="375541" y="6073720"/>
                  <a:pt x="0" y="6158807"/>
                </a:cubicBezTo>
                <a:cubicBezTo>
                  <a:pt x="-38636" y="6017559"/>
                  <a:pt x="654" y="5729653"/>
                  <a:pt x="0" y="5537327"/>
                </a:cubicBezTo>
                <a:cubicBezTo>
                  <a:pt x="-654" y="5345001"/>
                  <a:pt x="17121" y="5217504"/>
                  <a:pt x="0" y="5100612"/>
                </a:cubicBezTo>
                <a:cubicBezTo>
                  <a:pt x="-17121" y="4983721"/>
                  <a:pt x="24824" y="4807706"/>
                  <a:pt x="0" y="4663897"/>
                </a:cubicBezTo>
                <a:cubicBezTo>
                  <a:pt x="-24824" y="4520088"/>
                  <a:pt x="17284" y="4473925"/>
                  <a:pt x="0" y="4288769"/>
                </a:cubicBezTo>
                <a:cubicBezTo>
                  <a:pt x="-17284" y="4103613"/>
                  <a:pt x="21882" y="4047167"/>
                  <a:pt x="0" y="3913642"/>
                </a:cubicBezTo>
                <a:cubicBezTo>
                  <a:pt x="-21882" y="3780117"/>
                  <a:pt x="23716" y="3603501"/>
                  <a:pt x="0" y="3353750"/>
                </a:cubicBezTo>
                <a:cubicBezTo>
                  <a:pt x="-23716" y="3103999"/>
                  <a:pt x="52313" y="2941272"/>
                  <a:pt x="0" y="2732271"/>
                </a:cubicBezTo>
                <a:cubicBezTo>
                  <a:pt x="-52313" y="2523270"/>
                  <a:pt x="12474" y="2355221"/>
                  <a:pt x="0" y="2110791"/>
                </a:cubicBezTo>
                <a:cubicBezTo>
                  <a:pt x="-12474" y="1866361"/>
                  <a:pt x="28056" y="1681309"/>
                  <a:pt x="0" y="1550900"/>
                </a:cubicBezTo>
                <a:cubicBezTo>
                  <a:pt x="-28056" y="1420491"/>
                  <a:pt x="38997" y="1199220"/>
                  <a:pt x="0" y="991008"/>
                </a:cubicBezTo>
                <a:cubicBezTo>
                  <a:pt x="-38997" y="782796"/>
                  <a:pt x="36145" y="716644"/>
                  <a:pt x="0" y="615881"/>
                </a:cubicBezTo>
                <a:cubicBezTo>
                  <a:pt x="-36145" y="515118"/>
                  <a:pt x="7428" y="240267"/>
                  <a:pt x="0" y="0"/>
                </a:cubicBezTo>
                <a:close/>
              </a:path>
            </a:pathLst>
          </a:custGeom>
          <a:noFill/>
          <a:ln w="38100">
            <a:extLst>
              <a:ext uri="{C807C97D-BFC1-408E-A445-0C87EB9F89A2}">
                <ask:lineSketchStyleProps xmlns:ask="http://schemas.microsoft.com/office/drawing/2018/sketchyshapes" sd="5321343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AA65D-C8CD-52A6-1844-0921D583A42B}"/>
              </a:ext>
            </a:extLst>
          </p:cNvPr>
          <p:cNvSpPr/>
          <p:nvPr/>
        </p:nvSpPr>
        <p:spPr>
          <a:xfrm>
            <a:off x="3347356" y="936391"/>
            <a:ext cx="1496293" cy="369332"/>
          </a:xfrm>
          <a:custGeom>
            <a:avLst/>
            <a:gdLst>
              <a:gd name="connsiteX0" fmla="*/ 0 w 1496293"/>
              <a:gd name="connsiteY0" fmla="*/ 0 h 369332"/>
              <a:gd name="connsiteX1" fmla="*/ 528690 w 1496293"/>
              <a:gd name="connsiteY1" fmla="*/ 0 h 369332"/>
              <a:gd name="connsiteX2" fmla="*/ 1027455 w 1496293"/>
              <a:gd name="connsiteY2" fmla="*/ 0 h 369332"/>
              <a:gd name="connsiteX3" fmla="*/ 1496293 w 1496293"/>
              <a:gd name="connsiteY3" fmla="*/ 0 h 369332"/>
              <a:gd name="connsiteX4" fmla="*/ 1496293 w 1496293"/>
              <a:gd name="connsiteY4" fmla="*/ 369332 h 369332"/>
              <a:gd name="connsiteX5" fmla="*/ 1027455 w 1496293"/>
              <a:gd name="connsiteY5" fmla="*/ 369332 h 369332"/>
              <a:gd name="connsiteX6" fmla="*/ 573579 w 1496293"/>
              <a:gd name="connsiteY6" fmla="*/ 369332 h 369332"/>
              <a:gd name="connsiteX7" fmla="*/ 0 w 1496293"/>
              <a:gd name="connsiteY7" fmla="*/ 369332 h 369332"/>
              <a:gd name="connsiteX8" fmla="*/ 0 w 1496293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6293" h="369332" fill="none" extrusionOk="0">
                <a:moveTo>
                  <a:pt x="0" y="0"/>
                </a:moveTo>
                <a:cubicBezTo>
                  <a:pt x="225336" y="-30496"/>
                  <a:pt x="361526" y="24982"/>
                  <a:pt x="528690" y="0"/>
                </a:cubicBezTo>
                <a:cubicBezTo>
                  <a:pt x="695854" y="-24982"/>
                  <a:pt x="854919" y="49794"/>
                  <a:pt x="1027455" y="0"/>
                </a:cubicBezTo>
                <a:cubicBezTo>
                  <a:pt x="1199992" y="-49794"/>
                  <a:pt x="1291086" y="35914"/>
                  <a:pt x="1496293" y="0"/>
                </a:cubicBezTo>
                <a:cubicBezTo>
                  <a:pt x="1520514" y="122785"/>
                  <a:pt x="1481998" y="214777"/>
                  <a:pt x="1496293" y="369332"/>
                </a:cubicBezTo>
                <a:cubicBezTo>
                  <a:pt x="1320170" y="376612"/>
                  <a:pt x="1177646" y="322511"/>
                  <a:pt x="1027455" y="369332"/>
                </a:cubicBezTo>
                <a:cubicBezTo>
                  <a:pt x="877264" y="416153"/>
                  <a:pt x="719930" y="337680"/>
                  <a:pt x="573579" y="369332"/>
                </a:cubicBezTo>
                <a:cubicBezTo>
                  <a:pt x="427228" y="400984"/>
                  <a:pt x="257008" y="343634"/>
                  <a:pt x="0" y="369332"/>
                </a:cubicBezTo>
                <a:cubicBezTo>
                  <a:pt x="-33612" y="251384"/>
                  <a:pt x="12562" y="168067"/>
                  <a:pt x="0" y="0"/>
                </a:cubicBezTo>
                <a:close/>
              </a:path>
              <a:path w="1496293" h="369332" stroke="0" extrusionOk="0">
                <a:moveTo>
                  <a:pt x="0" y="0"/>
                </a:moveTo>
                <a:cubicBezTo>
                  <a:pt x="152775" y="-5867"/>
                  <a:pt x="340980" y="49456"/>
                  <a:pt x="453876" y="0"/>
                </a:cubicBezTo>
                <a:cubicBezTo>
                  <a:pt x="566772" y="-49456"/>
                  <a:pt x="725293" y="11576"/>
                  <a:pt x="937677" y="0"/>
                </a:cubicBezTo>
                <a:cubicBezTo>
                  <a:pt x="1150061" y="-11576"/>
                  <a:pt x="1240978" y="44328"/>
                  <a:pt x="1496293" y="0"/>
                </a:cubicBezTo>
                <a:cubicBezTo>
                  <a:pt x="1518943" y="145587"/>
                  <a:pt x="1460465" y="227756"/>
                  <a:pt x="1496293" y="369332"/>
                </a:cubicBezTo>
                <a:cubicBezTo>
                  <a:pt x="1360313" y="417296"/>
                  <a:pt x="1172615" y="340359"/>
                  <a:pt x="1012492" y="369332"/>
                </a:cubicBezTo>
                <a:cubicBezTo>
                  <a:pt x="852369" y="398305"/>
                  <a:pt x="706726" y="313285"/>
                  <a:pt x="483801" y="369332"/>
                </a:cubicBezTo>
                <a:cubicBezTo>
                  <a:pt x="260876" y="425379"/>
                  <a:pt x="130696" y="347472"/>
                  <a:pt x="0" y="369332"/>
                </a:cubicBezTo>
                <a:cubicBezTo>
                  <a:pt x="-281" y="194625"/>
                  <a:pt x="17951" y="83913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446474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AB9499-2964-77BA-EFEA-57229155099A}"/>
              </a:ext>
            </a:extLst>
          </p:cNvPr>
          <p:cNvSpPr/>
          <p:nvPr/>
        </p:nvSpPr>
        <p:spPr>
          <a:xfrm>
            <a:off x="4979807" y="1057759"/>
            <a:ext cx="1994572" cy="216657"/>
          </a:xfrm>
          <a:custGeom>
            <a:avLst/>
            <a:gdLst>
              <a:gd name="connsiteX0" fmla="*/ 0 w 1994572"/>
              <a:gd name="connsiteY0" fmla="*/ 0 h 216657"/>
              <a:gd name="connsiteX1" fmla="*/ 518589 w 1994572"/>
              <a:gd name="connsiteY1" fmla="*/ 0 h 216657"/>
              <a:gd name="connsiteX2" fmla="*/ 957395 w 1994572"/>
              <a:gd name="connsiteY2" fmla="*/ 0 h 216657"/>
              <a:gd name="connsiteX3" fmla="*/ 1495929 w 1994572"/>
              <a:gd name="connsiteY3" fmla="*/ 0 h 216657"/>
              <a:gd name="connsiteX4" fmla="*/ 1994572 w 1994572"/>
              <a:gd name="connsiteY4" fmla="*/ 0 h 216657"/>
              <a:gd name="connsiteX5" fmla="*/ 1994572 w 1994572"/>
              <a:gd name="connsiteY5" fmla="*/ 216657 h 216657"/>
              <a:gd name="connsiteX6" fmla="*/ 1535820 w 1994572"/>
              <a:gd name="connsiteY6" fmla="*/ 216657 h 216657"/>
              <a:gd name="connsiteX7" fmla="*/ 1017232 w 1994572"/>
              <a:gd name="connsiteY7" fmla="*/ 216657 h 216657"/>
              <a:gd name="connsiteX8" fmla="*/ 518589 w 1994572"/>
              <a:gd name="connsiteY8" fmla="*/ 216657 h 216657"/>
              <a:gd name="connsiteX9" fmla="*/ 0 w 1994572"/>
              <a:gd name="connsiteY9" fmla="*/ 216657 h 216657"/>
              <a:gd name="connsiteX10" fmla="*/ 0 w 1994572"/>
              <a:gd name="connsiteY10" fmla="*/ 0 h 2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4572" h="216657" fill="none" extrusionOk="0">
                <a:moveTo>
                  <a:pt x="0" y="0"/>
                </a:moveTo>
                <a:cubicBezTo>
                  <a:pt x="110985" y="-61463"/>
                  <a:pt x="409429" y="52873"/>
                  <a:pt x="518589" y="0"/>
                </a:cubicBezTo>
                <a:cubicBezTo>
                  <a:pt x="627749" y="-52873"/>
                  <a:pt x="749830" y="29725"/>
                  <a:pt x="957395" y="0"/>
                </a:cubicBezTo>
                <a:cubicBezTo>
                  <a:pt x="1164960" y="-29725"/>
                  <a:pt x="1229504" y="51115"/>
                  <a:pt x="1495929" y="0"/>
                </a:cubicBezTo>
                <a:cubicBezTo>
                  <a:pt x="1762354" y="-51115"/>
                  <a:pt x="1757149" y="50909"/>
                  <a:pt x="1994572" y="0"/>
                </a:cubicBezTo>
                <a:cubicBezTo>
                  <a:pt x="2019357" y="56805"/>
                  <a:pt x="1983766" y="142049"/>
                  <a:pt x="1994572" y="216657"/>
                </a:cubicBezTo>
                <a:cubicBezTo>
                  <a:pt x="1784932" y="230789"/>
                  <a:pt x="1697647" y="203357"/>
                  <a:pt x="1535820" y="216657"/>
                </a:cubicBezTo>
                <a:cubicBezTo>
                  <a:pt x="1373993" y="229957"/>
                  <a:pt x="1151962" y="212224"/>
                  <a:pt x="1017232" y="216657"/>
                </a:cubicBezTo>
                <a:cubicBezTo>
                  <a:pt x="882502" y="221090"/>
                  <a:pt x="651292" y="191367"/>
                  <a:pt x="518589" y="216657"/>
                </a:cubicBezTo>
                <a:cubicBezTo>
                  <a:pt x="385886" y="241947"/>
                  <a:pt x="244235" y="176862"/>
                  <a:pt x="0" y="216657"/>
                </a:cubicBezTo>
                <a:cubicBezTo>
                  <a:pt x="-1273" y="165603"/>
                  <a:pt x="14267" y="53493"/>
                  <a:pt x="0" y="0"/>
                </a:cubicBezTo>
                <a:close/>
              </a:path>
              <a:path w="1994572" h="216657" stroke="0" extrusionOk="0">
                <a:moveTo>
                  <a:pt x="0" y="0"/>
                </a:moveTo>
                <a:cubicBezTo>
                  <a:pt x="175989" y="-20519"/>
                  <a:pt x="329411" y="25448"/>
                  <a:pt x="538534" y="0"/>
                </a:cubicBezTo>
                <a:cubicBezTo>
                  <a:pt x="747657" y="-25448"/>
                  <a:pt x="807259" y="28102"/>
                  <a:pt x="1017232" y="0"/>
                </a:cubicBezTo>
                <a:cubicBezTo>
                  <a:pt x="1227205" y="-28102"/>
                  <a:pt x="1317417" y="35291"/>
                  <a:pt x="1515875" y="0"/>
                </a:cubicBezTo>
                <a:cubicBezTo>
                  <a:pt x="1714333" y="-35291"/>
                  <a:pt x="1760282" y="56910"/>
                  <a:pt x="1994572" y="0"/>
                </a:cubicBezTo>
                <a:cubicBezTo>
                  <a:pt x="2002293" y="62572"/>
                  <a:pt x="1990778" y="120812"/>
                  <a:pt x="1994572" y="216657"/>
                </a:cubicBezTo>
                <a:cubicBezTo>
                  <a:pt x="1812182" y="216811"/>
                  <a:pt x="1630604" y="201221"/>
                  <a:pt x="1535820" y="216657"/>
                </a:cubicBezTo>
                <a:cubicBezTo>
                  <a:pt x="1441036" y="232093"/>
                  <a:pt x="1151868" y="181403"/>
                  <a:pt x="997286" y="216657"/>
                </a:cubicBezTo>
                <a:cubicBezTo>
                  <a:pt x="842704" y="251911"/>
                  <a:pt x="734340" y="213103"/>
                  <a:pt x="518589" y="216657"/>
                </a:cubicBezTo>
                <a:cubicBezTo>
                  <a:pt x="302838" y="220211"/>
                  <a:pt x="116309" y="196853"/>
                  <a:pt x="0" y="216657"/>
                </a:cubicBezTo>
                <a:cubicBezTo>
                  <a:pt x="-933" y="164386"/>
                  <a:pt x="17015" y="105347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219174-1267-49E7-F988-EC047507052E}"/>
              </a:ext>
            </a:extLst>
          </p:cNvPr>
          <p:cNvSpPr/>
          <p:nvPr/>
        </p:nvSpPr>
        <p:spPr>
          <a:xfrm>
            <a:off x="7110536" y="1057759"/>
            <a:ext cx="1994572" cy="216657"/>
          </a:xfrm>
          <a:custGeom>
            <a:avLst/>
            <a:gdLst>
              <a:gd name="connsiteX0" fmla="*/ 0 w 1994572"/>
              <a:gd name="connsiteY0" fmla="*/ 0 h 216657"/>
              <a:gd name="connsiteX1" fmla="*/ 518589 w 1994572"/>
              <a:gd name="connsiteY1" fmla="*/ 0 h 216657"/>
              <a:gd name="connsiteX2" fmla="*/ 957395 w 1994572"/>
              <a:gd name="connsiteY2" fmla="*/ 0 h 216657"/>
              <a:gd name="connsiteX3" fmla="*/ 1495929 w 1994572"/>
              <a:gd name="connsiteY3" fmla="*/ 0 h 216657"/>
              <a:gd name="connsiteX4" fmla="*/ 1994572 w 1994572"/>
              <a:gd name="connsiteY4" fmla="*/ 0 h 216657"/>
              <a:gd name="connsiteX5" fmla="*/ 1994572 w 1994572"/>
              <a:gd name="connsiteY5" fmla="*/ 216657 h 216657"/>
              <a:gd name="connsiteX6" fmla="*/ 1535820 w 1994572"/>
              <a:gd name="connsiteY6" fmla="*/ 216657 h 216657"/>
              <a:gd name="connsiteX7" fmla="*/ 1017232 w 1994572"/>
              <a:gd name="connsiteY7" fmla="*/ 216657 h 216657"/>
              <a:gd name="connsiteX8" fmla="*/ 518589 w 1994572"/>
              <a:gd name="connsiteY8" fmla="*/ 216657 h 216657"/>
              <a:gd name="connsiteX9" fmla="*/ 0 w 1994572"/>
              <a:gd name="connsiteY9" fmla="*/ 216657 h 216657"/>
              <a:gd name="connsiteX10" fmla="*/ 0 w 1994572"/>
              <a:gd name="connsiteY10" fmla="*/ 0 h 2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4572" h="216657" fill="none" extrusionOk="0">
                <a:moveTo>
                  <a:pt x="0" y="0"/>
                </a:moveTo>
                <a:cubicBezTo>
                  <a:pt x="110985" y="-61463"/>
                  <a:pt x="409429" y="52873"/>
                  <a:pt x="518589" y="0"/>
                </a:cubicBezTo>
                <a:cubicBezTo>
                  <a:pt x="627749" y="-52873"/>
                  <a:pt x="749830" y="29725"/>
                  <a:pt x="957395" y="0"/>
                </a:cubicBezTo>
                <a:cubicBezTo>
                  <a:pt x="1164960" y="-29725"/>
                  <a:pt x="1229504" y="51115"/>
                  <a:pt x="1495929" y="0"/>
                </a:cubicBezTo>
                <a:cubicBezTo>
                  <a:pt x="1762354" y="-51115"/>
                  <a:pt x="1757149" y="50909"/>
                  <a:pt x="1994572" y="0"/>
                </a:cubicBezTo>
                <a:cubicBezTo>
                  <a:pt x="2019357" y="56805"/>
                  <a:pt x="1983766" y="142049"/>
                  <a:pt x="1994572" y="216657"/>
                </a:cubicBezTo>
                <a:cubicBezTo>
                  <a:pt x="1784932" y="230789"/>
                  <a:pt x="1697647" y="203357"/>
                  <a:pt x="1535820" y="216657"/>
                </a:cubicBezTo>
                <a:cubicBezTo>
                  <a:pt x="1373993" y="229957"/>
                  <a:pt x="1151962" y="212224"/>
                  <a:pt x="1017232" y="216657"/>
                </a:cubicBezTo>
                <a:cubicBezTo>
                  <a:pt x="882502" y="221090"/>
                  <a:pt x="651292" y="191367"/>
                  <a:pt x="518589" y="216657"/>
                </a:cubicBezTo>
                <a:cubicBezTo>
                  <a:pt x="385886" y="241947"/>
                  <a:pt x="244235" y="176862"/>
                  <a:pt x="0" y="216657"/>
                </a:cubicBezTo>
                <a:cubicBezTo>
                  <a:pt x="-1273" y="165603"/>
                  <a:pt x="14267" y="53493"/>
                  <a:pt x="0" y="0"/>
                </a:cubicBezTo>
                <a:close/>
              </a:path>
              <a:path w="1994572" h="216657" stroke="0" extrusionOk="0">
                <a:moveTo>
                  <a:pt x="0" y="0"/>
                </a:moveTo>
                <a:cubicBezTo>
                  <a:pt x="175989" y="-20519"/>
                  <a:pt x="329411" y="25448"/>
                  <a:pt x="538534" y="0"/>
                </a:cubicBezTo>
                <a:cubicBezTo>
                  <a:pt x="747657" y="-25448"/>
                  <a:pt x="807259" y="28102"/>
                  <a:pt x="1017232" y="0"/>
                </a:cubicBezTo>
                <a:cubicBezTo>
                  <a:pt x="1227205" y="-28102"/>
                  <a:pt x="1317417" y="35291"/>
                  <a:pt x="1515875" y="0"/>
                </a:cubicBezTo>
                <a:cubicBezTo>
                  <a:pt x="1714333" y="-35291"/>
                  <a:pt x="1760282" y="56910"/>
                  <a:pt x="1994572" y="0"/>
                </a:cubicBezTo>
                <a:cubicBezTo>
                  <a:pt x="2002293" y="62572"/>
                  <a:pt x="1990778" y="120812"/>
                  <a:pt x="1994572" y="216657"/>
                </a:cubicBezTo>
                <a:cubicBezTo>
                  <a:pt x="1812182" y="216811"/>
                  <a:pt x="1630604" y="201221"/>
                  <a:pt x="1535820" y="216657"/>
                </a:cubicBezTo>
                <a:cubicBezTo>
                  <a:pt x="1441036" y="232093"/>
                  <a:pt x="1151868" y="181403"/>
                  <a:pt x="997286" y="216657"/>
                </a:cubicBezTo>
                <a:cubicBezTo>
                  <a:pt x="842704" y="251911"/>
                  <a:pt x="734340" y="213103"/>
                  <a:pt x="518589" y="216657"/>
                </a:cubicBezTo>
                <a:cubicBezTo>
                  <a:pt x="302838" y="220211"/>
                  <a:pt x="116309" y="196853"/>
                  <a:pt x="0" y="216657"/>
                </a:cubicBezTo>
                <a:cubicBezTo>
                  <a:pt x="-933" y="164386"/>
                  <a:pt x="17015" y="105347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F61B1B-5C99-E7F4-67B0-BE0F432608DD}"/>
              </a:ext>
            </a:extLst>
          </p:cNvPr>
          <p:cNvSpPr/>
          <p:nvPr/>
        </p:nvSpPr>
        <p:spPr>
          <a:xfrm>
            <a:off x="507077" y="1414696"/>
            <a:ext cx="11172306" cy="5127420"/>
          </a:xfrm>
          <a:custGeom>
            <a:avLst/>
            <a:gdLst>
              <a:gd name="connsiteX0" fmla="*/ 0 w 11172306"/>
              <a:gd name="connsiteY0" fmla="*/ 0 h 5127420"/>
              <a:gd name="connsiteX1" fmla="*/ 586546 w 11172306"/>
              <a:gd name="connsiteY1" fmla="*/ 0 h 5127420"/>
              <a:gd name="connsiteX2" fmla="*/ 1173092 w 11172306"/>
              <a:gd name="connsiteY2" fmla="*/ 0 h 5127420"/>
              <a:gd name="connsiteX3" fmla="*/ 1983084 w 11172306"/>
              <a:gd name="connsiteY3" fmla="*/ 0 h 5127420"/>
              <a:gd name="connsiteX4" fmla="*/ 2457907 w 11172306"/>
              <a:gd name="connsiteY4" fmla="*/ 0 h 5127420"/>
              <a:gd name="connsiteX5" fmla="*/ 2821007 w 11172306"/>
              <a:gd name="connsiteY5" fmla="*/ 0 h 5127420"/>
              <a:gd name="connsiteX6" fmla="*/ 3184107 w 11172306"/>
              <a:gd name="connsiteY6" fmla="*/ 0 h 5127420"/>
              <a:gd name="connsiteX7" fmla="*/ 3882376 w 11172306"/>
              <a:gd name="connsiteY7" fmla="*/ 0 h 5127420"/>
              <a:gd name="connsiteX8" fmla="*/ 4692369 w 11172306"/>
              <a:gd name="connsiteY8" fmla="*/ 0 h 5127420"/>
              <a:gd name="connsiteX9" fmla="*/ 5167192 w 11172306"/>
              <a:gd name="connsiteY9" fmla="*/ 0 h 5127420"/>
              <a:gd name="connsiteX10" fmla="*/ 5977184 w 11172306"/>
              <a:gd name="connsiteY10" fmla="*/ 0 h 5127420"/>
              <a:gd name="connsiteX11" fmla="*/ 6675453 w 11172306"/>
              <a:gd name="connsiteY11" fmla="*/ 0 h 5127420"/>
              <a:gd name="connsiteX12" fmla="*/ 7485445 w 11172306"/>
              <a:gd name="connsiteY12" fmla="*/ 0 h 5127420"/>
              <a:gd name="connsiteX13" fmla="*/ 8407160 w 11172306"/>
              <a:gd name="connsiteY13" fmla="*/ 0 h 5127420"/>
              <a:gd name="connsiteX14" fmla="*/ 8770260 w 11172306"/>
              <a:gd name="connsiteY14" fmla="*/ 0 h 5127420"/>
              <a:gd name="connsiteX15" fmla="*/ 9580252 w 11172306"/>
              <a:gd name="connsiteY15" fmla="*/ 0 h 5127420"/>
              <a:gd name="connsiteX16" fmla="*/ 10278522 w 11172306"/>
              <a:gd name="connsiteY16" fmla="*/ 0 h 5127420"/>
              <a:gd name="connsiteX17" fmla="*/ 11172306 w 11172306"/>
              <a:gd name="connsiteY17" fmla="*/ 0 h 5127420"/>
              <a:gd name="connsiteX18" fmla="*/ 11172306 w 11172306"/>
              <a:gd name="connsiteY18" fmla="*/ 743476 h 5127420"/>
              <a:gd name="connsiteX19" fmla="*/ 11172306 w 11172306"/>
              <a:gd name="connsiteY19" fmla="*/ 1230581 h 5127420"/>
              <a:gd name="connsiteX20" fmla="*/ 11172306 w 11172306"/>
              <a:gd name="connsiteY20" fmla="*/ 1717686 h 5127420"/>
              <a:gd name="connsiteX21" fmla="*/ 11172306 w 11172306"/>
              <a:gd name="connsiteY21" fmla="*/ 2256065 h 5127420"/>
              <a:gd name="connsiteX22" fmla="*/ 11172306 w 11172306"/>
              <a:gd name="connsiteY22" fmla="*/ 2999541 h 5127420"/>
              <a:gd name="connsiteX23" fmla="*/ 11172306 w 11172306"/>
              <a:gd name="connsiteY23" fmla="*/ 3640468 h 5127420"/>
              <a:gd name="connsiteX24" fmla="*/ 11172306 w 11172306"/>
              <a:gd name="connsiteY24" fmla="*/ 4383944 h 5127420"/>
              <a:gd name="connsiteX25" fmla="*/ 11172306 w 11172306"/>
              <a:gd name="connsiteY25" fmla="*/ 5127420 h 5127420"/>
              <a:gd name="connsiteX26" fmla="*/ 10585760 w 11172306"/>
              <a:gd name="connsiteY26" fmla="*/ 5127420 h 5127420"/>
              <a:gd name="connsiteX27" fmla="*/ 10110937 w 11172306"/>
              <a:gd name="connsiteY27" fmla="*/ 5127420 h 5127420"/>
              <a:gd name="connsiteX28" fmla="*/ 9300945 w 11172306"/>
              <a:gd name="connsiteY28" fmla="*/ 5127420 h 5127420"/>
              <a:gd name="connsiteX29" fmla="*/ 8379230 w 11172306"/>
              <a:gd name="connsiteY29" fmla="*/ 5127420 h 5127420"/>
              <a:gd name="connsiteX30" fmla="*/ 7569237 w 11172306"/>
              <a:gd name="connsiteY30" fmla="*/ 5127420 h 5127420"/>
              <a:gd name="connsiteX31" fmla="*/ 7094414 w 11172306"/>
              <a:gd name="connsiteY31" fmla="*/ 5127420 h 5127420"/>
              <a:gd name="connsiteX32" fmla="*/ 6396145 w 11172306"/>
              <a:gd name="connsiteY32" fmla="*/ 5127420 h 5127420"/>
              <a:gd name="connsiteX33" fmla="*/ 6033045 w 11172306"/>
              <a:gd name="connsiteY33" fmla="*/ 5127420 h 5127420"/>
              <a:gd name="connsiteX34" fmla="*/ 5111330 w 11172306"/>
              <a:gd name="connsiteY34" fmla="*/ 5127420 h 5127420"/>
              <a:gd name="connsiteX35" fmla="*/ 4301338 w 11172306"/>
              <a:gd name="connsiteY35" fmla="*/ 5127420 h 5127420"/>
              <a:gd name="connsiteX36" fmla="*/ 3938238 w 11172306"/>
              <a:gd name="connsiteY36" fmla="*/ 5127420 h 5127420"/>
              <a:gd name="connsiteX37" fmla="*/ 3128246 w 11172306"/>
              <a:gd name="connsiteY37" fmla="*/ 5127420 h 5127420"/>
              <a:gd name="connsiteX38" fmla="*/ 2206530 w 11172306"/>
              <a:gd name="connsiteY38" fmla="*/ 5127420 h 5127420"/>
              <a:gd name="connsiteX39" fmla="*/ 1508261 w 11172306"/>
              <a:gd name="connsiteY39" fmla="*/ 5127420 h 5127420"/>
              <a:gd name="connsiteX40" fmla="*/ 0 w 11172306"/>
              <a:gd name="connsiteY40" fmla="*/ 5127420 h 5127420"/>
              <a:gd name="connsiteX41" fmla="*/ 0 w 11172306"/>
              <a:gd name="connsiteY41" fmla="*/ 4383944 h 5127420"/>
              <a:gd name="connsiteX42" fmla="*/ 0 w 11172306"/>
              <a:gd name="connsiteY42" fmla="*/ 3845565 h 5127420"/>
              <a:gd name="connsiteX43" fmla="*/ 0 w 11172306"/>
              <a:gd name="connsiteY43" fmla="*/ 3102089 h 5127420"/>
              <a:gd name="connsiteX44" fmla="*/ 0 w 11172306"/>
              <a:gd name="connsiteY44" fmla="*/ 2461162 h 5127420"/>
              <a:gd name="connsiteX45" fmla="*/ 0 w 11172306"/>
              <a:gd name="connsiteY45" fmla="*/ 1820234 h 5127420"/>
              <a:gd name="connsiteX46" fmla="*/ 0 w 11172306"/>
              <a:gd name="connsiteY46" fmla="*/ 1179307 h 5127420"/>
              <a:gd name="connsiteX47" fmla="*/ 0 w 11172306"/>
              <a:gd name="connsiteY47" fmla="*/ 640928 h 5127420"/>
              <a:gd name="connsiteX48" fmla="*/ 0 w 11172306"/>
              <a:gd name="connsiteY48" fmla="*/ 0 h 512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172306" h="5127420" fill="none" extrusionOk="0">
                <a:moveTo>
                  <a:pt x="0" y="0"/>
                </a:moveTo>
                <a:cubicBezTo>
                  <a:pt x="124864" y="573"/>
                  <a:pt x="316261" y="9898"/>
                  <a:pt x="586546" y="0"/>
                </a:cubicBezTo>
                <a:cubicBezTo>
                  <a:pt x="856831" y="-9898"/>
                  <a:pt x="964374" y="12480"/>
                  <a:pt x="1173092" y="0"/>
                </a:cubicBezTo>
                <a:cubicBezTo>
                  <a:pt x="1381810" y="-12480"/>
                  <a:pt x="1814798" y="-16218"/>
                  <a:pt x="1983084" y="0"/>
                </a:cubicBezTo>
                <a:cubicBezTo>
                  <a:pt x="2151370" y="16218"/>
                  <a:pt x="2348444" y="5099"/>
                  <a:pt x="2457907" y="0"/>
                </a:cubicBezTo>
                <a:cubicBezTo>
                  <a:pt x="2567370" y="-5099"/>
                  <a:pt x="2643619" y="-5582"/>
                  <a:pt x="2821007" y="0"/>
                </a:cubicBezTo>
                <a:cubicBezTo>
                  <a:pt x="2998395" y="5582"/>
                  <a:pt x="3056896" y="-7494"/>
                  <a:pt x="3184107" y="0"/>
                </a:cubicBezTo>
                <a:cubicBezTo>
                  <a:pt x="3311318" y="7494"/>
                  <a:pt x="3577220" y="-6068"/>
                  <a:pt x="3882376" y="0"/>
                </a:cubicBezTo>
                <a:cubicBezTo>
                  <a:pt x="4187532" y="6068"/>
                  <a:pt x="4317259" y="13367"/>
                  <a:pt x="4692369" y="0"/>
                </a:cubicBezTo>
                <a:cubicBezTo>
                  <a:pt x="5067479" y="-13367"/>
                  <a:pt x="4947605" y="-222"/>
                  <a:pt x="5167192" y="0"/>
                </a:cubicBezTo>
                <a:cubicBezTo>
                  <a:pt x="5386779" y="222"/>
                  <a:pt x="5600784" y="30501"/>
                  <a:pt x="5977184" y="0"/>
                </a:cubicBezTo>
                <a:cubicBezTo>
                  <a:pt x="6353584" y="-30501"/>
                  <a:pt x="6369356" y="16392"/>
                  <a:pt x="6675453" y="0"/>
                </a:cubicBezTo>
                <a:cubicBezTo>
                  <a:pt x="6981550" y="-16392"/>
                  <a:pt x="7088161" y="3503"/>
                  <a:pt x="7485445" y="0"/>
                </a:cubicBezTo>
                <a:cubicBezTo>
                  <a:pt x="7882729" y="-3503"/>
                  <a:pt x="8095532" y="-11560"/>
                  <a:pt x="8407160" y="0"/>
                </a:cubicBezTo>
                <a:cubicBezTo>
                  <a:pt x="8718789" y="11560"/>
                  <a:pt x="8627898" y="-1721"/>
                  <a:pt x="8770260" y="0"/>
                </a:cubicBezTo>
                <a:cubicBezTo>
                  <a:pt x="8912622" y="1721"/>
                  <a:pt x="9343351" y="8946"/>
                  <a:pt x="9580252" y="0"/>
                </a:cubicBezTo>
                <a:cubicBezTo>
                  <a:pt x="9817153" y="-8946"/>
                  <a:pt x="10055909" y="-8120"/>
                  <a:pt x="10278522" y="0"/>
                </a:cubicBezTo>
                <a:cubicBezTo>
                  <a:pt x="10501135" y="8120"/>
                  <a:pt x="10833235" y="-37450"/>
                  <a:pt x="11172306" y="0"/>
                </a:cubicBezTo>
                <a:cubicBezTo>
                  <a:pt x="11193195" y="285916"/>
                  <a:pt x="11190390" y="441803"/>
                  <a:pt x="11172306" y="743476"/>
                </a:cubicBezTo>
                <a:cubicBezTo>
                  <a:pt x="11154222" y="1045149"/>
                  <a:pt x="11178069" y="1119897"/>
                  <a:pt x="11172306" y="1230581"/>
                </a:cubicBezTo>
                <a:cubicBezTo>
                  <a:pt x="11166543" y="1341265"/>
                  <a:pt x="11179134" y="1482284"/>
                  <a:pt x="11172306" y="1717686"/>
                </a:cubicBezTo>
                <a:cubicBezTo>
                  <a:pt x="11165478" y="1953089"/>
                  <a:pt x="11171007" y="2094303"/>
                  <a:pt x="11172306" y="2256065"/>
                </a:cubicBezTo>
                <a:cubicBezTo>
                  <a:pt x="11173605" y="2417827"/>
                  <a:pt x="11168908" y="2752829"/>
                  <a:pt x="11172306" y="2999541"/>
                </a:cubicBezTo>
                <a:cubicBezTo>
                  <a:pt x="11175704" y="3246253"/>
                  <a:pt x="11190009" y="3488665"/>
                  <a:pt x="11172306" y="3640468"/>
                </a:cubicBezTo>
                <a:cubicBezTo>
                  <a:pt x="11154603" y="3792271"/>
                  <a:pt x="11172895" y="4041151"/>
                  <a:pt x="11172306" y="4383944"/>
                </a:cubicBezTo>
                <a:cubicBezTo>
                  <a:pt x="11171717" y="4726737"/>
                  <a:pt x="11208140" y="4839448"/>
                  <a:pt x="11172306" y="5127420"/>
                </a:cubicBezTo>
                <a:cubicBezTo>
                  <a:pt x="10888724" y="5129283"/>
                  <a:pt x="10709866" y="5110670"/>
                  <a:pt x="10585760" y="5127420"/>
                </a:cubicBezTo>
                <a:cubicBezTo>
                  <a:pt x="10461654" y="5144170"/>
                  <a:pt x="10326559" y="5143763"/>
                  <a:pt x="10110937" y="5127420"/>
                </a:cubicBezTo>
                <a:cubicBezTo>
                  <a:pt x="9895315" y="5111077"/>
                  <a:pt x="9656013" y="5160804"/>
                  <a:pt x="9300945" y="5127420"/>
                </a:cubicBezTo>
                <a:cubicBezTo>
                  <a:pt x="8945877" y="5094036"/>
                  <a:pt x="8792260" y="5096615"/>
                  <a:pt x="8379230" y="5127420"/>
                </a:cubicBezTo>
                <a:cubicBezTo>
                  <a:pt x="7966200" y="5158225"/>
                  <a:pt x="7809004" y="5122588"/>
                  <a:pt x="7569237" y="5127420"/>
                </a:cubicBezTo>
                <a:cubicBezTo>
                  <a:pt x="7329470" y="5132252"/>
                  <a:pt x="7317990" y="5118560"/>
                  <a:pt x="7094414" y="5127420"/>
                </a:cubicBezTo>
                <a:cubicBezTo>
                  <a:pt x="6870838" y="5136280"/>
                  <a:pt x="6722613" y="5116103"/>
                  <a:pt x="6396145" y="5127420"/>
                </a:cubicBezTo>
                <a:cubicBezTo>
                  <a:pt x="6069677" y="5138737"/>
                  <a:pt x="6193766" y="5119145"/>
                  <a:pt x="6033045" y="5127420"/>
                </a:cubicBezTo>
                <a:cubicBezTo>
                  <a:pt x="5872324" y="5135695"/>
                  <a:pt x="5335412" y="5104875"/>
                  <a:pt x="5111330" y="5127420"/>
                </a:cubicBezTo>
                <a:cubicBezTo>
                  <a:pt x="4887249" y="5149965"/>
                  <a:pt x="4594777" y="5133648"/>
                  <a:pt x="4301338" y="5127420"/>
                </a:cubicBezTo>
                <a:cubicBezTo>
                  <a:pt x="4007899" y="5121192"/>
                  <a:pt x="4084305" y="5124291"/>
                  <a:pt x="3938238" y="5127420"/>
                </a:cubicBezTo>
                <a:cubicBezTo>
                  <a:pt x="3792171" y="5130549"/>
                  <a:pt x="3458296" y="5096546"/>
                  <a:pt x="3128246" y="5127420"/>
                </a:cubicBezTo>
                <a:cubicBezTo>
                  <a:pt x="2798196" y="5158294"/>
                  <a:pt x="2464409" y="5140227"/>
                  <a:pt x="2206530" y="5127420"/>
                </a:cubicBezTo>
                <a:cubicBezTo>
                  <a:pt x="1948651" y="5114613"/>
                  <a:pt x="1830023" y="5154889"/>
                  <a:pt x="1508261" y="5127420"/>
                </a:cubicBezTo>
                <a:cubicBezTo>
                  <a:pt x="1186499" y="5099951"/>
                  <a:pt x="504908" y="5059740"/>
                  <a:pt x="0" y="5127420"/>
                </a:cubicBezTo>
                <a:cubicBezTo>
                  <a:pt x="-10546" y="4951340"/>
                  <a:pt x="-12033" y="4634301"/>
                  <a:pt x="0" y="4383944"/>
                </a:cubicBezTo>
                <a:cubicBezTo>
                  <a:pt x="12033" y="4133587"/>
                  <a:pt x="6431" y="4046748"/>
                  <a:pt x="0" y="3845565"/>
                </a:cubicBezTo>
                <a:cubicBezTo>
                  <a:pt x="-6431" y="3644382"/>
                  <a:pt x="-31722" y="3350714"/>
                  <a:pt x="0" y="3102089"/>
                </a:cubicBezTo>
                <a:cubicBezTo>
                  <a:pt x="31722" y="2853464"/>
                  <a:pt x="3181" y="2616951"/>
                  <a:pt x="0" y="2461162"/>
                </a:cubicBezTo>
                <a:cubicBezTo>
                  <a:pt x="-3181" y="2305373"/>
                  <a:pt x="17402" y="2003264"/>
                  <a:pt x="0" y="1820234"/>
                </a:cubicBezTo>
                <a:cubicBezTo>
                  <a:pt x="-17402" y="1637204"/>
                  <a:pt x="27983" y="1391499"/>
                  <a:pt x="0" y="1179307"/>
                </a:cubicBezTo>
                <a:cubicBezTo>
                  <a:pt x="-27983" y="967115"/>
                  <a:pt x="18859" y="807082"/>
                  <a:pt x="0" y="640928"/>
                </a:cubicBezTo>
                <a:cubicBezTo>
                  <a:pt x="-18859" y="474774"/>
                  <a:pt x="-30359" y="181215"/>
                  <a:pt x="0" y="0"/>
                </a:cubicBezTo>
                <a:close/>
              </a:path>
              <a:path w="11172306" h="5127420" stroke="0" extrusionOk="0">
                <a:moveTo>
                  <a:pt x="0" y="0"/>
                </a:moveTo>
                <a:cubicBezTo>
                  <a:pt x="82917" y="2275"/>
                  <a:pt x="233633" y="-8039"/>
                  <a:pt x="363100" y="0"/>
                </a:cubicBezTo>
                <a:cubicBezTo>
                  <a:pt x="492567" y="8039"/>
                  <a:pt x="858406" y="-29059"/>
                  <a:pt x="1061369" y="0"/>
                </a:cubicBezTo>
                <a:cubicBezTo>
                  <a:pt x="1264332" y="29059"/>
                  <a:pt x="1729765" y="-25872"/>
                  <a:pt x="1983084" y="0"/>
                </a:cubicBezTo>
                <a:cubicBezTo>
                  <a:pt x="2236404" y="25872"/>
                  <a:pt x="2605806" y="18751"/>
                  <a:pt x="2793077" y="0"/>
                </a:cubicBezTo>
                <a:cubicBezTo>
                  <a:pt x="2980348" y="-18751"/>
                  <a:pt x="3219347" y="26880"/>
                  <a:pt x="3379623" y="0"/>
                </a:cubicBezTo>
                <a:cubicBezTo>
                  <a:pt x="3539899" y="-26880"/>
                  <a:pt x="4089081" y="-24940"/>
                  <a:pt x="4301338" y="0"/>
                </a:cubicBezTo>
                <a:cubicBezTo>
                  <a:pt x="4513595" y="24940"/>
                  <a:pt x="4676946" y="3079"/>
                  <a:pt x="4776161" y="0"/>
                </a:cubicBezTo>
                <a:cubicBezTo>
                  <a:pt x="4875376" y="-3079"/>
                  <a:pt x="5261620" y="18610"/>
                  <a:pt x="5474430" y="0"/>
                </a:cubicBezTo>
                <a:cubicBezTo>
                  <a:pt x="5687240" y="-18610"/>
                  <a:pt x="5697564" y="-419"/>
                  <a:pt x="5837530" y="0"/>
                </a:cubicBezTo>
                <a:cubicBezTo>
                  <a:pt x="5977496" y="419"/>
                  <a:pt x="6119740" y="-15703"/>
                  <a:pt x="6200630" y="0"/>
                </a:cubicBezTo>
                <a:cubicBezTo>
                  <a:pt x="6281520" y="15703"/>
                  <a:pt x="6606268" y="-22404"/>
                  <a:pt x="6898899" y="0"/>
                </a:cubicBezTo>
                <a:cubicBezTo>
                  <a:pt x="7191530" y="22404"/>
                  <a:pt x="7088130" y="-10196"/>
                  <a:pt x="7261999" y="0"/>
                </a:cubicBezTo>
                <a:cubicBezTo>
                  <a:pt x="7435868" y="10196"/>
                  <a:pt x="7863306" y="-13351"/>
                  <a:pt x="8071991" y="0"/>
                </a:cubicBezTo>
                <a:cubicBezTo>
                  <a:pt x="8280676" y="13351"/>
                  <a:pt x="8592991" y="-16975"/>
                  <a:pt x="8993706" y="0"/>
                </a:cubicBezTo>
                <a:cubicBezTo>
                  <a:pt x="9394421" y="16975"/>
                  <a:pt x="9234586" y="-19217"/>
                  <a:pt x="9468529" y="0"/>
                </a:cubicBezTo>
                <a:cubicBezTo>
                  <a:pt x="9702472" y="19217"/>
                  <a:pt x="9992240" y="45673"/>
                  <a:pt x="10390245" y="0"/>
                </a:cubicBezTo>
                <a:cubicBezTo>
                  <a:pt x="10788250" y="-45673"/>
                  <a:pt x="10893384" y="-27977"/>
                  <a:pt x="11172306" y="0"/>
                </a:cubicBezTo>
                <a:cubicBezTo>
                  <a:pt x="11185236" y="225858"/>
                  <a:pt x="11163550" y="271147"/>
                  <a:pt x="11172306" y="538379"/>
                </a:cubicBezTo>
                <a:cubicBezTo>
                  <a:pt x="11181062" y="805611"/>
                  <a:pt x="11149200" y="1104608"/>
                  <a:pt x="11172306" y="1281855"/>
                </a:cubicBezTo>
                <a:cubicBezTo>
                  <a:pt x="11195412" y="1459102"/>
                  <a:pt x="11159914" y="1667391"/>
                  <a:pt x="11172306" y="1768960"/>
                </a:cubicBezTo>
                <a:cubicBezTo>
                  <a:pt x="11184698" y="1870529"/>
                  <a:pt x="11172380" y="2240807"/>
                  <a:pt x="11172306" y="2461162"/>
                </a:cubicBezTo>
                <a:cubicBezTo>
                  <a:pt x="11172232" y="2681517"/>
                  <a:pt x="11168724" y="2944254"/>
                  <a:pt x="11172306" y="3153363"/>
                </a:cubicBezTo>
                <a:cubicBezTo>
                  <a:pt x="11175888" y="3362472"/>
                  <a:pt x="11160579" y="3618893"/>
                  <a:pt x="11172306" y="3794291"/>
                </a:cubicBezTo>
                <a:cubicBezTo>
                  <a:pt x="11184033" y="3969689"/>
                  <a:pt x="11148191" y="4255254"/>
                  <a:pt x="11172306" y="4537767"/>
                </a:cubicBezTo>
                <a:cubicBezTo>
                  <a:pt x="11196421" y="4820280"/>
                  <a:pt x="11176831" y="4855356"/>
                  <a:pt x="11172306" y="5127420"/>
                </a:cubicBezTo>
                <a:cubicBezTo>
                  <a:pt x="10928429" y="5128555"/>
                  <a:pt x="10806530" y="5104359"/>
                  <a:pt x="10474037" y="5127420"/>
                </a:cubicBezTo>
                <a:cubicBezTo>
                  <a:pt x="10141544" y="5150481"/>
                  <a:pt x="10185573" y="5119519"/>
                  <a:pt x="10110937" y="5127420"/>
                </a:cubicBezTo>
                <a:cubicBezTo>
                  <a:pt x="10036301" y="5135321"/>
                  <a:pt x="9856262" y="5121912"/>
                  <a:pt x="9747837" y="5127420"/>
                </a:cubicBezTo>
                <a:cubicBezTo>
                  <a:pt x="9639412" y="5132928"/>
                  <a:pt x="9393319" y="5115270"/>
                  <a:pt x="9049568" y="5127420"/>
                </a:cubicBezTo>
                <a:cubicBezTo>
                  <a:pt x="8705817" y="5139570"/>
                  <a:pt x="8600480" y="5100168"/>
                  <a:pt x="8351299" y="5127420"/>
                </a:cubicBezTo>
                <a:cubicBezTo>
                  <a:pt x="8102118" y="5154672"/>
                  <a:pt x="7755732" y="5093800"/>
                  <a:pt x="7541307" y="5127420"/>
                </a:cubicBezTo>
                <a:cubicBezTo>
                  <a:pt x="7326882" y="5161040"/>
                  <a:pt x="7268599" y="5138293"/>
                  <a:pt x="7178207" y="5127420"/>
                </a:cubicBezTo>
                <a:cubicBezTo>
                  <a:pt x="7087815" y="5116547"/>
                  <a:pt x="6740373" y="5132681"/>
                  <a:pt x="6479937" y="5127420"/>
                </a:cubicBezTo>
                <a:cubicBezTo>
                  <a:pt x="6219501" y="5122160"/>
                  <a:pt x="6110961" y="5100780"/>
                  <a:pt x="5893391" y="5127420"/>
                </a:cubicBezTo>
                <a:cubicBezTo>
                  <a:pt x="5675821" y="5154060"/>
                  <a:pt x="5466576" y="5122293"/>
                  <a:pt x="5083399" y="5127420"/>
                </a:cubicBezTo>
                <a:cubicBezTo>
                  <a:pt x="4700222" y="5132547"/>
                  <a:pt x="4522322" y="5131196"/>
                  <a:pt x="4273407" y="5127420"/>
                </a:cubicBezTo>
                <a:cubicBezTo>
                  <a:pt x="4024492" y="5123644"/>
                  <a:pt x="3850609" y="5131824"/>
                  <a:pt x="3686861" y="5127420"/>
                </a:cubicBezTo>
                <a:cubicBezTo>
                  <a:pt x="3523113" y="5123016"/>
                  <a:pt x="3500498" y="5125819"/>
                  <a:pt x="3323761" y="5127420"/>
                </a:cubicBezTo>
                <a:cubicBezTo>
                  <a:pt x="3147024" y="5129021"/>
                  <a:pt x="3133003" y="5110215"/>
                  <a:pt x="2960661" y="5127420"/>
                </a:cubicBezTo>
                <a:cubicBezTo>
                  <a:pt x="2788319" y="5144625"/>
                  <a:pt x="2498332" y="5158361"/>
                  <a:pt x="2262392" y="5127420"/>
                </a:cubicBezTo>
                <a:cubicBezTo>
                  <a:pt x="2026452" y="5096479"/>
                  <a:pt x="1544601" y="5162933"/>
                  <a:pt x="1340677" y="5127420"/>
                </a:cubicBezTo>
                <a:cubicBezTo>
                  <a:pt x="1136753" y="5091907"/>
                  <a:pt x="798686" y="5127229"/>
                  <a:pt x="642408" y="5127420"/>
                </a:cubicBezTo>
                <a:cubicBezTo>
                  <a:pt x="486130" y="5127611"/>
                  <a:pt x="177724" y="5148382"/>
                  <a:pt x="0" y="5127420"/>
                </a:cubicBezTo>
                <a:cubicBezTo>
                  <a:pt x="-24393" y="4850051"/>
                  <a:pt x="27696" y="4659241"/>
                  <a:pt x="0" y="4435218"/>
                </a:cubicBezTo>
                <a:cubicBezTo>
                  <a:pt x="-27696" y="4211195"/>
                  <a:pt x="5269" y="3911094"/>
                  <a:pt x="0" y="3743017"/>
                </a:cubicBezTo>
                <a:cubicBezTo>
                  <a:pt x="-5269" y="3574940"/>
                  <a:pt x="-13910" y="3420406"/>
                  <a:pt x="0" y="3204638"/>
                </a:cubicBezTo>
                <a:cubicBezTo>
                  <a:pt x="13910" y="2988870"/>
                  <a:pt x="16122" y="2735854"/>
                  <a:pt x="0" y="2563710"/>
                </a:cubicBezTo>
                <a:cubicBezTo>
                  <a:pt x="-16122" y="2391566"/>
                  <a:pt x="12630" y="2230118"/>
                  <a:pt x="0" y="2076605"/>
                </a:cubicBezTo>
                <a:cubicBezTo>
                  <a:pt x="-12630" y="1923092"/>
                  <a:pt x="-1873" y="1653677"/>
                  <a:pt x="0" y="1435678"/>
                </a:cubicBezTo>
                <a:cubicBezTo>
                  <a:pt x="1873" y="1217679"/>
                  <a:pt x="16489" y="1140936"/>
                  <a:pt x="0" y="897299"/>
                </a:cubicBezTo>
                <a:cubicBezTo>
                  <a:pt x="-16489" y="653662"/>
                  <a:pt x="-14011" y="348999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85779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76D48-E6DA-842A-C4E0-1FDB21A15800}"/>
              </a:ext>
            </a:extLst>
          </p:cNvPr>
          <p:cNvSpPr txBox="1"/>
          <p:nvPr/>
        </p:nvSpPr>
        <p:spPr>
          <a:xfrm>
            <a:off x="4925023" y="619012"/>
            <a:ext cx="240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Predictions - Client</a:t>
            </a:r>
            <a:endParaRPr lang="en-IL" b="1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05D12D-B07B-DC21-3DF9-A9B6A466FE4E}"/>
              </a:ext>
            </a:extLst>
          </p:cNvPr>
          <p:cNvSpPr txBox="1"/>
          <p:nvPr/>
        </p:nvSpPr>
        <p:spPr>
          <a:xfrm>
            <a:off x="486832" y="495603"/>
            <a:ext cx="95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Name:</a:t>
            </a:r>
            <a:endParaRPr lang="en-IL" b="1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B475F1-3EF3-E889-5B9E-3B750F2C58CE}"/>
              </a:ext>
            </a:extLst>
          </p:cNvPr>
          <p:cNvSpPr/>
          <p:nvPr/>
        </p:nvSpPr>
        <p:spPr>
          <a:xfrm>
            <a:off x="1166068" y="1057758"/>
            <a:ext cx="1906869" cy="232247"/>
          </a:xfrm>
          <a:custGeom>
            <a:avLst/>
            <a:gdLst>
              <a:gd name="connsiteX0" fmla="*/ 0 w 1906869"/>
              <a:gd name="connsiteY0" fmla="*/ 0 h 232247"/>
              <a:gd name="connsiteX1" fmla="*/ 514855 w 1906869"/>
              <a:gd name="connsiteY1" fmla="*/ 0 h 232247"/>
              <a:gd name="connsiteX2" fmla="*/ 1010641 w 1906869"/>
              <a:gd name="connsiteY2" fmla="*/ 0 h 232247"/>
              <a:gd name="connsiteX3" fmla="*/ 1487358 w 1906869"/>
              <a:gd name="connsiteY3" fmla="*/ 0 h 232247"/>
              <a:gd name="connsiteX4" fmla="*/ 1906869 w 1906869"/>
              <a:gd name="connsiteY4" fmla="*/ 0 h 232247"/>
              <a:gd name="connsiteX5" fmla="*/ 1906869 w 1906869"/>
              <a:gd name="connsiteY5" fmla="*/ 232247 h 232247"/>
              <a:gd name="connsiteX6" fmla="*/ 1487358 w 1906869"/>
              <a:gd name="connsiteY6" fmla="*/ 232247 h 232247"/>
              <a:gd name="connsiteX7" fmla="*/ 1048778 w 1906869"/>
              <a:gd name="connsiteY7" fmla="*/ 232247 h 232247"/>
              <a:gd name="connsiteX8" fmla="*/ 591129 w 1906869"/>
              <a:gd name="connsiteY8" fmla="*/ 232247 h 232247"/>
              <a:gd name="connsiteX9" fmla="*/ 0 w 1906869"/>
              <a:gd name="connsiteY9" fmla="*/ 232247 h 232247"/>
              <a:gd name="connsiteX10" fmla="*/ 0 w 1906869"/>
              <a:gd name="connsiteY10" fmla="*/ 0 h 23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6869" h="232247" fill="none" extrusionOk="0">
                <a:moveTo>
                  <a:pt x="0" y="0"/>
                </a:moveTo>
                <a:cubicBezTo>
                  <a:pt x="231714" y="-36835"/>
                  <a:pt x="368485" y="39529"/>
                  <a:pt x="514855" y="0"/>
                </a:cubicBezTo>
                <a:cubicBezTo>
                  <a:pt x="661226" y="-39529"/>
                  <a:pt x="856787" y="19893"/>
                  <a:pt x="1010641" y="0"/>
                </a:cubicBezTo>
                <a:cubicBezTo>
                  <a:pt x="1164495" y="-19893"/>
                  <a:pt x="1275811" y="35658"/>
                  <a:pt x="1487358" y="0"/>
                </a:cubicBezTo>
                <a:cubicBezTo>
                  <a:pt x="1698905" y="-35658"/>
                  <a:pt x="1717495" y="8536"/>
                  <a:pt x="1906869" y="0"/>
                </a:cubicBezTo>
                <a:cubicBezTo>
                  <a:pt x="1908969" y="96358"/>
                  <a:pt x="1882337" y="164214"/>
                  <a:pt x="1906869" y="232247"/>
                </a:cubicBezTo>
                <a:cubicBezTo>
                  <a:pt x="1702311" y="247015"/>
                  <a:pt x="1658979" y="221181"/>
                  <a:pt x="1487358" y="232247"/>
                </a:cubicBezTo>
                <a:cubicBezTo>
                  <a:pt x="1315737" y="243313"/>
                  <a:pt x="1148897" y="202035"/>
                  <a:pt x="1048778" y="232247"/>
                </a:cubicBezTo>
                <a:cubicBezTo>
                  <a:pt x="948659" y="262459"/>
                  <a:pt x="747005" y="188510"/>
                  <a:pt x="591129" y="232247"/>
                </a:cubicBezTo>
                <a:cubicBezTo>
                  <a:pt x="435253" y="275984"/>
                  <a:pt x="267163" y="225316"/>
                  <a:pt x="0" y="232247"/>
                </a:cubicBezTo>
                <a:cubicBezTo>
                  <a:pt x="-3066" y="159147"/>
                  <a:pt x="6699" y="68930"/>
                  <a:pt x="0" y="0"/>
                </a:cubicBezTo>
                <a:close/>
              </a:path>
              <a:path w="1906869" h="232247" stroke="0" extrusionOk="0">
                <a:moveTo>
                  <a:pt x="0" y="0"/>
                </a:moveTo>
                <a:cubicBezTo>
                  <a:pt x="101096" y="-3493"/>
                  <a:pt x="234845" y="39255"/>
                  <a:pt x="419511" y="0"/>
                </a:cubicBezTo>
                <a:cubicBezTo>
                  <a:pt x="604177" y="-39255"/>
                  <a:pt x="663688" y="31279"/>
                  <a:pt x="877160" y="0"/>
                </a:cubicBezTo>
                <a:cubicBezTo>
                  <a:pt x="1090632" y="-31279"/>
                  <a:pt x="1185159" y="29426"/>
                  <a:pt x="1353877" y="0"/>
                </a:cubicBezTo>
                <a:cubicBezTo>
                  <a:pt x="1522595" y="-29426"/>
                  <a:pt x="1794341" y="49256"/>
                  <a:pt x="1906869" y="0"/>
                </a:cubicBezTo>
                <a:cubicBezTo>
                  <a:pt x="1919795" y="114724"/>
                  <a:pt x="1898312" y="178760"/>
                  <a:pt x="1906869" y="232247"/>
                </a:cubicBezTo>
                <a:cubicBezTo>
                  <a:pt x="1739496" y="269138"/>
                  <a:pt x="1656059" y="183383"/>
                  <a:pt x="1430152" y="232247"/>
                </a:cubicBezTo>
                <a:cubicBezTo>
                  <a:pt x="1204245" y="281111"/>
                  <a:pt x="1167945" y="177656"/>
                  <a:pt x="972503" y="232247"/>
                </a:cubicBezTo>
                <a:cubicBezTo>
                  <a:pt x="777061" y="286838"/>
                  <a:pt x="622275" y="186851"/>
                  <a:pt x="476717" y="232247"/>
                </a:cubicBezTo>
                <a:cubicBezTo>
                  <a:pt x="331159" y="277643"/>
                  <a:pt x="108855" y="199233"/>
                  <a:pt x="0" y="232247"/>
                </a:cubicBezTo>
                <a:cubicBezTo>
                  <a:pt x="-10480" y="166970"/>
                  <a:pt x="10049" y="67746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446474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 Details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A106A2-2020-2E01-3D30-56EA26223374}"/>
              </a:ext>
            </a:extLst>
          </p:cNvPr>
          <p:cNvSpPr/>
          <p:nvPr/>
        </p:nvSpPr>
        <p:spPr>
          <a:xfrm>
            <a:off x="755716" y="3144737"/>
            <a:ext cx="10494669" cy="3205264"/>
          </a:xfrm>
          <a:custGeom>
            <a:avLst/>
            <a:gdLst>
              <a:gd name="connsiteX0" fmla="*/ 0 w 10494669"/>
              <a:gd name="connsiteY0" fmla="*/ 0 h 3205264"/>
              <a:gd name="connsiteX1" fmla="*/ 373144 w 10494669"/>
              <a:gd name="connsiteY1" fmla="*/ 0 h 3205264"/>
              <a:gd name="connsiteX2" fmla="*/ 746288 w 10494669"/>
              <a:gd name="connsiteY2" fmla="*/ 0 h 3205264"/>
              <a:gd name="connsiteX3" fmla="*/ 1224378 w 10494669"/>
              <a:gd name="connsiteY3" fmla="*/ 0 h 3205264"/>
              <a:gd name="connsiteX4" fmla="*/ 1807415 w 10494669"/>
              <a:gd name="connsiteY4" fmla="*/ 0 h 3205264"/>
              <a:gd name="connsiteX5" fmla="*/ 2600346 w 10494669"/>
              <a:gd name="connsiteY5" fmla="*/ 0 h 3205264"/>
              <a:gd name="connsiteX6" fmla="*/ 3393276 w 10494669"/>
              <a:gd name="connsiteY6" fmla="*/ 0 h 3205264"/>
              <a:gd name="connsiteX7" fmla="*/ 3766420 w 10494669"/>
              <a:gd name="connsiteY7" fmla="*/ 0 h 3205264"/>
              <a:gd name="connsiteX8" fmla="*/ 4559351 w 10494669"/>
              <a:gd name="connsiteY8" fmla="*/ 0 h 3205264"/>
              <a:gd name="connsiteX9" fmla="*/ 5247334 w 10494669"/>
              <a:gd name="connsiteY9" fmla="*/ 0 h 3205264"/>
              <a:gd name="connsiteX10" fmla="*/ 6040265 w 10494669"/>
              <a:gd name="connsiteY10" fmla="*/ 0 h 3205264"/>
              <a:gd name="connsiteX11" fmla="*/ 6728249 w 10494669"/>
              <a:gd name="connsiteY11" fmla="*/ 0 h 3205264"/>
              <a:gd name="connsiteX12" fmla="*/ 7101393 w 10494669"/>
              <a:gd name="connsiteY12" fmla="*/ 0 h 3205264"/>
              <a:gd name="connsiteX13" fmla="*/ 7579483 w 10494669"/>
              <a:gd name="connsiteY13" fmla="*/ 0 h 3205264"/>
              <a:gd name="connsiteX14" fmla="*/ 8267467 w 10494669"/>
              <a:gd name="connsiteY14" fmla="*/ 0 h 3205264"/>
              <a:gd name="connsiteX15" fmla="*/ 9060398 w 10494669"/>
              <a:gd name="connsiteY15" fmla="*/ 0 h 3205264"/>
              <a:gd name="connsiteX16" fmla="*/ 9853328 w 10494669"/>
              <a:gd name="connsiteY16" fmla="*/ 0 h 3205264"/>
              <a:gd name="connsiteX17" fmla="*/ 10494669 w 10494669"/>
              <a:gd name="connsiteY17" fmla="*/ 0 h 3205264"/>
              <a:gd name="connsiteX18" fmla="*/ 10494669 w 10494669"/>
              <a:gd name="connsiteY18" fmla="*/ 438053 h 3205264"/>
              <a:gd name="connsiteX19" fmla="*/ 10494669 w 10494669"/>
              <a:gd name="connsiteY19" fmla="*/ 972263 h 3205264"/>
              <a:gd name="connsiteX20" fmla="*/ 10494669 w 10494669"/>
              <a:gd name="connsiteY20" fmla="*/ 1474421 h 3205264"/>
              <a:gd name="connsiteX21" fmla="*/ 10494669 w 10494669"/>
              <a:gd name="connsiteY21" fmla="*/ 2008632 h 3205264"/>
              <a:gd name="connsiteX22" fmla="*/ 10494669 w 10494669"/>
              <a:gd name="connsiteY22" fmla="*/ 2542843 h 3205264"/>
              <a:gd name="connsiteX23" fmla="*/ 10494669 w 10494669"/>
              <a:gd name="connsiteY23" fmla="*/ 3205264 h 3205264"/>
              <a:gd name="connsiteX24" fmla="*/ 10016579 w 10494669"/>
              <a:gd name="connsiteY24" fmla="*/ 3205264 h 3205264"/>
              <a:gd name="connsiteX25" fmla="*/ 9538488 w 10494669"/>
              <a:gd name="connsiteY25" fmla="*/ 3205264 h 3205264"/>
              <a:gd name="connsiteX26" fmla="*/ 8745558 w 10494669"/>
              <a:gd name="connsiteY26" fmla="*/ 3205264 h 3205264"/>
              <a:gd name="connsiteX27" fmla="*/ 8057574 w 10494669"/>
              <a:gd name="connsiteY27" fmla="*/ 3205264 h 3205264"/>
              <a:gd name="connsiteX28" fmla="*/ 7369590 w 10494669"/>
              <a:gd name="connsiteY28" fmla="*/ 3205264 h 3205264"/>
              <a:gd name="connsiteX29" fmla="*/ 6996446 w 10494669"/>
              <a:gd name="connsiteY29" fmla="*/ 3205264 h 3205264"/>
              <a:gd name="connsiteX30" fmla="*/ 6308462 w 10494669"/>
              <a:gd name="connsiteY30" fmla="*/ 3205264 h 3205264"/>
              <a:gd name="connsiteX31" fmla="*/ 6040265 w 10494669"/>
              <a:gd name="connsiteY31" fmla="*/ 3205264 h 3205264"/>
              <a:gd name="connsiteX32" fmla="*/ 5247335 w 10494669"/>
              <a:gd name="connsiteY32" fmla="*/ 3205264 h 3205264"/>
              <a:gd name="connsiteX33" fmla="*/ 4979137 w 10494669"/>
              <a:gd name="connsiteY33" fmla="*/ 3205264 h 3205264"/>
              <a:gd name="connsiteX34" fmla="*/ 4501047 w 10494669"/>
              <a:gd name="connsiteY34" fmla="*/ 3205264 h 3205264"/>
              <a:gd name="connsiteX35" fmla="*/ 3813063 w 10494669"/>
              <a:gd name="connsiteY35" fmla="*/ 3205264 h 3205264"/>
              <a:gd name="connsiteX36" fmla="*/ 3439919 w 10494669"/>
              <a:gd name="connsiteY36" fmla="*/ 3205264 h 3205264"/>
              <a:gd name="connsiteX37" fmla="*/ 2856882 w 10494669"/>
              <a:gd name="connsiteY37" fmla="*/ 3205264 h 3205264"/>
              <a:gd name="connsiteX38" fmla="*/ 2378792 w 10494669"/>
              <a:gd name="connsiteY38" fmla="*/ 3205264 h 3205264"/>
              <a:gd name="connsiteX39" fmla="*/ 1900701 w 10494669"/>
              <a:gd name="connsiteY39" fmla="*/ 3205264 h 3205264"/>
              <a:gd name="connsiteX40" fmla="*/ 1212717 w 10494669"/>
              <a:gd name="connsiteY40" fmla="*/ 3205264 h 3205264"/>
              <a:gd name="connsiteX41" fmla="*/ 0 w 10494669"/>
              <a:gd name="connsiteY41" fmla="*/ 3205264 h 3205264"/>
              <a:gd name="connsiteX42" fmla="*/ 0 w 10494669"/>
              <a:gd name="connsiteY42" fmla="*/ 2639001 h 3205264"/>
              <a:gd name="connsiteX43" fmla="*/ 0 w 10494669"/>
              <a:gd name="connsiteY43" fmla="*/ 2168895 h 3205264"/>
              <a:gd name="connsiteX44" fmla="*/ 0 w 10494669"/>
              <a:gd name="connsiteY44" fmla="*/ 1730843 h 3205264"/>
              <a:gd name="connsiteX45" fmla="*/ 0 w 10494669"/>
              <a:gd name="connsiteY45" fmla="*/ 1132527 h 3205264"/>
              <a:gd name="connsiteX46" fmla="*/ 0 w 10494669"/>
              <a:gd name="connsiteY46" fmla="*/ 534211 h 3205264"/>
              <a:gd name="connsiteX47" fmla="*/ 0 w 10494669"/>
              <a:gd name="connsiteY47" fmla="*/ 0 h 320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0494669" h="3205264" fill="none" extrusionOk="0">
                <a:moveTo>
                  <a:pt x="0" y="0"/>
                </a:moveTo>
                <a:cubicBezTo>
                  <a:pt x="110926" y="-11806"/>
                  <a:pt x="237295" y="10572"/>
                  <a:pt x="373144" y="0"/>
                </a:cubicBezTo>
                <a:cubicBezTo>
                  <a:pt x="508993" y="-10572"/>
                  <a:pt x="597442" y="18723"/>
                  <a:pt x="746288" y="0"/>
                </a:cubicBezTo>
                <a:cubicBezTo>
                  <a:pt x="895134" y="-18723"/>
                  <a:pt x="1090266" y="823"/>
                  <a:pt x="1224378" y="0"/>
                </a:cubicBezTo>
                <a:cubicBezTo>
                  <a:pt x="1358490" y="-823"/>
                  <a:pt x="1640372" y="23188"/>
                  <a:pt x="1807415" y="0"/>
                </a:cubicBezTo>
                <a:cubicBezTo>
                  <a:pt x="1974458" y="-23188"/>
                  <a:pt x="2207218" y="86001"/>
                  <a:pt x="2600346" y="0"/>
                </a:cubicBezTo>
                <a:cubicBezTo>
                  <a:pt x="2993474" y="-86001"/>
                  <a:pt x="3231210" y="77260"/>
                  <a:pt x="3393276" y="0"/>
                </a:cubicBezTo>
                <a:cubicBezTo>
                  <a:pt x="3555342" y="-77260"/>
                  <a:pt x="3626449" y="24055"/>
                  <a:pt x="3766420" y="0"/>
                </a:cubicBezTo>
                <a:cubicBezTo>
                  <a:pt x="3906391" y="-24055"/>
                  <a:pt x="4302091" y="19088"/>
                  <a:pt x="4559351" y="0"/>
                </a:cubicBezTo>
                <a:cubicBezTo>
                  <a:pt x="4816611" y="-19088"/>
                  <a:pt x="5079027" y="4934"/>
                  <a:pt x="5247334" y="0"/>
                </a:cubicBezTo>
                <a:cubicBezTo>
                  <a:pt x="5415641" y="-4934"/>
                  <a:pt x="5749267" y="63905"/>
                  <a:pt x="6040265" y="0"/>
                </a:cubicBezTo>
                <a:cubicBezTo>
                  <a:pt x="6331263" y="-63905"/>
                  <a:pt x="6538001" y="19866"/>
                  <a:pt x="6728249" y="0"/>
                </a:cubicBezTo>
                <a:cubicBezTo>
                  <a:pt x="6918497" y="-19866"/>
                  <a:pt x="6921361" y="7581"/>
                  <a:pt x="7101393" y="0"/>
                </a:cubicBezTo>
                <a:cubicBezTo>
                  <a:pt x="7281425" y="-7581"/>
                  <a:pt x="7358262" y="32128"/>
                  <a:pt x="7579483" y="0"/>
                </a:cubicBezTo>
                <a:cubicBezTo>
                  <a:pt x="7800704" y="-32128"/>
                  <a:pt x="7927598" y="26300"/>
                  <a:pt x="8267467" y="0"/>
                </a:cubicBezTo>
                <a:cubicBezTo>
                  <a:pt x="8607336" y="-26300"/>
                  <a:pt x="8783469" y="71097"/>
                  <a:pt x="9060398" y="0"/>
                </a:cubicBezTo>
                <a:cubicBezTo>
                  <a:pt x="9337327" y="-71097"/>
                  <a:pt x="9660551" y="84130"/>
                  <a:pt x="9853328" y="0"/>
                </a:cubicBezTo>
                <a:cubicBezTo>
                  <a:pt x="10046105" y="-84130"/>
                  <a:pt x="10295872" y="11398"/>
                  <a:pt x="10494669" y="0"/>
                </a:cubicBezTo>
                <a:cubicBezTo>
                  <a:pt x="10535014" y="134389"/>
                  <a:pt x="10471607" y="298086"/>
                  <a:pt x="10494669" y="438053"/>
                </a:cubicBezTo>
                <a:cubicBezTo>
                  <a:pt x="10517731" y="578020"/>
                  <a:pt x="10435096" y="779969"/>
                  <a:pt x="10494669" y="972263"/>
                </a:cubicBezTo>
                <a:cubicBezTo>
                  <a:pt x="10554242" y="1164557"/>
                  <a:pt x="10459878" y="1369468"/>
                  <a:pt x="10494669" y="1474421"/>
                </a:cubicBezTo>
                <a:cubicBezTo>
                  <a:pt x="10529460" y="1579374"/>
                  <a:pt x="10494058" y="1843535"/>
                  <a:pt x="10494669" y="2008632"/>
                </a:cubicBezTo>
                <a:cubicBezTo>
                  <a:pt x="10495280" y="2173729"/>
                  <a:pt x="10471106" y="2339458"/>
                  <a:pt x="10494669" y="2542843"/>
                </a:cubicBezTo>
                <a:cubicBezTo>
                  <a:pt x="10518232" y="2746228"/>
                  <a:pt x="10487300" y="3072211"/>
                  <a:pt x="10494669" y="3205264"/>
                </a:cubicBezTo>
                <a:cubicBezTo>
                  <a:pt x="10303316" y="3232960"/>
                  <a:pt x="10166162" y="3203602"/>
                  <a:pt x="10016579" y="3205264"/>
                </a:cubicBezTo>
                <a:cubicBezTo>
                  <a:pt x="9866996" y="3206926"/>
                  <a:pt x="9752347" y="3203807"/>
                  <a:pt x="9538488" y="3205264"/>
                </a:cubicBezTo>
                <a:cubicBezTo>
                  <a:pt x="9324629" y="3206721"/>
                  <a:pt x="9036335" y="3154797"/>
                  <a:pt x="8745558" y="3205264"/>
                </a:cubicBezTo>
                <a:cubicBezTo>
                  <a:pt x="8454781" y="3255731"/>
                  <a:pt x="8376436" y="3192714"/>
                  <a:pt x="8057574" y="3205264"/>
                </a:cubicBezTo>
                <a:cubicBezTo>
                  <a:pt x="7738712" y="3217814"/>
                  <a:pt x="7519352" y="3204402"/>
                  <a:pt x="7369590" y="3205264"/>
                </a:cubicBezTo>
                <a:cubicBezTo>
                  <a:pt x="7219828" y="3206126"/>
                  <a:pt x="7159193" y="3190177"/>
                  <a:pt x="6996446" y="3205264"/>
                </a:cubicBezTo>
                <a:cubicBezTo>
                  <a:pt x="6833699" y="3220351"/>
                  <a:pt x="6527248" y="3139033"/>
                  <a:pt x="6308462" y="3205264"/>
                </a:cubicBezTo>
                <a:cubicBezTo>
                  <a:pt x="6089676" y="3271495"/>
                  <a:pt x="6141219" y="3192907"/>
                  <a:pt x="6040265" y="3205264"/>
                </a:cubicBezTo>
                <a:cubicBezTo>
                  <a:pt x="5939311" y="3217621"/>
                  <a:pt x="5469924" y="3164361"/>
                  <a:pt x="5247335" y="3205264"/>
                </a:cubicBezTo>
                <a:cubicBezTo>
                  <a:pt x="5024746" y="3246167"/>
                  <a:pt x="5091640" y="3185259"/>
                  <a:pt x="4979137" y="3205264"/>
                </a:cubicBezTo>
                <a:cubicBezTo>
                  <a:pt x="4866634" y="3225269"/>
                  <a:pt x="4689282" y="3161882"/>
                  <a:pt x="4501047" y="3205264"/>
                </a:cubicBezTo>
                <a:cubicBezTo>
                  <a:pt x="4312812" y="3248646"/>
                  <a:pt x="3957496" y="3204242"/>
                  <a:pt x="3813063" y="3205264"/>
                </a:cubicBezTo>
                <a:cubicBezTo>
                  <a:pt x="3668630" y="3206286"/>
                  <a:pt x="3613724" y="3191881"/>
                  <a:pt x="3439919" y="3205264"/>
                </a:cubicBezTo>
                <a:cubicBezTo>
                  <a:pt x="3266114" y="3218647"/>
                  <a:pt x="3112861" y="3174149"/>
                  <a:pt x="2856882" y="3205264"/>
                </a:cubicBezTo>
                <a:cubicBezTo>
                  <a:pt x="2600903" y="3236379"/>
                  <a:pt x="2591052" y="3180759"/>
                  <a:pt x="2378792" y="3205264"/>
                </a:cubicBezTo>
                <a:cubicBezTo>
                  <a:pt x="2166532" y="3229769"/>
                  <a:pt x="2111178" y="3168185"/>
                  <a:pt x="1900701" y="3205264"/>
                </a:cubicBezTo>
                <a:cubicBezTo>
                  <a:pt x="1690224" y="3242343"/>
                  <a:pt x="1515963" y="3197055"/>
                  <a:pt x="1212717" y="3205264"/>
                </a:cubicBezTo>
                <a:cubicBezTo>
                  <a:pt x="909471" y="3213473"/>
                  <a:pt x="510843" y="3113715"/>
                  <a:pt x="0" y="3205264"/>
                </a:cubicBezTo>
                <a:cubicBezTo>
                  <a:pt x="-58694" y="2930145"/>
                  <a:pt x="9103" y="2756911"/>
                  <a:pt x="0" y="2639001"/>
                </a:cubicBezTo>
                <a:cubicBezTo>
                  <a:pt x="-9103" y="2521091"/>
                  <a:pt x="28878" y="2265907"/>
                  <a:pt x="0" y="2168895"/>
                </a:cubicBezTo>
                <a:cubicBezTo>
                  <a:pt x="-28878" y="2071883"/>
                  <a:pt x="28707" y="1925207"/>
                  <a:pt x="0" y="1730843"/>
                </a:cubicBezTo>
                <a:cubicBezTo>
                  <a:pt x="-28707" y="1536479"/>
                  <a:pt x="1162" y="1275020"/>
                  <a:pt x="0" y="1132527"/>
                </a:cubicBezTo>
                <a:cubicBezTo>
                  <a:pt x="-1162" y="990034"/>
                  <a:pt x="46658" y="679099"/>
                  <a:pt x="0" y="534211"/>
                </a:cubicBezTo>
                <a:cubicBezTo>
                  <a:pt x="-46658" y="389323"/>
                  <a:pt x="8296" y="217477"/>
                  <a:pt x="0" y="0"/>
                </a:cubicBezTo>
                <a:close/>
              </a:path>
              <a:path w="10494669" h="3205264" stroke="0" extrusionOk="0">
                <a:moveTo>
                  <a:pt x="0" y="0"/>
                </a:moveTo>
                <a:cubicBezTo>
                  <a:pt x="166404" y="-9697"/>
                  <a:pt x="545417" y="65956"/>
                  <a:pt x="687984" y="0"/>
                </a:cubicBezTo>
                <a:cubicBezTo>
                  <a:pt x="830551" y="-65956"/>
                  <a:pt x="1315994" y="62334"/>
                  <a:pt x="1480914" y="0"/>
                </a:cubicBezTo>
                <a:cubicBezTo>
                  <a:pt x="1645834" y="-62334"/>
                  <a:pt x="1936670" y="18733"/>
                  <a:pt x="2168898" y="0"/>
                </a:cubicBezTo>
                <a:cubicBezTo>
                  <a:pt x="2401126" y="-18733"/>
                  <a:pt x="2697898" y="19651"/>
                  <a:pt x="2856882" y="0"/>
                </a:cubicBezTo>
                <a:cubicBezTo>
                  <a:pt x="3015866" y="-19651"/>
                  <a:pt x="3261634" y="12690"/>
                  <a:pt x="3544866" y="0"/>
                </a:cubicBezTo>
                <a:cubicBezTo>
                  <a:pt x="3828098" y="-12690"/>
                  <a:pt x="3739515" y="27888"/>
                  <a:pt x="3813063" y="0"/>
                </a:cubicBezTo>
                <a:cubicBezTo>
                  <a:pt x="3886611" y="-27888"/>
                  <a:pt x="4351374" y="62916"/>
                  <a:pt x="4501047" y="0"/>
                </a:cubicBezTo>
                <a:cubicBezTo>
                  <a:pt x="4650720" y="-62916"/>
                  <a:pt x="4822351" y="906"/>
                  <a:pt x="5084084" y="0"/>
                </a:cubicBezTo>
                <a:cubicBezTo>
                  <a:pt x="5345817" y="-906"/>
                  <a:pt x="5267567" y="5170"/>
                  <a:pt x="5352281" y="0"/>
                </a:cubicBezTo>
                <a:cubicBezTo>
                  <a:pt x="5436995" y="-5170"/>
                  <a:pt x="5878528" y="93902"/>
                  <a:pt x="6145212" y="0"/>
                </a:cubicBezTo>
                <a:cubicBezTo>
                  <a:pt x="6411896" y="-93902"/>
                  <a:pt x="6445366" y="39228"/>
                  <a:pt x="6623302" y="0"/>
                </a:cubicBezTo>
                <a:cubicBezTo>
                  <a:pt x="6801238" y="-39228"/>
                  <a:pt x="6765321" y="17256"/>
                  <a:pt x="6891499" y="0"/>
                </a:cubicBezTo>
                <a:cubicBezTo>
                  <a:pt x="7017677" y="-17256"/>
                  <a:pt x="7398286" y="3164"/>
                  <a:pt x="7684430" y="0"/>
                </a:cubicBezTo>
                <a:cubicBezTo>
                  <a:pt x="7970574" y="-3164"/>
                  <a:pt x="7876704" y="21347"/>
                  <a:pt x="8057574" y="0"/>
                </a:cubicBezTo>
                <a:cubicBezTo>
                  <a:pt x="8238444" y="-21347"/>
                  <a:pt x="8514265" y="6522"/>
                  <a:pt x="8640611" y="0"/>
                </a:cubicBezTo>
                <a:cubicBezTo>
                  <a:pt x="8766957" y="-6522"/>
                  <a:pt x="8957623" y="1986"/>
                  <a:pt x="9118701" y="0"/>
                </a:cubicBezTo>
                <a:cubicBezTo>
                  <a:pt x="9279779" y="-1986"/>
                  <a:pt x="9602235" y="63504"/>
                  <a:pt x="9806685" y="0"/>
                </a:cubicBezTo>
                <a:cubicBezTo>
                  <a:pt x="10011135" y="-63504"/>
                  <a:pt x="10171685" y="19539"/>
                  <a:pt x="10494669" y="0"/>
                </a:cubicBezTo>
                <a:cubicBezTo>
                  <a:pt x="10495100" y="133997"/>
                  <a:pt x="10472057" y="429202"/>
                  <a:pt x="10494669" y="598316"/>
                </a:cubicBezTo>
                <a:cubicBezTo>
                  <a:pt x="10517281" y="767430"/>
                  <a:pt x="10435756" y="1004934"/>
                  <a:pt x="10494669" y="1164579"/>
                </a:cubicBezTo>
                <a:cubicBezTo>
                  <a:pt x="10553582" y="1324224"/>
                  <a:pt x="10456059" y="1583948"/>
                  <a:pt x="10494669" y="1762895"/>
                </a:cubicBezTo>
                <a:cubicBezTo>
                  <a:pt x="10533279" y="1941842"/>
                  <a:pt x="10428525" y="2211019"/>
                  <a:pt x="10494669" y="2329159"/>
                </a:cubicBezTo>
                <a:cubicBezTo>
                  <a:pt x="10560813" y="2447299"/>
                  <a:pt x="10455020" y="2934143"/>
                  <a:pt x="10494669" y="3205264"/>
                </a:cubicBezTo>
                <a:cubicBezTo>
                  <a:pt x="10382307" y="3232669"/>
                  <a:pt x="10288418" y="3175845"/>
                  <a:pt x="10226472" y="3205264"/>
                </a:cubicBezTo>
                <a:cubicBezTo>
                  <a:pt x="10164526" y="3234683"/>
                  <a:pt x="10085884" y="3191773"/>
                  <a:pt x="9958275" y="3205264"/>
                </a:cubicBezTo>
                <a:cubicBezTo>
                  <a:pt x="9830666" y="3218755"/>
                  <a:pt x="9683007" y="3203475"/>
                  <a:pt x="9585131" y="3205264"/>
                </a:cubicBezTo>
                <a:cubicBezTo>
                  <a:pt x="9487255" y="3207053"/>
                  <a:pt x="9198718" y="3198407"/>
                  <a:pt x="9002094" y="3205264"/>
                </a:cubicBezTo>
                <a:cubicBezTo>
                  <a:pt x="8805470" y="3212121"/>
                  <a:pt x="8667756" y="3168482"/>
                  <a:pt x="8419057" y="3205264"/>
                </a:cubicBezTo>
                <a:cubicBezTo>
                  <a:pt x="8170358" y="3242046"/>
                  <a:pt x="8176065" y="3172420"/>
                  <a:pt x="8045913" y="3205264"/>
                </a:cubicBezTo>
                <a:cubicBezTo>
                  <a:pt x="7915761" y="3238108"/>
                  <a:pt x="7725213" y="3191432"/>
                  <a:pt x="7567822" y="3205264"/>
                </a:cubicBezTo>
                <a:cubicBezTo>
                  <a:pt x="7410431" y="3219096"/>
                  <a:pt x="7202357" y="3145892"/>
                  <a:pt x="6984785" y="3205264"/>
                </a:cubicBezTo>
                <a:cubicBezTo>
                  <a:pt x="6767213" y="3264636"/>
                  <a:pt x="6747120" y="3194415"/>
                  <a:pt x="6611641" y="3205264"/>
                </a:cubicBezTo>
                <a:cubicBezTo>
                  <a:pt x="6476162" y="3216113"/>
                  <a:pt x="6411690" y="3192148"/>
                  <a:pt x="6238498" y="3205264"/>
                </a:cubicBezTo>
                <a:cubicBezTo>
                  <a:pt x="6065306" y="3218380"/>
                  <a:pt x="5757947" y="3172084"/>
                  <a:pt x="5445567" y="3205264"/>
                </a:cubicBezTo>
                <a:cubicBezTo>
                  <a:pt x="5133187" y="3238444"/>
                  <a:pt x="5041354" y="3126467"/>
                  <a:pt x="4757583" y="3205264"/>
                </a:cubicBezTo>
                <a:cubicBezTo>
                  <a:pt x="4473812" y="3284061"/>
                  <a:pt x="4619216" y="3193638"/>
                  <a:pt x="4489386" y="3205264"/>
                </a:cubicBezTo>
                <a:cubicBezTo>
                  <a:pt x="4359556" y="3216890"/>
                  <a:pt x="4144879" y="3175338"/>
                  <a:pt x="4011296" y="3205264"/>
                </a:cubicBezTo>
                <a:cubicBezTo>
                  <a:pt x="3877713" y="3235190"/>
                  <a:pt x="3666257" y="3203005"/>
                  <a:pt x="3323312" y="3205264"/>
                </a:cubicBezTo>
                <a:cubicBezTo>
                  <a:pt x="2980367" y="3207523"/>
                  <a:pt x="2829177" y="3147530"/>
                  <a:pt x="2635328" y="3205264"/>
                </a:cubicBezTo>
                <a:cubicBezTo>
                  <a:pt x="2441479" y="3262998"/>
                  <a:pt x="2154336" y="3133754"/>
                  <a:pt x="1947344" y="3205264"/>
                </a:cubicBezTo>
                <a:cubicBezTo>
                  <a:pt x="1740352" y="3276774"/>
                  <a:pt x="1562054" y="3126545"/>
                  <a:pt x="1259360" y="3205264"/>
                </a:cubicBezTo>
                <a:cubicBezTo>
                  <a:pt x="956666" y="3283983"/>
                  <a:pt x="507713" y="3120074"/>
                  <a:pt x="0" y="3205264"/>
                </a:cubicBezTo>
                <a:cubicBezTo>
                  <a:pt x="-20021" y="3029102"/>
                  <a:pt x="17908" y="2831851"/>
                  <a:pt x="0" y="2735159"/>
                </a:cubicBezTo>
                <a:cubicBezTo>
                  <a:pt x="-17908" y="2638468"/>
                  <a:pt x="19355" y="2388846"/>
                  <a:pt x="0" y="2168895"/>
                </a:cubicBezTo>
                <a:cubicBezTo>
                  <a:pt x="-19355" y="1948944"/>
                  <a:pt x="54122" y="1757927"/>
                  <a:pt x="0" y="1634685"/>
                </a:cubicBezTo>
                <a:cubicBezTo>
                  <a:pt x="-54122" y="1511443"/>
                  <a:pt x="12616" y="1200110"/>
                  <a:pt x="0" y="1068421"/>
                </a:cubicBezTo>
                <a:cubicBezTo>
                  <a:pt x="-12616" y="936732"/>
                  <a:pt x="11855" y="762790"/>
                  <a:pt x="0" y="470105"/>
                </a:cubicBezTo>
                <a:cubicBezTo>
                  <a:pt x="-11855" y="177420"/>
                  <a:pt x="13345" y="21366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74125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Requests table</a:t>
            </a:r>
            <a:endParaRPr lang="en-IL" sz="4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21CEE-83EB-B2CC-1D1A-E361113F8281}"/>
              </a:ext>
            </a:extLst>
          </p:cNvPr>
          <p:cNvSpPr/>
          <p:nvPr/>
        </p:nvSpPr>
        <p:spPr>
          <a:xfrm>
            <a:off x="9228839" y="5833505"/>
            <a:ext cx="1874764" cy="385894"/>
          </a:xfrm>
          <a:custGeom>
            <a:avLst/>
            <a:gdLst>
              <a:gd name="connsiteX0" fmla="*/ 0 w 1874764"/>
              <a:gd name="connsiteY0" fmla="*/ 0 h 385894"/>
              <a:gd name="connsiteX1" fmla="*/ 506186 w 1874764"/>
              <a:gd name="connsiteY1" fmla="*/ 0 h 385894"/>
              <a:gd name="connsiteX2" fmla="*/ 974877 w 1874764"/>
              <a:gd name="connsiteY2" fmla="*/ 0 h 385894"/>
              <a:gd name="connsiteX3" fmla="*/ 1462316 w 1874764"/>
              <a:gd name="connsiteY3" fmla="*/ 0 h 385894"/>
              <a:gd name="connsiteX4" fmla="*/ 1874764 w 1874764"/>
              <a:gd name="connsiteY4" fmla="*/ 0 h 385894"/>
              <a:gd name="connsiteX5" fmla="*/ 1874764 w 1874764"/>
              <a:gd name="connsiteY5" fmla="*/ 385894 h 385894"/>
              <a:gd name="connsiteX6" fmla="*/ 1443568 w 1874764"/>
              <a:gd name="connsiteY6" fmla="*/ 385894 h 385894"/>
              <a:gd name="connsiteX7" fmla="*/ 956130 w 1874764"/>
              <a:gd name="connsiteY7" fmla="*/ 385894 h 385894"/>
              <a:gd name="connsiteX8" fmla="*/ 524934 w 1874764"/>
              <a:gd name="connsiteY8" fmla="*/ 385894 h 385894"/>
              <a:gd name="connsiteX9" fmla="*/ 0 w 1874764"/>
              <a:gd name="connsiteY9" fmla="*/ 385894 h 385894"/>
              <a:gd name="connsiteX10" fmla="*/ 0 w 1874764"/>
              <a:gd name="connsiteY10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4764" h="385894" fill="none" extrusionOk="0">
                <a:moveTo>
                  <a:pt x="0" y="0"/>
                </a:moveTo>
                <a:cubicBezTo>
                  <a:pt x="230082" y="-929"/>
                  <a:pt x="349897" y="30565"/>
                  <a:pt x="506186" y="0"/>
                </a:cubicBezTo>
                <a:cubicBezTo>
                  <a:pt x="662475" y="-30565"/>
                  <a:pt x="751571" y="21580"/>
                  <a:pt x="974877" y="0"/>
                </a:cubicBezTo>
                <a:cubicBezTo>
                  <a:pt x="1198183" y="-21580"/>
                  <a:pt x="1309599" y="52045"/>
                  <a:pt x="1462316" y="0"/>
                </a:cubicBezTo>
                <a:cubicBezTo>
                  <a:pt x="1615033" y="-52045"/>
                  <a:pt x="1703123" y="49223"/>
                  <a:pt x="1874764" y="0"/>
                </a:cubicBezTo>
                <a:cubicBezTo>
                  <a:pt x="1877411" y="144554"/>
                  <a:pt x="1839267" y="282499"/>
                  <a:pt x="1874764" y="385894"/>
                </a:cubicBezTo>
                <a:cubicBezTo>
                  <a:pt x="1751510" y="414343"/>
                  <a:pt x="1568457" y="354306"/>
                  <a:pt x="1443568" y="385894"/>
                </a:cubicBezTo>
                <a:cubicBezTo>
                  <a:pt x="1318679" y="417482"/>
                  <a:pt x="1076748" y="327964"/>
                  <a:pt x="956130" y="385894"/>
                </a:cubicBezTo>
                <a:cubicBezTo>
                  <a:pt x="835512" y="443824"/>
                  <a:pt x="726293" y="355254"/>
                  <a:pt x="524934" y="385894"/>
                </a:cubicBezTo>
                <a:cubicBezTo>
                  <a:pt x="323575" y="416534"/>
                  <a:pt x="182563" y="360138"/>
                  <a:pt x="0" y="385894"/>
                </a:cubicBezTo>
                <a:cubicBezTo>
                  <a:pt x="-39220" y="276810"/>
                  <a:pt x="40825" y="108310"/>
                  <a:pt x="0" y="0"/>
                </a:cubicBezTo>
                <a:close/>
              </a:path>
              <a:path w="1874764" h="385894" stroke="0" extrusionOk="0">
                <a:moveTo>
                  <a:pt x="0" y="0"/>
                </a:moveTo>
                <a:cubicBezTo>
                  <a:pt x="97512" y="-38364"/>
                  <a:pt x="249012" y="28130"/>
                  <a:pt x="468691" y="0"/>
                </a:cubicBezTo>
                <a:cubicBezTo>
                  <a:pt x="688370" y="-28130"/>
                  <a:pt x="825591" y="12703"/>
                  <a:pt x="937382" y="0"/>
                </a:cubicBezTo>
                <a:cubicBezTo>
                  <a:pt x="1049173" y="-12703"/>
                  <a:pt x="1292795" y="4236"/>
                  <a:pt x="1387325" y="0"/>
                </a:cubicBezTo>
                <a:cubicBezTo>
                  <a:pt x="1481855" y="-4236"/>
                  <a:pt x="1759663" y="4847"/>
                  <a:pt x="1874764" y="0"/>
                </a:cubicBezTo>
                <a:cubicBezTo>
                  <a:pt x="1885139" y="96896"/>
                  <a:pt x="1874671" y="193302"/>
                  <a:pt x="1874764" y="385894"/>
                </a:cubicBezTo>
                <a:cubicBezTo>
                  <a:pt x="1703668" y="439369"/>
                  <a:pt x="1618835" y="379339"/>
                  <a:pt x="1368578" y="385894"/>
                </a:cubicBezTo>
                <a:cubicBezTo>
                  <a:pt x="1118321" y="392449"/>
                  <a:pt x="1039191" y="351335"/>
                  <a:pt x="956130" y="385894"/>
                </a:cubicBezTo>
                <a:cubicBezTo>
                  <a:pt x="873069" y="420453"/>
                  <a:pt x="571776" y="334161"/>
                  <a:pt x="468691" y="385894"/>
                </a:cubicBezTo>
                <a:cubicBezTo>
                  <a:pt x="365606" y="437627"/>
                  <a:pt x="170428" y="375785"/>
                  <a:pt x="0" y="385894"/>
                </a:cubicBezTo>
                <a:cubicBezTo>
                  <a:pt x="-9539" y="233523"/>
                  <a:pt x="2604" y="13700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7750866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!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36C07-9A18-7B3B-BA5F-D961880D0B8A}"/>
              </a:ext>
            </a:extLst>
          </p:cNvPr>
          <p:cNvSpPr/>
          <p:nvPr/>
        </p:nvSpPr>
        <p:spPr>
          <a:xfrm>
            <a:off x="760713" y="1538103"/>
            <a:ext cx="10489672" cy="1466354"/>
          </a:xfrm>
          <a:custGeom>
            <a:avLst/>
            <a:gdLst>
              <a:gd name="connsiteX0" fmla="*/ 0 w 10489672"/>
              <a:gd name="connsiteY0" fmla="*/ 0 h 1466354"/>
              <a:gd name="connsiteX1" fmla="*/ 372966 w 10489672"/>
              <a:gd name="connsiteY1" fmla="*/ 0 h 1466354"/>
              <a:gd name="connsiteX2" fmla="*/ 1060622 w 10489672"/>
              <a:gd name="connsiteY2" fmla="*/ 0 h 1466354"/>
              <a:gd name="connsiteX3" fmla="*/ 1538485 w 10489672"/>
              <a:gd name="connsiteY3" fmla="*/ 0 h 1466354"/>
              <a:gd name="connsiteX4" fmla="*/ 2226142 w 10489672"/>
              <a:gd name="connsiteY4" fmla="*/ 0 h 1466354"/>
              <a:gd name="connsiteX5" fmla="*/ 2704004 w 10489672"/>
              <a:gd name="connsiteY5" fmla="*/ 0 h 1466354"/>
              <a:gd name="connsiteX6" fmla="*/ 3076970 w 10489672"/>
              <a:gd name="connsiteY6" fmla="*/ 0 h 1466354"/>
              <a:gd name="connsiteX7" fmla="*/ 3554833 w 10489672"/>
              <a:gd name="connsiteY7" fmla="*/ 0 h 1466354"/>
              <a:gd name="connsiteX8" fmla="*/ 3822903 w 10489672"/>
              <a:gd name="connsiteY8" fmla="*/ 0 h 1466354"/>
              <a:gd name="connsiteX9" fmla="*/ 4405662 w 10489672"/>
              <a:gd name="connsiteY9" fmla="*/ 0 h 1466354"/>
              <a:gd name="connsiteX10" fmla="*/ 4778628 w 10489672"/>
              <a:gd name="connsiteY10" fmla="*/ 0 h 1466354"/>
              <a:gd name="connsiteX11" fmla="*/ 5466285 w 10489672"/>
              <a:gd name="connsiteY11" fmla="*/ 0 h 1466354"/>
              <a:gd name="connsiteX12" fmla="*/ 6153941 w 10489672"/>
              <a:gd name="connsiteY12" fmla="*/ 0 h 1466354"/>
              <a:gd name="connsiteX13" fmla="*/ 6422010 w 10489672"/>
              <a:gd name="connsiteY13" fmla="*/ 0 h 1466354"/>
              <a:gd name="connsiteX14" fmla="*/ 7214563 w 10489672"/>
              <a:gd name="connsiteY14" fmla="*/ 0 h 1466354"/>
              <a:gd name="connsiteX15" fmla="*/ 7902220 w 10489672"/>
              <a:gd name="connsiteY15" fmla="*/ 0 h 1466354"/>
              <a:gd name="connsiteX16" fmla="*/ 8170289 w 10489672"/>
              <a:gd name="connsiteY16" fmla="*/ 0 h 1466354"/>
              <a:gd name="connsiteX17" fmla="*/ 8438358 w 10489672"/>
              <a:gd name="connsiteY17" fmla="*/ 0 h 1466354"/>
              <a:gd name="connsiteX18" fmla="*/ 8811324 w 10489672"/>
              <a:gd name="connsiteY18" fmla="*/ 0 h 1466354"/>
              <a:gd name="connsiteX19" fmla="*/ 9394084 w 10489672"/>
              <a:gd name="connsiteY19" fmla="*/ 0 h 1466354"/>
              <a:gd name="connsiteX20" fmla="*/ 9871947 w 10489672"/>
              <a:gd name="connsiteY20" fmla="*/ 0 h 1466354"/>
              <a:gd name="connsiteX21" fmla="*/ 10489672 w 10489672"/>
              <a:gd name="connsiteY21" fmla="*/ 0 h 1466354"/>
              <a:gd name="connsiteX22" fmla="*/ 10489672 w 10489672"/>
              <a:gd name="connsiteY22" fmla="*/ 474121 h 1466354"/>
              <a:gd name="connsiteX23" fmla="*/ 10489672 w 10489672"/>
              <a:gd name="connsiteY23" fmla="*/ 918915 h 1466354"/>
              <a:gd name="connsiteX24" fmla="*/ 10489672 w 10489672"/>
              <a:gd name="connsiteY24" fmla="*/ 1466354 h 1466354"/>
              <a:gd name="connsiteX25" fmla="*/ 9906912 w 10489672"/>
              <a:gd name="connsiteY25" fmla="*/ 1466354 h 1466354"/>
              <a:gd name="connsiteX26" fmla="*/ 9219256 w 10489672"/>
              <a:gd name="connsiteY26" fmla="*/ 1466354 h 1466354"/>
              <a:gd name="connsiteX27" fmla="*/ 8426703 w 10489672"/>
              <a:gd name="connsiteY27" fmla="*/ 1466354 h 1466354"/>
              <a:gd name="connsiteX28" fmla="*/ 8158634 w 10489672"/>
              <a:gd name="connsiteY28" fmla="*/ 1466354 h 1466354"/>
              <a:gd name="connsiteX29" fmla="*/ 7680771 w 10489672"/>
              <a:gd name="connsiteY29" fmla="*/ 1466354 h 1466354"/>
              <a:gd name="connsiteX30" fmla="*/ 6888218 w 10489672"/>
              <a:gd name="connsiteY30" fmla="*/ 1466354 h 1466354"/>
              <a:gd name="connsiteX31" fmla="*/ 6305458 w 10489672"/>
              <a:gd name="connsiteY31" fmla="*/ 1466354 h 1466354"/>
              <a:gd name="connsiteX32" fmla="*/ 5722699 w 10489672"/>
              <a:gd name="connsiteY32" fmla="*/ 1466354 h 1466354"/>
              <a:gd name="connsiteX33" fmla="*/ 5454629 w 10489672"/>
              <a:gd name="connsiteY33" fmla="*/ 1466354 h 1466354"/>
              <a:gd name="connsiteX34" fmla="*/ 5186560 w 10489672"/>
              <a:gd name="connsiteY34" fmla="*/ 1466354 h 1466354"/>
              <a:gd name="connsiteX35" fmla="*/ 4918491 w 10489672"/>
              <a:gd name="connsiteY35" fmla="*/ 1466354 h 1466354"/>
              <a:gd name="connsiteX36" fmla="*/ 4650421 w 10489672"/>
              <a:gd name="connsiteY36" fmla="*/ 1466354 h 1466354"/>
              <a:gd name="connsiteX37" fmla="*/ 4067662 w 10489672"/>
              <a:gd name="connsiteY37" fmla="*/ 1466354 h 1466354"/>
              <a:gd name="connsiteX38" fmla="*/ 3484902 w 10489672"/>
              <a:gd name="connsiteY38" fmla="*/ 1466354 h 1466354"/>
              <a:gd name="connsiteX39" fmla="*/ 2797246 w 10489672"/>
              <a:gd name="connsiteY39" fmla="*/ 1466354 h 1466354"/>
              <a:gd name="connsiteX40" fmla="*/ 2004693 w 10489672"/>
              <a:gd name="connsiteY40" fmla="*/ 1466354 h 1466354"/>
              <a:gd name="connsiteX41" fmla="*/ 1736623 w 10489672"/>
              <a:gd name="connsiteY41" fmla="*/ 1466354 h 1466354"/>
              <a:gd name="connsiteX42" fmla="*/ 1048967 w 10489672"/>
              <a:gd name="connsiteY42" fmla="*/ 1466354 h 1466354"/>
              <a:gd name="connsiteX43" fmla="*/ 780898 w 10489672"/>
              <a:gd name="connsiteY43" fmla="*/ 1466354 h 1466354"/>
              <a:gd name="connsiteX44" fmla="*/ 0 w 10489672"/>
              <a:gd name="connsiteY44" fmla="*/ 1466354 h 1466354"/>
              <a:gd name="connsiteX45" fmla="*/ 0 w 10489672"/>
              <a:gd name="connsiteY45" fmla="*/ 1021560 h 1466354"/>
              <a:gd name="connsiteX46" fmla="*/ 0 w 10489672"/>
              <a:gd name="connsiteY46" fmla="*/ 518112 h 1466354"/>
              <a:gd name="connsiteX47" fmla="*/ 0 w 10489672"/>
              <a:gd name="connsiteY47" fmla="*/ 0 h 1466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0489672" h="1466354" fill="none" extrusionOk="0">
                <a:moveTo>
                  <a:pt x="0" y="0"/>
                </a:moveTo>
                <a:cubicBezTo>
                  <a:pt x="93054" y="-37272"/>
                  <a:pt x="217926" y="37407"/>
                  <a:pt x="372966" y="0"/>
                </a:cubicBezTo>
                <a:cubicBezTo>
                  <a:pt x="528006" y="-37407"/>
                  <a:pt x="846836" y="74216"/>
                  <a:pt x="1060622" y="0"/>
                </a:cubicBezTo>
                <a:cubicBezTo>
                  <a:pt x="1274408" y="-74216"/>
                  <a:pt x="1390473" y="47809"/>
                  <a:pt x="1538485" y="0"/>
                </a:cubicBezTo>
                <a:cubicBezTo>
                  <a:pt x="1686497" y="-47809"/>
                  <a:pt x="2045397" y="28810"/>
                  <a:pt x="2226142" y="0"/>
                </a:cubicBezTo>
                <a:cubicBezTo>
                  <a:pt x="2406887" y="-28810"/>
                  <a:pt x="2487528" y="25274"/>
                  <a:pt x="2704004" y="0"/>
                </a:cubicBezTo>
                <a:cubicBezTo>
                  <a:pt x="2920480" y="-25274"/>
                  <a:pt x="2952379" y="38691"/>
                  <a:pt x="3076970" y="0"/>
                </a:cubicBezTo>
                <a:cubicBezTo>
                  <a:pt x="3201561" y="-38691"/>
                  <a:pt x="3332855" y="46015"/>
                  <a:pt x="3554833" y="0"/>
                </a:cubicBezTo>
                <a:cubicBezTo>
                  <a:pt x="3776811" y="-46015"/>
                  <a:pt x="3712381" y="9579"/>
                  <a:pt x="3822903" y="0"/>
                </a:cubicBezTo>
                <a:cubicBezTo>
                  <a:pt x="3933425" y="-9579"/>
                  <a:pt x="4276679" y="32708"/>
                  <a:pt x="4405662" y="0"/>
                </a:cubicBezTo>
                <a:cubicBezTo>
                  <a:pt x="4534645" y="-32708"/>
                  <a:pt x="4657901" y="3814"/>
                  <a:pt x="4778628" y="0"/>
                </a:cubicBezTo>
                <a:cubicBezTo>
                  <a:pt x="4899355" y="-3814"/>
                  <a:pt x="5269939" y="31355"/>
                  <a:pt x="5466285" y="0"/>
                </a:cubicBezTo>
                <a:cubicBezTo>
                  <a:pt x="5662631" y="-31355"/>
                  <a:pt x="5834218" y="25216"/>
                  <a:pt x="6153941" y="0"/>
                </a:cubicBezTo>
                <a:cubicBezTo>
                  <a:pt x="6473664" y="-25216"/>
                  <a:pt x="6359347" y="15739"/>
                  <a:pt x="6422010" y="0"/>
                </a:cubicBezTo>
                <a:cubicBezTo>
                  <a:pt x="6484673" y="-15739"/>
                  <a:pt x="6914181" y="89932"/>
                  <a:pt x="7214563" y="0"/>
                </a:cubicBezTo>
                <a:cubicBezTo>
                  <a:pt x="7514945" y="-89932"/>
                  <a:pt x="7636733" y="9427"/>
                  <a:pt x="7902220" y="0"/>
                </a:cubicBezTo>
                <a:cubicBezTo>
                  <a:pt x="8167707" y="-9427"/>
                  <a:pt x="8107925" y="21842"/>
                  <a:pt x="8170289" y="0"/>
                </a:cubicBezTo>
                <a:cubicBezTo>
                  <a:pt x="8232653" y="-21842"/>
                  <a:pt x="8340418" y="84"/>
                  <a:pt x="8438358" y="0"/>
                </a:cubicBezTo>
                <a:cubicBezTo>
                  <a:pt x="8536298" y="-84"/>
                  <a:pt x="8710369" y="42557"/>
                  <a:pt x="8811324" y="0"/>
                </a:cubicBezTo>
                <a:cubicBezTo>
                  <a:pt x="8912279" y="-42557"/>
                  <a:pt x="9180873" y="29576"/>
                  <a:pt x="9394084" y="0"/>
                </a:cubicBezTo>
                <a:cubicBezTo>
                  <a:pt x="9607295" y="-29576"/>
                  <a:pt x="9705937" y="12247"/>
                  <a:pt x="9871947" y="0"/>
                </a:cubicBezTo>
                <a:cubicBezTo>
                  <a:pt x="10037957" y="-12247"/>
                  <a:pt x="10278564" y="24800"/>
                  <a:pt x="10489672" y="0"/>
                </a:cubicBezTo>
                <a:cubicBezTo>
                  <a:pt x="10520675" y="176209"/>
                  <a:pt x="10459399" y="243089"/>
                  <a:pt x="10489672" y="474121"/>
                </a:cubicBezTo>
                <a:cubicBezTo>
                  <a:pt x="10519945" y="705153"/>
                  <a:pt x="10447479" y="699121"/>
                  <a:pt x="10489672" y="918915"/>
                </a:cubicBezTo>
                <a:cubicBezTo>
                  <a:pt x="10531865" y="1138709"/>
                  <a:pt x="10431999" y="1284936"/>
                  <a:pt x="10489672" y="1466354"/>
                </a:cubicBezTo>
                <a:cubicBezTo>
                  <a:pt x="10289656" y="1517750"/>
                  <a:pt x="10082445" y="1411402"/>
                  <a:pt x="9906912" y="1466354"/>
                </a:cubicBezTo>
                <a:cubicBezTo>
                  <a:pt x="9731379" y="1521306"/>
                  <a:pt x="9535223" y="1454422"/>
                  <a:pt x="9219256" y="1466354"/>
                </a:cubicBezTo>
                <a:cubicBezTo>
                  <a:pt x="8903289" y="1478286"/>
                  <a:pt x="8771089" y="1436381"/>
                  <a:pt x="8426703" y="1466354"/>
                </a:cubicBezTo>
                <a:cubicBezTo>
                  <a:pt x="8082317" y="1496327"/>
                  <a:pt x="8246577" y="1457114"/>
                  <a:pt x="8158634" y="1466354"/>
                </a:cubicBezTo>
                <a:cubicBezTo>
                  <a:pt x="8070691" y="1475594"/>
                  <a:pt x="7826684" y="1412408"/>
                  <a:pt x="7680771" y="1466354"/>
                </a:cubicBezTo>
                <a:cubicBezTo>
                  <a:pt x="7534858" y="1520300"/>
                  <a:pt x="7145137" y="1378100"/>
                  <a:pt x="6888218" y="1466354"/>
                </a:cubicBezTo>
                <a:cubicBezTo>
                  <a:pt x="6631299" y="1554608"/>
                  <a:pt x="6482477" y="1400266"/>
                  <a:pt x="6305458" y="1466354"/>
                </a:cubicBezTo>
                <a:cubicBezTo>
                  <a:pt x="6128439" y="1532442"/>
                  <a:pt x="5901585" y="1452582"/>
                  <a:pt x="5722699" y="1466354"/>
                </a:cubicBezTo>
                <a:cubicBezTo>
                  <a:pt x="5543813" y="1480126"/>
                  <a:pt x="5560629" y="1455615"/>
                  <a:pt x="5454629" y="1466354"/>
                </a:cubicBezTo>
                <a:cubicBezTo>
                  <a:pt x="5348629" y="1477093"/>
                  <a:pt x="5272830" y="1444708"/>
                  <a:pt x="5186560" y="1466354"/>
                </a:cubicBezTo>
                <a:cubicBezTo>
                  <a:pt x="5100290" y="1488000"/>
                  <a:pt x="5024163" y="1454693"/>
                  <a:pt x="4918491" y="1466354"/>
                </a:cubicBezTo>
                <a:cubicBezTo>
                  <a:pt x="4812819" y="1478015"/>
                  <a:pt x="4739108" y="1447687"/>
                  <a:pt x="4650421" y="1466354"/>
                </a:cubicBezTo>
                <a:cubicBezTo>
                  <a:pt x="4561734" y="1485021"/>
                  <a:pt x="4356610" y="1464841"/>
                  <a:pt x="4067662" y="1466354"/>
                </a:cubicBezTo>
                <a:cubicBezTo>
                  <a:pt x="3778714" y="1467867"/>
                  <a:pt x="3700705" y="1408426"/>
                  <a:pt x="3484902" y="1466354"/>
                </a:cubicBezTo>
                <a:cubicBezTo>
                  <a:pt x="3269099" y="1524282"/>
                  <a:pt x="3087831" y="1384133"/>
                  <a:pt x="2797246" y="1466354"/>
                </a:cubicBezTo>
                <a:cubicBezTo>
                  <a:pt x="2506661" y="1548575"/>
                  <a:pt x="2355435" y="1416259"/>
                  <a:pt x="2004693" y="1466354"/>
                </a:cubicBezTo>
                <a:cubicBezTo>
                  <a:pt x="1653951" y="1516449"/>
                  <a:pt x="1794547" y="1450800"/>
                  <a:pt x="1736623" y="1466354"/>
                </a:cubicBezTo>
                <a:cubicBezTo>
                  <a:pt x="1678699" y="1481908"/>
                  <a:pt x="1255171" y="1452210"/>
                  <a:pt x="1048967" y="1466354"/>
                </a:cubicBezTo>
                <a:cubicBezTo>
                  <a:pt x="842763" y="1480498"/>
                  <a:pt x="869900" y="1455086"/>
                  <a:pt x="780898" y="1466354"/>
                </a:cubicBezTo>
                <a:cubicBezTo>
                  <a:pt x="691896" y="1477622"/>
                  <a:pt x="248770" y="1413017"/>
                  <a:pt x="0" y="1466354"/>
                </a:cubicBezTo>
                <a:cubicBezTo>
                  <a:pt x="-52422" y="1267167"/>
                  <a:pt x="3634" y="1232063"/>
                  <a:pt x="0" y="1021560"/>
                </a:cubicBezTo>
                <a:cubicBezTo>
                  <a:pt x="-3634" y="811057"/>
                  <a:pt x="28803" y="649003"/>
                  <a:pt x="0" y="518112"/>
                </a:cubicBezTo>
                <a:cubicBezTo>
                  <a:pt x="-28803" y="387221"/>
                  <a:pt x="30841" y="177698"/>
                  <a:pt x="0" y="0"/>
                </a:cubicBezTo>
                <a:close/>
              </a:path>
              <a:path w="10489672" h="1466354" stroke="0" extrusionOk="0">
                <a:moveTo>
                  <a:pt x="0" y="0"/>
                </a:moveTo>
                <a:cubicBezTo>
                  <a:pt x="161270" y="-61837"/>
                  <a:pt x="431006" y="43045"/>
                  <a:pt x="582760" y="0"/>
                </a:cubicBezTo>
                <a:cubicBezTo>
                  <a:pt x="734514" y="-43045"/>
                  <a:pt x="1184931" y="91887"/>
                  <a:pt x="1375313" y="0"/>
                </a:cubicBezTo>
                <a:cubicBezTo>
                  <a:pt x="1565695" y="-91887"/>
                  <a:pt x="1879359" y="60299"/>
                  <a:pt x="2167866" y="0"/>
                </a:cubicBezTo>
                <a:cubicBezTo>
                  <a:pt x="2456373" y="-60299"/>
                  <a:pt x="2432662" y="27306"/>
                  <a:pt x="2540832" y="0"/>
                </a:cubicBezTo>
                <a:cubicBezTo>
                  <a:pt x="2649002" y="-27306"/>
                  <a:pt x="3013269" y="19407"/>
                  <a:pt x="3333385" y="0"/>
                </a:cubicBezTo>
                <a:cubicBezTo>
                  <a:pt x="3653501" y="-19407"/>
                  <a:pt x="3492446" y="3235"/>
                  <a:pt x="3601454" y="0"/>
                </a:cubicBezTo>
                <a:cubicBezTo>
                  <a:pt x="3710462" y="-3235"/>
                  <a:pt x="3781531" y="31270"/>
                  <a:pt x="3869523" y="0"/>
                </a:cubicBezTo>
                <a:cubicBezTo>
                  <a:pt x="3957515" y="-31270"/>
                  <a:pt x="4141801" y="36041"/>
                  <a:pt x="4242490" y="0"/>
                </a:cubicBezTo>
                <a:cubicBezTo>
                  <a:pt x="4343179" y="-36041"/>
                  <a:pt x="4407508" y="28135"/>
                  <a:pt x="4510559" y="0"/>
                </a:cubicBezTo>
                <a:cubicBezTo>
                  <a:pt x="4613610" y="-28135"/>
                  <a:pt x="4660643" y="27087"/>
                  <a:pt x="4778628" y="0"/>
                </a:cubicBezTo>
                <a:cubicBezTo>
                  <a:pt x="4896613" y="-27087"/>
                  <a:pt x="4975873" y="11260"/>
                  <a:pt x="5151594" y="0"/>
                </a:cubicBezTo>
                <a:cubicBezTo>
                  <a:pt x="5327315" y="-11260"/>
                  <a:pt x="5702269" y="55975"/>
                  <a:pt x="5944147" y="0"/>
                </a:cubicBezTo>
                <a:cubicBezTo>
                  <a:pt x="6186025" y="-55975"/>
                  <a:pt x="6437321" y="12848"/>
                  <a:pt x="6736700" y="0"/>
                </a:cubicBezTo>
                <a:cubicBezTo>
                  <a:pt x="7036079" y="-12848"/>
                  <a:pt x="7269925" y="74910"/>
                  <a:pt x="7529253" y="0"/>
                </a:cubicBezTo>
                <a:cubicBezTo>
                  <a:pt x="7788581" y="-74910"/>
                  <a:pt x="8054204" y="43188"/>
                  <a:pt x="8216910" y="0"/>
                </a:cubicBezTo>
                <a:cubicBezTo>
                  <a:pt x="8379616" y="-43188"/>
                  <a:pt x="8435982" y="29155"/>
                  <a:pt x="8589876" y="0"/>
                </a:cubicBezTo>
                <a:cubicBezTo>
                  <a:pt x="8743770" y="-29155"/>
                  <a:pt x="8970449" y="14047"/>
                  <a:pt x="9067739" y="0"/>
                </a:cubicBezTo>
                <a:cubicBezTo>
                  <a:pt x="9165029" y="-14047"/>
                  <a:pt x="9389316" y="28907"/>
                  <a:pt x="9545602" y="0"/>
                </a:cubicBezTo>
                <a:cubicBezTo>
                  <a:pt x="9701888" y="-28907"/>
                  <a:pt x="9744691" y="4282"/>
                  <a:pt x="9918568" y="0"/>
                </a:cubicBezTo>
                <a:cubicBezTo>
                  <a:pt x="10092445" y="-4282"/>
                  <a:pt x="10373786" y="15991"/>
                  <a:pt x="10489672" y="0"/>
                </a:cubicBezTo>
                <a:cubicBezTo>
                  <a:pt x="10526168" y="191134"/>
                  <a:pt x="10463065" y="301673"/>
                  <a:pt x="10489672" y="503448"/>
                </a:cubicBezTo>
                <a:cubicBezTo>
                  <a:pt x="10516279" y="705223"/>
                  <a:pt x="10465714" y="797198"/>
                  <a:pt x="10489672" y="962906"/>
                </a:cubicBezTo>
                <a:cubicBezTo>
                  <a:pt x="10513630" y="1128614"/>
                  <a:pt x="10486967" y="1248668"/>
                  <a:pt x="10489672" y="1466354"/>
                </a:cubicBezTo>
                <a:cubicBezTo>
                  <a:pt x="10186532" y="1545288"/>
                  <a:pt x="10074734" y="1459742"/>
                  <a:pt x="9697119" y="1466354"/>
                </a:cubicBezTo>
                <a:cubicBezTo>
                  <a:pt x="9319504" y="1472966"/>
                  <a:pt x="9355731" y="1466046"/>
                  <a:pt x="9219256" y="1466354"/>
                </a:cubicBezTo>
                <a:cubicBezTo>
                  <a:pt x="9082781" y="1466662"/>
                  <a:pt x="9005695" y="1456501"/>
                  <a:pt x="8846290" y="1466354"/>
                </a:cubicBezTo>
                <a:cubicBezTo>
                  <a:pt x="8686885" y="1476207"/>
                  <a:pt x="8631403" y="1436597"/>
                  <a:pt x="8473324" y="1466354"/>
                </a:cubicBezTo>
                <a:cubicBezTo>
                  <a:pt x="8315245" y="1496111"/>
                  <a:pt x="8105580" y="1460807"/>
                  <a:pt x="7995461" y="1466354"/>
                </a:cubicBezTo>
                <a:cubicBezTo>
                  <a:pt x="7885342" y="1471901"/>
                  <a:pt x="7730028" y="1425151"/>
                  <a:pt x="7517598" y="1466354"/>
                </a:cubicBezTo>
                <a:cubicBezTo>
                  <a:pt x="7305168" y="1507557"/>
                  <a:pt x="7071797" y="1415134"/>
                  <a:pt x="6934839" y="1466354"/>
                </a:cubicBezTo>
                <a:cubicBezTo>
                  <a:pt x="6797881" y="1517574"/>
                  <a:pt x="6713032" y="1432702"/>
                  <a:pt x="6561873" y="1466354"/>
                </a:cubicBezTo>
                <a:cubicBezTo>
                  <a:pt x="6410714" y="1500006"/>
                  <a:pt x="6258145" y="1398616"/>
                  <a:pt x="5979113" y="1466354"/>
                </a:cubicBezTo>
                <a:cubicBezTo>
                  <a:pt x="5700081" y="1534092"/>
                  <a:pt x="5840227" y="1443643"/>
                  <a:pt x="5711044" y="1466354"/>
                </a:cubicBezTo>
                <a:cubicBezTo>
                  <a:pt x="5581861" y="1489065"/>
                  <a:pt x="5114002" y="1380003"/>
                  <a:pt x="4918491" y="1466354"/>
                </a:cubicBezTo>
                <a:cubicBezTo>
                  <a:pt x="4722980" y="1552705"/>
                  <a:pt x="4660585" y="1455024"/>
                  <a:pt x="4545525" y="1466354"/>
                </a:cubicBezTo>
                <a:cubicBezTo>
                  <a:pt x="4430465" y="1477684"/>
                  <a:pt x="4279285" y="1446676"/>
                  <a:pt x="4172558" y="1466354"/>
                </a:cubicBezTo>
                <a:cubicBezTo>
                  <a:pt x="4065831" y="1486032"/>
                  <a:pt x="3960833" y="1431058"/>
                  <a:pt x="3799592" y="1466354"/>
                </a:cubicBezTo>
                <a:cubicBezTo>
                  <a:pt x="3638351" y="1501650"/>
                  <a:pt x="3322643" y="1451417"/>
                  <a:pt x="3007039" y="1466354"/>
                </a:cubicBezTo>
                <a:cubicBezTo>
                  <a:pt x="2691435" y="1481291"/>
                  <a:pt x="2624305" y="1396746"/>
                  <a:pt x="2319383" y="1466354"/>
                </a:cubicBezTo>
                <a:cubicBezTo>
                  <a:pt x="2014461" y="1535962"/>
                  <a:pt x="1960021" y="1421106"/>
                  <a:pt x="1841520" y="1466354"/>
                </a:cubicBezTo>
                <a:cubicBezTo>
                  <a:pt x="1723019" y="1511602"/>
                  <a:pt x="1395484" y="1436781"/>
                  <a:pt x="1258761" y="1466354"/>
                </a:cubicBezTo>
                <a:cubicBezTo>
                  <a:pt x="1122038" y="1495927"/>
                  <a:pt x="1041475" y="1454758"/>
                  <a:pt x="885795" y="1466354"/>
                </a:cubicBezTo>
                <a:cubicBezTo>
                  <a:pt x="730115" y="1477950"/>
                  <a:pt x="634989" y="1447957"/>
                  <a:pt x="512828" y="1466354"/>
                </a:cubicBezTo>
                <a:cubicBezTo>
                  <a:pt x="390667" y="1484751"/>
                  <a:pt x="154258" y="1429623"/>
                  <a:pt x="0" y="1466354"/>
                </a:cubicBezTo>
                <a:cubicBezTo>
                  <a:pt x="-44168" y="1321936"/>
                  <a:pt x="54646" y="1086784"/>
                  <a:pt x="0" y="977569"/>
                </a:cubicBezTo>
                <a:cubicBezTo>
                  <a:pt x="-54646" y="868355"/>
                  <a:pt x="20500" y="732307"/>
                  <a:pt x="0" y="503448"/>
                </a:cubicBezTo>
                <a:cubicBezTo>
                  <a:pt x="-20500" y="274589"/>
                  <a:pt x="59902" y="216497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extLst>
              <a:ext uri="{C807C97D-BFC1-408E-A445-0C87EB9F89A2}">
                <ask:lineSketchStyleProps xmlns:ask="http://schemas.microsoft.com/office/drawing/2018/sketchyshapes" sd="37292466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New request</a:t>
            </a:r>
            <a:endParaRPr lang="en-IL" sz="48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47CCA-AC3C-4DD0-5E2D-DA21280E53C8}"/>
              </a:ext>
            </a:extLst>
          </p:cNvPr>
          <p:cNvSpPr/>
          <p:nvPr/>
        </p:nvSpPr>
        <p:spPr>
          <a:xfrm>
            <a:off x="9228839" y="2450708"/>
            <a:ext cx="1874764" cy="385894"/>
          </a:xfrm>
          <a:custGeom>
            <a:avLst/>
            <a:gdLst>
              <a:gd name="connsiteX0" fmla="*/ 0 w 1874764"/>
              <a:gd name="connsiteY0" fmla="*/ 0 h 385894"/>
              <a:gd name="connsiteX1" fmla="*/ 506186 w 1874764"/>
              <a:gd name="connsiteY1" fmla="*/ 0 h 385894"/>
              <a:gd name="connsiteX2" fmla="*/ 974877 w 1874764"/>
              <a:gd name="connsiteY2" fmla="*/ 0 h 385894"/>
              <a:gd name="connsiteX3" fmla="*/ 1462316 w 1874764"/>
              <a:gd name="connsiteY3" fmla="*/ 0 h 385894"/>
              <a:gd name="connsiteX4" fmla="*/ 1874764 w 1874764"/>
              <a:gd name="connsiteY4" fmla="*/ 0 h 385894"/>
              <a:gd name="connsiteX5" fmla="*/ 1874764 w 1874764"/>
              <a:gd name="connsiteY5" fmla="*/ 385894 h 385894"/>
              <a:gd name="connsiteX6" fmla="*/ 1443568 w 1874764"/>
              <a:gd name="connsiteY6" fmla="*/ 385894 h 385894"/>
              <a:gd name="connsiteX7" fmla="*/ 956130 w 1874764"/>
              <a:gd name="connsiteY7" fmla="*/ 385894 h 385894"/>
              <a:gd name="connsiteX8" fmla="*/ 524934 w 1874764"/>
              <a:gd name="connsiteY8" fmla="*/ 385894 h 385894"/>
              <a:gd name="connsiteX9" fmla="*/ 0 w 1874764"/>
              <a:gd name="connsiteY9" fmla="*/ 385894 h 385894"/>
              <a:gd name="connsiteX10" fmla="*/ 0 w 1874764"/>
              <a:gd name="connsiteY10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4764" h="385894" fill="none" extrusionOk="0">
                <a:moveTo>
                  <a:pt x="0" y="0"/>
                </a:moveTo>
                <a:cubicBezTo>
                  <a:pt x="230082" y="-929"/>
                  <a:pt x="349897" y="30565"/>
                  <a:pt x="506186" y="0"/>
                </a:cubicBezTo>
                <a:cubicBezTo>
                  <a:pt x="662475" y="-30565"/>
                  <a:pt x="751571" y="21580"/>
                  <a:pt x="974877" y="0"/>
                </a:cubicBezTo>
                <a:cubicBezTo>
                  <a:pt x="1198183" y="-21580"/>
                  <a:pt x="1309599" y="52045"/>
                  <a:pt x="1462316" y="0"/>
                </a:cubicBezTo>
                <a:cubicBezTo>
                  <a:pt x="1615033" y="-52045"/>
                  <a:pt x="1703123" y="49223"/>
                  <a:pt x="1874764" y="0"/>
                </a:cubicBezTo>
                <a:cubicBezTo>
                  <a:pt x="1877411" y="144554"/>
                  <a:pt x="1839267" y="282499"/>
                  <a:pt x="1874764" y="385894"/>
                </a:cubicBezTo>
                <a:cubicBezTo>
                  <a:pt x="1751510" y="414343"/>
                  <a:pt x="1568457" y="354306"/>
                  <a:pt x="1443568" y="385894"/>
                </a:cubicBezTo>
                <a:cubicBezTo>
                  <a:pt x="1318679" y="417482"/>
                  <a:pt x="1076748" y="327964"/>
                  <a:pt x="956130" y="385894"/>
                </a:cubicBezTo>
                <a:cubicBezTo>
                  <a:pt x="835512" y="443824"/>
                  <a:pt x="726293" y="355254"/>
                  <a:pt x="524934" y="385894"/>
                </a:cubicBezTo>
                <a:cubicBezTo>
                  <a:pt x="323575" y="416534"/>
                  <a:pt x="182563" y="360138"/>
                  <a:pt x="0" y="385894"/>
                </a:cubicBezTo>
                <a:cubicBezTo>
                  <a:pt x="-39220" y="276810"/>
                  <a:pt x="40825" y="108310"/>
                  <a:pt x="0" y="0"/>
                </a:cubicBezTo>
                <a:close/>
              </a:path>
              <a:path w="1874764" h="385894" stroke="0" extrusionOk="0">
                <a:moveTo>
                  <a:pt x="0" y="0"/>
                </a:moveTo>
                <a:cubicBezTo>
                  <a:pt x="97512" y="-38364"/>
                  <a:pt x="249012" y="28130"/>
                  <a:pt x="468691" y="0"/>
                </a:cubicBezTo>
                <a:cubicBezTo>
                  <a:pt x="688370" y="-28130"/>
                  <a:pt x="825591" y="12703"/>
                  <a:pt x="937382" y="0"/>
                </a:cubicBezTo>
                <a:cubicBezTo>
                  <a:pt x="1049173" y="-12703"/>
                  <a:pt x="1292795" y="4236"/>
                  <a:pt x="1387325" y="0"/>
                </a:cubicBezTo>
                <a:cubicBezTo>
                  <a:pt x="1481855" y="-4236"/>
                  <a:pt x="1759663" y="4847"/>
                  <a:pt x="1874764" y="0"/>
                </a:cubicBezTo>
                <a:cubicBezTo>
                  <a:pt x="1885139" y="96896"/>
                  <a:pt x="1874671" y="193302"/>
                  <a:pt x="1874764" y="385894"/>
                </a:cubicBezTo>
                <a:cubicBezTo>
                  <a:pt x="1703668" y="439369"/>
                  <a:pt x="1618835" y="379339"/>
                  <a:pt x="1368578" y="385894"/>
                </a:cubicBezTo>
                <a:cubicBezTo>
                  <a:pt x="1118321" y="392449"/>
                  <a:pt x="1039191" y="351335"/>
                  <a:pt x="956130" y="385894"/>
                </a:cubicBezTo>
                <a:cubicBezTo>
                  <a:pt x="873069" y="420453"/>
                  <a:pt x="571776" y="334161"/>
                  <a:pt x="468691" y="385894"/>
                </a:cubicBezTo>
                <a:cubicBezTo>
                  <a:pt x="365606" y="437627"/>
                  <a:pt x="170428" y="375785"/>
                  <a:pt x="0" y="385894"/>
                </a:cubicBezTo>
                <a:cubicBezTo>
                  <a:pt x="-9539" y="233523"/>
                  <a:pt x="2604" y="13700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7750866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 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4810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78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Aviad Cohen</dc:creator>
  <cp:lastModifiedBy>Aviad Cohen</cp:lastModifiedBy>
  <cp:revision>18</cp:revision>
  <dcterms:created xsi:type="dcterms:W3CDTF">2022-06-11T18:59:50Z</dcterms:created>
  <dcterms:modified xsi:type="dcterms:W3CDTF">2023-07-02T08:43:46Z</dcterms:modified>
</cp:coreProperties>
</file>