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279" r:id="rId23"/>
    <p:sldId id="259" r:id="rId24"/>
    <p:sldId id="303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6" r:id="rId33"/>
    <p:sldId id="312" r:id="rId34"/>
    <p:sldId id="313" r:id="rId35"/>
    <p:sldId id="314" r:id="rId36"/>
    <p:sldId id="315" r:id="rId37"/>
    <p:sldId id="317" r:id="rId38"/>
    <p:sldId id="318" r:id="rId39"/>
    <p:sldId id="31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5C43C-48AA-4BB3-915A-78E2EFDC5600}" v="89" dt="2021-01-04T15:00:36.019"/>
    <p1510:client id="{9D701CC7-6053-44CD-90BA-CB950FAF465C}" v="266" dt="2021-01-04T13:40:3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on, Peleg" userId="80974794-56d2-47d4-996f-5efaf19f89da" providerId="ADAL" clId="{4D85C43C-48AA-4BB3-915A-78E2EFDC5600}"/>
    <pc:docChg chg="undo custSel addSld delSld modSld">
      <pc:chgData name="Biton, Peleg" userId="80974794-56d2-47d4-996f-5efaf19f89da" providerId="ADAL" clId="{4D85C43C-48AA-4BB3-915A-78E2EFDC5600}" dt="2021-01-04T15:01:38.881" v="516" actId="20577"/>
      <pc:docMkLst>
        <pc:docMk/>
      </pc:docMkLst>
      <pc:sldChg chg="delSp modSp">
        <pc:chgData name="Biton, Peleg" userId="80974794-56d2-47d4-996f-5efaf19f89da" providerId="ADAL" clId="{4D85C43C-48AA-4BB3-915A-78E2EFDC5600}" dt="2021-01-04T14:45:35.627" v="259" actId="20577"/>
        <pc:sldMkLst>
          <pc:docMk/>
          <pc:sldMk cId="2569700066" sldId="259"/>
        </pc:sldMkLst>
        <pc:spChg chg="mod">
          <ac:chgData name="Biton, Peleg" userId="80974794-56d2-47d4-996f-5efaf19f89da" providerId="ADAL" clId="{4D85C43C-48AA-4BB3-915A-78E2EFDC5600}" dt="2021-01-04T14:34:34.096" v="1" actId="20577"/>
          <ac:spMkLst>
            <pc:docMk/>
            <pc:sldMk cId="2569700066" sldId="259"/>
            <ac:spMk id="8" creationId="{86E173F9-4BD8-45C9-895B-D9291BE03666}"/>
          </ac:spMkLst>
        </pc:spChg>
        <pc:spChg chg="mod">
          <ac:chgData name="Biton, Peleg" userId="80974794-56d2-47d4-996f-5efaf19f89da" providerId="ADAL" clId="{4D85C43C-48AA-4BB3-915A-78E2EFDC5600}" dt="2021-01-04T14:34:40.765" v="3" actId="20577"/>
          <ac:spMkLst>
            <pc:docMk/>
            <pc:sldMk cId="2569700066" sldId="259"/>
            <ac:spMk id="25" creationId="{A90A968F-3AF7-4E1E-AFBB-5AE133A3841C}"/>
          </ac:spMkLst>
        </pc:spChg>
        <pc:spChg chg="mod">
          <ac:chgData name="Biton, Peleg" userId="80974794-56d2-47d4-996f-5efaf19f89da" providerId="ADAL" clId="{4D85C43C-48AA-4BB3-915A-78E2EFDC5600}" dt="2021-01-04T14:39:00.881" v="86" actId="20577"/>
          <ac:spMkLst>
            <pc:docMk/>
            <pc:sldMk cId="2569700066" sldId="259"/>
            <ac:spMk id="54" creationId="{1D8FE777-8CC0-4FD9-B6C4-33983E4A949C}"/>
          </ac:spMkLst>
        </pc:spChg>
        <pc:spChg chg="mod">
          <ac:chgData name="Biton, Peleg" userId="80974794-56d2-47d4-996f-5efaf19f89da" providerId="ADAL" clId="{4D85C43C-48AA-4BB3-915A-78E2EFDC5600}" dt="2021-01-04T14:34:47.741" v="6" actId="20577"/>
          <ac:spMkLst>
            <pc:docMk/>
            <pc:sldMk cId="2569700066" sldId="259"/>
            <ac:spMk id="58" creationId="{35B69D44-A57B-4635-BCA4-345914756F32}"/>
          </ac:spMkLst>
        </pc:spChg>
        <pc:spChg chg="mod">
          <ac:chgData name="Biton, Peleg" userId="80974794-56d2-47d4-996f-5efaf19f89da" providerId="ADAL" clId="{4D85C43C-48AA-4BB3-915A-78E2EFDC5600}" dt="2021-01-04T14:36:03.213" v="20" actId="20577"/>
          <ac:spMkLst>
            <pc:docMk/>
            <pc:sldMk cId="2569700066" sldId="259"/>
            <ac:spMk id="60" creationId="{823CF434-D7EE-4E0E-B4FB-009DB9E80008}"/>
          </ac:spMkLst>
        </pc:spChg>
        <pc:spChg chg="del">
          <ac:chgData name="Biton, Peleg" userId="80974794-56d2-47d4-996f-5efaf19f89da" providerId="ADAL" clId="{4D85C43C-48AA-4BB3-915A-78E2EFDC5600}" dt="2021-01-04T14:36:16.800" v="24" actId="478"/>
          <ac:spMkLst>
            <pc:docMk/>
            <pc:sldMk cId="2569700066" sldId="259"/>
            <ac:spMk id="62" creationId="{F009C921-2A8B-4280-98D6-A02F2FA04B3A}"/>
          </ac:spMkLst>
        </pc:spChg>
        <pc:spChg chg="del">
          <ac:chgData name="Biton, Peleg" userId="80974794-56d2-47d4-996f-5efaf19f89da" providerId="ADAL" clId="{4D85C43C-48AA-4BB3-915A-78E2EFDC5600}" dt="2021-01-04T14:36:14.595" v="22" actId="478"/>
          <ac:spMkLst>
            <pc:docMk/>
            <pc:sldMk cId="2569700066" sldId="259"/>
            <ac:spMk id="64" creationId="{9B6DCB81-52D1-4749-BA00-C5A335CE4B25}"/>
          </ac:spMkLst>
        </pc:spChg>
        <pc:spChg chg="del mod">
          <ac:chgData name="Biton, Peleg" userId="80974794-56d2-47d4-996f-5efaf19f89da" providerId="ADAL" clId="{4D85C43C-48AA-4BB3-915A-78E2EFDC5600}" dt="2021-01-04T14:36:18.851" v="26" actId="478"/>
          <ac:spMkLst>
            <pc:docMk/>
            <pc:sldMk cId="2569700066" sldId="259"/>
            <ac:spMk id="69" creationId="{BCE3BD88-D8BE-4F53-BDA2-20E15AB2543E}"/>
          </ac:spMkLst>
        </pc:spChg>
        <pc:spChg chg="mod">
          <ac:chgData name="Biton, Peleg" userId="80974794-56d2-47d4-996f-5efaf19f89da" providerId="ADAL" clId="{4D85C43C-48AA-4BB3-915A-78E2EFDC5600}" dt="2021-01-04T14:45:35.627" v="259" actId="20577"/>
          <ac:spMkLst>
            <pc:docMk/>
            <pc:sldMk cId="2569700066" sldId="259"/>
            <ac:spMk id="71" creationId="{A7A5B612-C541-43AF-8686-0531855DDE25}"/>
          </ac:spMkLst>
        </pc:spChg>
        <pc:spChg chg="del">
          <ac:chgData name="Biton, Peleg" userId="80974794-56d2-47d4-996f-5efaf19f89da" providerId="ADAL" clId="{4D85C43C-48AA-4BB3-915A-78E2EFDC5600}" dt="2021-01-04T14:40:04.096" v="111" actId="478"/>
          <ac:spMkLst>
            <pc:docMk/>
            <pc:sldMk cId="2569700066" sldId="259"/>
            <ac:spMk id="79" creationId="{F4739436-FDA2-42C5-A724-A691F2810C8F}"/>
          </ac:spMkLst>
        </pc:spChg>
        <pc:spChg chg="mod">
          <ac:chgData name="Biton, Peleg" userId="80974794-56d2-47d4-996f-5efaf19f89da" providerId="ADAL" clId="{4D85C43C-48AA-4BB3-915A-78E2EFDC5600}" dt="2021-01-04T14:40:07.907" v="112" actId="1076"/>
          <ac:spMkLst>
            <pc:docMk/>
            <pc:sldMk cId="2569700066" sldId="259"/>
            <ac:spMk id="82" creationId="{A1B95FC1-7243-47E6-BADE-797A8EF151BE}"/>
          </ac:spMkLst>
        </pc:spChg>
        <pc:spChg chg="del mod">
          <ac:chgData name="Biton, Peleg" userId="80974794-56d2-47d4-996f-5efaf19f89da" providerId="ADAL" clId="{4D85C43C-48AA-4BB3-915A-78E2EFDC5600}" dt="2021-01-04T14:39:32.602" v="106" actId="478"/>
          <ac:spMkLst>
            <pc:docMk/>
            <pc:sldMk cId="2569700066" sldId="259"/>
            <ac:spMk id="84" creationId="{56CAD5D7-142B-49CE-8305-9120857511BC}"/>
          </ac:spMkLst>
        </pc:spChg>
        <pc:spChg chg="del">
          <ac:chgData name="Biton, Peleg" userId="80974794-56d2-47d4-996f-5efaf19f89da" providerId="ADAL" clId="{4D85C43C-48AA-4BB3-915A-78E2EFDC5600}" dt="2021-01-04T14:39:31.337" v="105" actId="478"/>
          <ac:spMkLst>
            <pc:docMk/>
            <pc:sldMk cId="2569700066" sldId="259"/>
            <ac:spMk id="85" creationId="{A8F13CB2-141E-4C40-9DBA-4514CA5BDABB}"/>
          </ac:spMkLst>
        </pc:spChg>
        <pc:spChg chg="del">
          <ac:chgData name="Biton, Peleg" userId="80974794-56d2-47d4-996f-5efaf19f89da" providerId="ADAL" clId="{4D85C43C-48AA-4BB3-915A-78E2EFDC5600}" dt="2021-01-04T14:39:28.497" v="103" actId="478"/>
          <ac:spMkLst>
            <pc:docMk/>
            <pc:sldMk cId="2569700066" sldId="259"/>
            <ac:spMk id="97" creationId="{F5727787-77C0-4719-9A88-F05E6AD9AF97}"/>
          </ac:spMkLst>
        </pc:spChg>
        <pc:spChg chg="mod">
          <ac:chgData name="Biton, Peleg" userId="80974794-56d2-47d4-996f-5efaf19f89da" providerId="ADAL" clId="{4D85C43C-48AA-4BB3-915A-78E2EFDC5600}" dt="2021-01-04T14:42:15.571" v="177" actId="20577"/>
          <ac:spMkLst>
            <pc:docMk/>
            <pc:sldMk cId="2569700066" sldId="259"/>
            <ac:spMk id="98" creationId="{FC61BDCF-367C-4B75-B545-BA9B7F0643F1}"/>
          </ac:spMkLst>
        </pc:spChg>
        <pc:spChg chg="mod">
          <ac:chgData name="Biton, Peleg" userId="80974794-56d2-47d4-996f-5efaf19f89da" providerId="ADAL" clId="{4D85C43C-48AA-4BB3-915A-78E2EFDC5600}" dt="2021-01-04T14:41:49.647" v="173" actId="14100"/>
          <ac:spMkLst>
            <pc:docMk/>
            <pc:sldMk cId="2569700066" sldId="259"/>
            <ac:spMk id="99" creationId="{AFCA3EEF-9672-4C1A-AE19-54CEC9236EFB}"/>
          </ac:spMkLst>
        </pc:spChg>
        <pc:grpChg chg="del">
          <ac:chgData name="Biton, Peleg" userId="80974794-56d2-47d4-996f-5efaf19f89da" providerId="ADAL" clId="{4D85C43C-48AA-4BB3-915A-78E2EFDC5600}" dt="2021-01-04T14:39:28.497" v="103" actId="478"/>
          <ac:grpSpMkLst>
            <pc:docMk/>
            <pc:sldMk cId="2569700066" sldId="259"/>
            <ac:grpSpMk id="94" creationId="{3E0B85E0-C2A9-4F12-9B52-BB499B1E38E5}"/>
          </ac:grpSpMkLst>
        </pc:grpChg>
        <pc:cxnChg chg="del mod">
          <ac:chgData name="Biton, Peleg" userId="80974794-56d2-47d4-996f-5efaf19f89da" providerId="ADAL" clId="{4D85C43C-48AA-4BB3-915A-78E2EFDC5600}" dt="2021-01-04T14:36:12.190" v="21" actId="478"/>
          <ac:cxnSpMkLst>
            <pc:docMk/>
            <pc:sldMk cId="2569700066" sldId="259"/>
            <ac:cxnSpMk id="61" creationId="{E65993E4-59B2-4C77-B0A2-260B0BC002EE}"/>
          </ac:cxnSpMkLst>
        </pc:cxnChg>
        <pc:cxnChg chg="del mod">
          <ac:chgData name="Biton, Peleg" userId="80974794-56d2-47d4-996f-5efaf19f89da" providerId="ADAL" clId="{4D85C43C-48AA-4BB3-915A-78E2EFDC5600}" dt="2021-01-04T14:36:15.161" v="23" actId="478"/>
          <ac:cxnSpMkLst>
            <pc:docMk/>
            <pc:sldMk cId="2569700066" sldId="259"/>
            <ac:cxnSpMk id="63" creationId="{82DEC071-1B4B-40DC-A51A-D0A32F6EB88D}"/>
          </ac:cxnSpMkLst>
        </pc:cxnChg>
      </pc:sldChg>
      <pc:sldChg chg="modSp add del">
        <pc:chgData name="Biton, Peleg" userId="80974794-56d2-47d4-996f-5efaf19f89da" providerId="ADAL" clId="{4D85C43C-48AA-4BB3-915A-78E2EFDC5600}" dt="2021-01-04T14:39:11.938" v="87" actId="2696"/>
        <pc:sldMkLst>
          <pc:docMk/>
          <pc:sldMk cId="126289860" sldId="260"/>
        </pc:sldMkLst>
        <pc:spChg chg="mod">
          <ac:chgData name="Biton, Peleg" userId="80974794-56d2-47d4-996f-5efaf19f89da" providerId="ADAL" clId="{4D85C43C-48AA-4BB3-915A-78E2EFDC5600}" dt="2021-01-04T14:37:07.914" v="33" actId="20577"/>
          <ac:spMkLst>
            <pc:docMk/>
            <pc:sldMk cId="126289860" sldId="260"/>
            <ac:spMk id="8" creationId="{86E173F9-4BD8-45C9-895B-D9291BE03666}"/>
          </ac:spMkLst>
        </pc:spChg>
      </pc:sldChg>
      <pc:sldChg chg="add del">
        <pc:chgData name="Biton, Peleg" userId="80974794-56d2-47d4-996f-5efaf19f89da" providerId="ADAL" clId="{4D85C43C-48AA-4BB3-915A-78E2EFDC5600}" dt="2021-01-04T14:39:11.954" v="88" actId="2696"/>
        <pc:sldMkLst>
          <pc:docMk/>
          <pc:sldMk cId="1947165034" sldId="261"/>
        </pc:sldMkLst>
      </pc:sldChg>
      <pc:sldChg chg="add del">
        <pc:chgData name="Biton, Peleg" userId="80974794-56d2-47d4-996f-5efaf19f89da" providerId="ADAL" clId="{4D85C43C-48AA-4BB3-915A-78E2EFDC5600}" dt="2021-01-04T14:39:11.969" v="89" actId="2696"/>
        <pc:sldMkLst>
          <pc:docMk/>
          <pc:sldMk cId="1018802633" sldId="262"/>
        </pc:sldMkLst>
      </pc:sldChg>
      <pc:sldChg chg="add del">
        <pc:chgData name="Biton, Peleg" userId="80974794-56d2-47d4-996f-5efaf19f89da" providerId="ADAL" clId="{4D85C43C-48AA-4BB3-915A-78E2EFDC5600}" dt="2021-01-04T14:39:12.001" v="90" actId="2696"/>
        <pc:sldMkLst>
          <pc:docMk/>
          <pc:sldMk cId="3459599916" sldId="263"/>
        </pc:sldMkLst>
      </pc:sldChg>
      <pc:sldChg chg="add del">
        <pc:chgData name="Biton, Peleg" userId="80974794-56d2-47d4-996f-5efaf19f89da" providerId="ADAL" clId="{4D85C43C-48AA-4BB3-915A-78E2EFDC5600}" dt="2021-01-04T14:39:12.023" v="91" actId="2696"/>
        <pc:sldMkLst>
          <pc:docMk/>
          <pc:sldMk cId="1186469568" sldId="264"/>
        </pc:sldMkLst>
      </pc:sldChg>
      <pc:sldChg chg="add del">
        <pc:chgData name="Biton, Peleg" userId="80974794-56d2-47d4-996f-5efaf19f89da" providerId="ADAL" clId="{4D85C43C-48AA-4BB3-915A-78E2EFDC5600}" dt="2021-01-04T14:39:12.038" v="92" actId="2696"/>
        <pc:sldMkLst>
          <pc:docMk/>
          <pc:sldMk cId="1543642543" sldId="265"/>
        </pc:sldMkLst>
      </pc:sldChg>
      <pc:sldChg chg="add del">
        <pc:chgData name="Biton, Peleg" userId="80974794-56d2-47d4-996f-5efaf19f89da" providerId="ADAL" clId="{4D85C43C-48AA-4BB3-915A-78E2EFDC5600}" dt="2021-01-04T14:39:12.070" v="93" actId="2696"/>
        <pc:sldMkLst>
          <pc:docMk/>
          <pc:sldMk cId="306140974" sldId="266"/>
        </pc:sldMkLst>
      </pc:sldChg>
      <pc:sldChg chg="add del">
        <pc:chgData name="Biton, Peleg" userId="80974794-56d2-47d4-996f-5efaf19f89da" providerId="ADAL" clId="{4D85C43C-48AA-4BB3-915A-78E2EFDC5600}" dt="2021-01-04T14:39:12.085" v="94" actId="2696"/>
        <pc:sldMkLst>
          <pc:docMk/>
          <pc:sldMk cId="2908697220" sldId="267"/>
        </pc:sldMkLst>
      </pc:sldChg>
      <pc:sldChg chg="add del">
        <pc:chgData name="Biton, Peleg" userId="80974794-56d2-47d4-996f-5efaf19f89da" providerId="ADAL" clId="{4D85C43C-48AA-4BB3-915A-78E2EFDC5600}" dt="2021-01-04T14:39:12.101" v="95" actId="2696"/>
        <pc:sldMkLst>
          <pc:docMk/>
          <pc:sldMk cId="1230260718" sldId="268"/>
        </pc:sldMkLst>
      </pc:sldChg>
      <pc:sldChg chg="add del">
        <pc:chgData name="Biton, Peleg" userId="80974794-56d2-47d4-996f-5efaf19f89da" providerId="ADAL" clId="{4D85C43C-48AA-4BB3-915A-78E2EFDC5600}" dt="2021-01-04T14:39:12.123" v="96" actId="2696"/>
        <pc:sldMkLst>
          <pc:docMk/>
          <pc:sldMk cId="3086092750" sldId="269"/>
        </pc:sldMkLst>
      </pc:sldChg>
      <pc:sldChg chg="add del">
        <pc:chgData name="Biton, Peleg" userId="80974794-56d2-47d4-996f-5efaf19f89da" providerId="ADAL" clId="{4D85C43C-48AA-4BB3-915A-78E2EFDC5600}" dt="2021-01-04T14:39:12.154" v="97" actId="2696"/>
        <pc:sldMkLst>
          <pc:docMk/>
          <pc:sldMk cId="1775301167" sldId="270"/>
        </pc:sldMkLst>
      </pc:sldChg>
      <pc:sldChg chg="add del">
        <pc:chgData name="Biton, Peleg" userId="80974794-56d2-47d4-996f-5efaf19f89da" providerId="ADAL" clId="{4D85C43C-48AA-4BB3-915A-78E2EFDC5600}" dt="2021-01-04T14:39:12.170" v="98" actId="2696"/>
        <pc:sldMkLst>
          <pc:docMk/>
          <pc:sldMk cId="2757354936" sldId="271"/>
        </pc:sldMkLst>
      </pc:sldChg>
      <pc:sldChg chg="add del">
        <pc:chgData name="Biton, Peleg" userId="80974794-56d2-47d4-996f-5efaf19f89da" providerId="ADAL" clId="{4D85C43C-48AA-4BB3-915A-78E2EFDC5600}" dt="2021-01-04T14:48:16.318" v="295" actId="2696"/>
        <pc:sldMkLst>
          <pc:docMk/>
          <pc:sldMk cId="4025890550" sldId="272"/>
        </pc:sldMkLst>
      </pc:sldChg>
      <pc:sldChg chg="add del">
        <pc:chgData name="Biton, Peleg" userId="80974794-56d2-47d4-996f-5efaf19f89da" providerId="ADAL" clId="{4D85C43C-48AA-4BB3-915A-78E2EFDC5600}" dt="2021-01-04T14:48:16.340" v="296" actId="2696"/>
        <pc:sldMkLst>
          <pc:docMk/>
          <pc:sldMk cId="404503862" sldId="273"/>
        </pc:sldMkLst>
      </pc:sldChg>
      <pc:sldChg chg="add del">
        <pc:chgData name="Biton, Peleg" userId="80974794-56d2-47d4-996f-5efaf19f89da" providerId="ADAL" clId="{4D85C43C-48AA-4BB3-915A-78E2EFDC5600}" dt="2021-01-04T14:48:16.360" v="297" actId="2696"/>
        <pc:sldMkLst>
          <pc:docMk/>
          <pc:sldMk cId="2525555536" sldId="274"/>
        </pc:sldMkLst>
      </pc:sldChg>
      <pc:sldChg chg="add del">
        <pc:chgData name="Biton, Peleg" userId="80974794-56d2-47d4-996f-5efaf19f89da" providerId="ADAL" clId="{4D85C43C-48AA-4BB3-915A-78E2EFDC5600}" dt="2021-01-04T14:48:16.381" v="298" actId="2696"/>
        <pc:sldMkLst>
          <pc:docMk/>
          <pc:sldMk cId="846075597" sldId="275"/>
        </pc:sldMkLst>
      </pc:sldChg>
      <pc:sldChg chg="add del">
        <pc:chgData name="Biton, Peleg" userId="80974794-56d2-47d4-996f-5efaf19f89da" providerId="ADAL" clId="{4D85C43C-48AA-4BB3-915A-78E2EFDC5600}" dt="2021-01-04T14:48:16.409" v="299" actId="2696"/>
        <pc:sldMkLst>
          <pc:docMk/>
          <pc:sldMk cId="847661822" sldId="276"/>
        </pc:sldMkLst>
      </pc:sldChg>
      <pc:sldChg chg="del">
        <pc:chgData name="Biton, Peleg" userId="80974794-56d2-47d4-996f-5efaf19f89da" providerId="ADAL" clId="{4D85C43C-48AA-4BB3-915A-78E2EFDC5600}" dt="2021-01-04T14:55:18.125" v="398" actId="2696"/>
        <pc:sldMkLst>
          <pc:docMk/>
          <pc:sldMk cId="3741015999" sldId="277"/>
        </pc:sldMkLst>
      </pc:sldChg>
      <pc:sldChg chg="modSp">
        <pc:chgData name="Biton, Peleg" userId="80974794-56d2-47d4-996f-5efaf19f89da" providerId="ADAL" clId="{4D85C43C-48AA-4BB3-915A-78E2EFDC5600}" dt="2021-01-04T14:41:35.943" v="171" actId="20577"/>
        <pc:sldMkLst>
          <pc:docMk/>
          <pc:sldMk cId="1477145598" sldId="279"/>
        </pc:sldMkLst>
        <pc:spChg chg="mod">
          <ac:chgData name="Biton, Peleg" userId="80974794-56d2-47d4-996f-5efaf19f89da" providerId="ADAL" clId="{4D85C43C-48AA-4BB3-915A-78E2EFDC5600}" dt="2021-01-04T14:41:35.943" v="171" actId="20577"/>
          <ac:spMkLst>
            <pc:docMk/>
            <pc:sldMk cId="1477145598" sldId="279"/>
            <ac:spMk id="2" creationId="{EA283FB0-2368-4268-A5F2-F9BA2BDA6947}"/>
          </ac:spMkLst>
        </pc:spChg>
      </pc:sldChg>
      <pc:sldChg chg="del">
        <pc:chgData name="Biton, Peleg" userId="80974794-56d2-47d4-996f-5efaf19f89da" providerId="ADAL" clId="{4D85C43C-48AA-4BB3-915A-78E2EFDC5600}" dt="2021-01-04T14:57:03.513" v="432" actId="2696"/>
        <pc:sldMkLst>
          <pc:docMk/>
          <pc:sldMk cId="2322176790" sldId="280"/>
        </pc:sldMkLst>
      </pc:sldChg>
      <pc:sldChg chg="del">
        <pc:chgData name="Biton, Peleg" userId="80974794-56d2-47d4-996f-5efaf19f89da" providerId="ADAL" clId="{4D85C43C-48AA-4BB3-915A-78E2EFDC5600}" dt="2021-01-04T14:57:03.521" v="433" actId="2696"/>
        <pc:sldMkLst>
          <pc:docMk/>
          <pc:sldMk cId="4024730751" sldId="281"/>
        </pc:sldMkLst>
      </pc:sldChg>
      <pc:sldChg chg="del">
        <pc:chgData name="Biton, Peleg" userId="80974794-56d2-47d4-996f-5efaf19f89da" providerId="ADAL" clId="{4D85C43C-48AA-4BB3-915A-78E2EFDC5600}" dt="2021-01-04T14:57:03.524" v="434" actId="2696"/>
        <pc:sldMkLst>
          <pc:docMk/>
          <pc:sldMk cId="4068245032" sldId="282"/>
        </pc:sldMkLst>
      </pc:sldChg>
      <pc:sldChg chg="del">
        <pc:chgData name="Biton, Peleg" userId="80974794-56d2-47d4-996f-5efaf19f89da" providerId="ADAL" clId="{4D85C43C-48AA-4BB3-915A-78E2EFDC5600}" dt="2021-01-04T14:57:03.524" v="435" actId="2696"/>
        <pc:sldMkLst>
          <pc:docMk/>
          <pc:sldMk cId="2973823652" sldId="283"/>
        </pc:sldMkLst>
      </pc:sldChg>
      <pc:sldChg chg="del">
        <pc:chgData name="Biton, Peleg" userId="80974794-56d2-47d4-996f-5efaf19f89da" providerId="ADAL" clId="{4D85C43C-48AA-4BB3-915A-78E2EFDC5600}" dt="2021-01-04T14:57:03.532" v="436" actId="2696"/>
        <pc:sldMkLst>
          <pc:docMk/>
          <pc:sldMk cId="1775754897" sldId="284"/>
        </pc:sldMkLst>
      </pc:sldChg>
      <pc:sldChg chg="del">
        <pc:chgData name="Biton, Peleg" userId="80974794-56d2-47d4-996f-5efaf19f89da" providerId="ADAL" clId="{4D85C43C-48AA-4BB3-915A-78E2EFDC5600}" dt="2021-01-04T14:57:03.534" v="437" actId="2696"/>
        <pc:sldMkLst>
          <pc:docMk/>
          <pc:sldMk cId="1969269048" sldId="285"/>
        </pc:sldMkLst>
      </pc:sldChg>
      <pc:sldChg chg="del">
        <pc:chgData name="Biton, Peleg" userId="80974794-56d2-47d4-996f-5efaf19f89da" providerId="ADAL" clId="{4D85C43C-48AA-4BB3-915A-78E2EFDC5600}" dt="2021-01-04T14:57:03.534" v="438" actId="2696"/>
        <pc:sldMkLst>
          <pc:docMk/>
          <pc:sldMk cId="3148420858" sldId="286"/>
        </pc:sldMkLst>
      </pc:sldChg>
      <pc:sldChg chg="del">
        <pc:chgData name="Biton, Peleg" userId="80974794-56d2-47d4-996f-5efaf19f89da" providerId="ADAL" clId="{4D85C43C-48AA-4BB3-915A-78E2EFDC5600}" dt="2021-01-04T14:57:03.534" v="439" actId="2696"/>
        <pc:sldMkLst>
          <pc:docMk/>
          <pc:sldMk cId="2788133857" sldId="287"/>
        </pc:sldMkLst>
      </pc:sldChg>
      <pc:sldChg chg="del">
        <pc:chgData name="Biton, Peleg" userId="80974794-56d2-47d4-996f-5efaf19f89da" providerId="ADAL" clId="{4D85C43C-48AA-4BB3-915A-78E2EFDC5600}" dt="2021-01-04T14:57:03.544" v="440" actId="2696"/>
        <pc:sldMkLst>
          <pc:docMk/>
          <pc:sldMk cId="3192591739" sldId="288"/>
        </pc:sldMkLst>
      </pc:sldChg>
      <pc:sldChg chg="del">
        <pc:chgData name="Biton, Peleg" userId="80974794-56d2-47d4-996f-5efaf19f89da" providerId="ADAL" clId="{4D85C43C-48AA-4BB3-915A-78E2EFDC5600}" dt="2021-01-04T14:57:03.544" v="441" actId="2696"/>
        <pc:sldMkLst>
          <pc:docMk/>
          <pc:sldMk cId="1100517285" sldId="289"/>
        </pc:sldMkLst>
      </pc:sldChg>
      <pc:sldChg chg="del">
        <pc:chgData name="Biton, Peleg" userId="80974794-56d2-47d4-996f-5efaf19f89da" providerId="ADAL" clId="{4D85C43C-48AA-4BB3-915A-78E2EFDC5600}" dt="2021-01-04T14:57:03.544" v="442" actId="2696"/>
        <pc:sldMkLst>
          <pc:docMk/>
          <pc:sldMk cId="3473474131" sldId="290"/>
        </pc:sldMkLst>
      </pc:sldChg>
      <pc:sldChg chg="del">
        <pc:chgData name="Biton, Peleg" userId="80974794-56d2-47d4-996f-5efaf19f89da" providerId="ADAL" clId="{4D85C43C-48AA-4BB3-915A-78E2EFDC5600}" dt="2021-01-04T14:57:03.552" v="443" actId="2696"/>
        <pc:sldMkLst>
          <pc:docMk/>
          <pc:sldMk cId="2104858716" sldId="291"/>
        </pc:sldMkLst>
      </pc:sldChg>
      <pc:sldChg chg="del">
        <pc:chgData name="Biton, Peleg" userId="80974794-56d2-47d4-996f-5efaf19f89da" providerId="ADAL" clId="{4D85C43C-48AA-4BB3-915A-78E2EFDC5600}" dt="2021-01-04T14:57:03.554" v="444" actId="2696"/>
        <pc:sldMkLst>
          <pc:docMk/>
          <pc:sldMk cId="535929417" sldId="292"/>
        </pc:sldMkLst>
      </pc:sldChg>
      <pc:sldChg chg="del">
        <pc:chgData name="Biton, Peleg" userId="80974794-56d2-47d4-996f-5efaf19f89da" providerId="ADAL" clId="{4D85C43C-48AA-4BB3-915A-78E2EFDC5600}" dt="2021-01-04T14:57:03.554" v="445" actId="2696"/>
        <pc:sldMkLst>
          <pc:docMk/>
          <pc:sldMk cId="3351905175" sldId="293"/>
        </pc:sldMkLst>
      </pc:sldChg>
      <pc:sldChg chg="del">
        <pc:chgData name="Biton, Peleg" userId="80974794-56d2-47d4-996f-5efaf19f89da" providerId="ADAL" clId="{4D85C43C-48AA-4BB3-915A-78E2EFDC5600}" dt="2021-01-04T14:57:03.562" v="446" actId="2696"/>
        <pc:sldMkLst>
          <pc:docMk/>
          <pc:sldMk cId="3499421555" sldId="294"/>
        </pc:sldMkLst>
      </pc:sldChg>
      <pc:sldChg chg="del">
        <pc:chgData name="Biton, Peleg" userId="80974794-56d2-47d4-996f-5efaf19f89da" providerId="ADAL" clId="{4D85C43C-48AA-4BB3-915A-78E2EFDC5600}" dt="2021-01-04T14:57:03.564" v="447" actId="2696"/>
        <pc:sldMkLst>
          <pc:docMk/>
          <pc:sldMk cId="307526261" sldId="295"/>
        </pc:sldMkLst>
      </pc:sldChg>
      <pc:sldChg chg="del">
        <pc:chgData name="Biton, Peleg" userId="80974794-56d2-47d4-996f-5efaf19f89da" providerId="ADAL" clId="{4D85C43C-48AA-4BB3-915A-78E2EFDC5600}" dt="2021-01-04T14:57:03.564" v="448" actId="2696"/>
        <pc:sldMkLst>
          <pc:docMk/>
          <pc:sldMk cId="1125007731" sldId="296"/>
        </pc:sldMkLst>
      </pc:sldChg>
      <pc:sldChg chg="del">
        <pc:chgData name="Biton, Peleg" userId="80974794-56d2-47d4-996f-5efaf19f89da" providerId="ADAL" clId="{4D85C43C-48AA-4BB3-915A-78E2EFDC5600}" dt="2021-01-04T14:57:03.564" v="449" actId="2696"/>
        <pc:sldMkLst>
          <pc:docMk/>
          <pc:sldMk cId="1682076804" sldId="297"/>
        </pc:sldMkLst>
      </pc:sldChg>
      <pc:sldChg chg="del">
        <pc:chgData name="Biton, Peleg" userId="80974794-56d2-47d4-996f-5efaf19f89da" providerId="ADAL" clId="{4D85C43C-48AA-4BB3-915A-78E2EFDC5600}" dt="2021-01-04T14:57:03.574" v="450" actId="2696"/>
        <pc:sldMkLst>
          <pc:docMk/>
          <pc:sldMk cId="3077432828" sldId="298"/>
        </pc:sldMkLst>
      </pc:sldChg>
      <pc:sldChg chg="del">
        <pc:chgData name="Biton, Peleg" userId="80974794-56d2-47d4-996f-5efaf19f89da" providerId="ADAL" clId="{4D85C43C-48AA-4BB3-915A-78E2EFDC5600}" dt="2021-01-04T14:57:03.513" v="431" actId="2696"/>
        <pc:sldMkLst>
          <pc:docMk/>
          <pc:sldMk cId="3460756135" sldId="299"/>
        </pc:sldMkLst>
      </pc:sldChg>
      <pc:sldChg chg="del">
        <pc:chgData name="Biton, Peleg" userId="80974794-56d2-47d4-996f-5efaf19f89da" providerId="ADAL" clId="{4D85C43C-48AA-4BB3-915A-78E2EFDC5600}" dt="2021-01-04T15:00:41.664" v="513" actId="2696"/>
        <pc:sldMkLst>
          <pc:docMk/>
          <pc:sldMk cId="2908743872" sldId="300"/>
        </pc:sldMkLst>
      </pc:sldChg>
      <pc:sldChg chg="del">
        <pc:chgData name="Biton, Peleg" userId="80974794-56d2-47d4-996f-5efaf19f89da" providerId="ADAL" clId="{4D85C43C-48AA-4BB3-915A-78E2EFDC5600}" dt="2021-01-04T14:55:37.126" v="403" actId="2696"/>
        <pc:sldMkLst>
          <pc:docMk/>
          <pc:sldMk cId="2326704291" sldId="302"/>
        </pc:sldMkLst>
      </pc:sldChg>
      <pc:sldChg chg="add del">
        <pc:chgData name="Biton, Peleg" userId="80974794-56d2-47d4-996f-5efaf19f89da" providerId="ADAL" clId="{4D85C43C-48AA-4BB3-915A-78E2EFDC5600}" dt="2021-01-04T14:40:02.319" v="110" actId="2696"/>
        <pc:sldMkLst>
          <pc:docMk/>
          <pc:sldMk cId="1907195487" sldId="303"/>
        </pc:sldMkLst>
      </pc:sldChg>
      <pc:sldChg chg="addSp modSp add del">
        <pc:chgData name="Biton, Peleg" userId="80974794-56d2-47d4-996f-5efaf19f89da" providerId="ADAL" clId="{4D85C43C-48AA-4BB3-915A-78E2EFDC5600}" dt="2021-01-04T14:39:23.196" v="102" actId="2696"/>
        <pc:sldMkLst>
          <pc:docMk/>
          <pc:sldMk cId="3329722705" sldId="303"/>
        </pc:sldMkLst>
        <pc:spChg chg="add mod">
          <ac:chgData name="Biton, Peleg" userId="80974794-56d2-47d4-996f-5efaf19f89da" providerId="ADAL" clId="{4D85C43C-48AA-4BB3-915A-78E2EFDC5600}" dt="2021-01-04T14:39:21.986" v="101" actId="1076"/>
          <ac:spMkLst>
            <pc:docMk/>
            <pc:sldMk cId="3329722705" sldId="303"/>
            <ac:spMk id="43" creationId="{C9B41CE5-7991-4273-A627-D15E3EA19596}"/>
          </ac:spMkLst>
        </pc:spChg>
      </pc:sldChg>
      <pc:sldChg chg="addSp delSp modSp add">
        <pc:chgData name="Biton, Peleg" userId="80974794-56d2-47d4-996f-5efaf19f89da" providerId="ADAL" clId="{4D85C43C-48AA-4BB3-915A-78E2EFDC5600}" dt="2021-01-04T14:42:20.069" v="178" actId="20577"/>
        <pc:sldMkLst>
          <pc:docMk/>
          <pc:sldMk cId="3700662581" sldId="303"/>
        </pc:sldMkLst>
        <pc:spChg chg="add del mod">
          <ac:chgData name="Biton, Peleg" userId="80974794-56d2-47d4-996f-5efaf19f89da" providerId="ADAL" clId="{4D85C43C-48AA-4BB3-915A-78E2EFDC5600}" dt="2021-01-04T14:40:44.403" v="132" actId="122"/>
          <ac:spMkLst>
            <pc:docMk/>
            <pc:sldMk cId="3700662581" sldId="303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0:19.427" v="114" actId="1076"/>
          <ac:spMkLst>
            <pc:docMk/>
            <pc:sldMk cId="3700662581" sldId="303"/>
            <ac:spMk id="82" creationId="{A1B95FC1-7243-47E6-BADE-797A8EF151BE}"/>
          </ac:spMkLst>
        </pc:spChg>
        <pc:spChg chg="mod">
          <ac:chgData name="Biton, Peleg" userId="80974794-56d2-47d4-996f-5efaf19f89da" providerId="ADAL" clId="{4D85C43C-48AA-4BB3-915A-78E2EFDC5600}" dt="2021-01-04T14:42:20.069" v="178" actId="20577"/>
          <ac:spMkLst>
            <pc:docMk/>
            <pc:sldMk cId="3700662581" sldId="303"/>
            <ac:spMk id="98" creationId="{FC61BDCF-367C-4B75-B545-BA9B7F0643F1}"/>
          </ac:spMkLst>
        </pc:spChg>
        <pc:spChg chg="mod">
          <ac:chgData name="Biton, Peleg" userId="80974794-56d2-47d4-996f-5efaf19f89da" providerId="ADAL" clId="{4D85C43C-48AA-4BB3-915A-78E2EFDC5600}" dt="2021-01-04T14:41:55.360" v="175" actId="14100"/>
          <ac:spMkLst>
            <pc:docMk/>
            <pc:sldMk cId="3700662581" sldId="303"/>
            <ac:spMk id="99" creationId="{AFCA3EEF-9672-4C1A-AE19-54CEC9236EFB}"/>
          </ac:spMkLst>
        </pc:spChg>
      </pc:sldChg>
      <pc:sldChg chg="addSp delSp modSp add del">
        <pc:chgData name="Biton, Peleg" userId="80974794-56d2-47d4-996f-5efaf19f89da" providerId="ADAL" clId="{4D85C43C-48AA-4BB3-915A-78E2EFDC5600}" dt="2021-01-04T14:36:57.266" v="31" actId="2696"/>
        <pc:sldMkLst>
          <pc:docMk/>
          <pc:sldMk cId="4237840493" sldId="303"/>
        </pc:sldMkLst>
        <pc:spChg chg="add del">
          <ac:chgData name="Biton, Peleg" userId="80974794-56d2-47d4-996f-5efaf19f89da" providerId="ADAL" clId="{4D85C43C-48AA-4BB3-915A-78E2EFDC5600}" dt="2021-01-04T14:36:53.905" v="30"/>
          <ac:spMkLst>
            <pc:docMk/>
            <pc:sldMk cId="4237840493" sldId="303"/>
            <ac:spMk id="43" creationId="{7FCFC0CD-1619-48C8-9EE4-B29519B84D5C}"/>
          </ac:spMkLst>
        </pc:spChg>
        <pc:spChg chg="mod">
          <ac:chgData name="Biton, Peleg" userId="80974794-56d2-47d4-996f-5efaf19f89da" providerId="ADAL" clId="{4D85C43C-48AA-4BB3-915A-78E2EFDC5600}" dt="2021-01-04T14:36:47.659" v="28" actId="1076"/>
          <ac:spMkLst>
            <pc:docMk/>
            <pc:sldMk cId="4237840493" sldId="303"/>
            <ac:spMk id="79" creationId="{F4739436-FDA2-42C5-A724-A691F2810C8F}"/>
          </ac:spMkLst>
        </pc:spChg>
      </pc:sldChg>
      <pc:sldChg chg="add del">
        <pc:chgData name="Biton, Peleg" userId="80974794-56d2-47d4-996f-5efaf19f89da" providerId="ADAL" clId="{4D85C43C-48AA-4BB3-915A-78E2EFDC5600}" dt="2021-01-04T14:40:52.482" v="134"/>
        <pc:sldMkLst>
          <pc:docMk/>
          <pc:sldMk cId="14635577" sldId="304"/>
        </pc:sldMkLst>
      </pc:sldChg>
      <pc:sldChg chg="modSp add">
        <pc:chgData name="Biton, Peleg" userId="80974794-56d2-47d4-996f-5efaf19f89da" providerId="ADAL" clId="{4D85C43C-48AA-4BB3-915A-78E2EFDC5600}" dt="2021-01-04T14:45:44.640" v="265" actId="20577"/>
        <pc:sldMkLst>
          <pc:docMk/>
          <pc:sldMk cId="4230465192" sldId="304"/>
        </pc:sldMkLst>
        <pc:spChg chg="mod">
          <ac:chgData name="Biton, Peleg" userId="80974794-56d2-47d4-996f-5efaf19f89da" providerId="ADAL" clId="{4D85C43C-48AA-4BB3-915A-78E2EFDC5600}" dt="2021-01-04T14:41:04.420" v="141"/>
          <ac:spMkLst>
            <pc:docMk/>
            <pc:sldMk cId="4230465192" sldId="304"/>
            <ac:spMk id="4" creationId="{A8C51AC7-82FB-4F45-8200-9DD776011032}"/>
          </ac:spMkLst>
        </pc:spChg>
        <pc:spChg chg="mod">
          <ac:chgData name="Biton, Peleg" userId="80974794-56d2-47d4-996f-5efaf19f89da" providerId="ADAL" clId="{4D85C43C-48AA-4BB3-915A-78E2EFDC5600}" dt="2021-01-04T14:45:44.640" v="265" actId="20577"/>
          <ac:spMkLst>
            <pc:docMk/>
            <pc:sldMk cId="4230465192" sldId="304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2:26.364" v="181" actId="20577"/>
          <ac:spMkLst>
            <pc:docMk/>
            <pc:sldMk cId="4230465192" sldId="304"/>
            <ac:spMk id="98" creationId="{FC61BDCF-367C-4B75-B545-BA9B7F0643F1}"/>
          </ac:spMkLst>
        </pc:spChg>
        <pc:spChg chg="mod">
          <ac:chgData name="Biton, Peleg" userId="80974794-56d2-47d4-996f-5efaf19f89da" providerId="ADAL" clId="{4D85C43C-48AA-4BB3-915A-78E2EFDC5600}" dt="2021-01-04T14:41:19.808" v="143" actId="14100"/>
          <ac:spMkLst>
            <pc:docMk/>
            <pc:sldMk cId="4230465192" sldId="304"/>
            <ac:spMk id="99" creationId="{AFCA3EEF-9672-4C1A-AE19-54CEC9236EFB}"/>
          </ac:spMkLst>
        </pc:spChg>
        <pc:grpChg chg="mod">
          <ac:chgData name="Biton, Peleg" userId="80974794-56d2-47d4-996f-5efaf19f89da" providerId="ADAL" clId="{4D85C43C-48AA-4BB3-915A-78E2EFDC5600}" dt="2021-01-04T14:42:25.147" v="180" actId="20578"/>
          <ac:grpSpMkLst>
            <pc:docMk/>
            <pc:sldMk cId="4230465192" sldId="304"/>
            <ac:grpSpMk id="93" creationId="{51685BE2-8003-43DA-A445-1F8D2B53BA26}"/>
          </ac:grpSpMkLst>
        </pc:grpChg>
        <pc:grpChg chg="mod">
          <ac:chgData name="Biton, Peleg" userId="80974794-56d2-47d4-996f-5efaf19f89da" providerId="ADAL" clId="{4D85C43C-48AA-4BB3-915A-78E2EFDC5600}" dt="2021-01-04T14:42:25.147" v="180" actId="20578"/>
          <ac:grpSpMkLst>
            <pc:docMk/>
            <pc:sldMk cId="4230465192" sldId="304"/>
            <ac:grpSpMk id="96" creationId="{C1F4BB29-D939-4BF9-BE31-13E9555B6E44}"/>
          </ac:grpSpMkLst>
        </pc:grpChg>
      </pc:sldChg>
      <pc:sldChg chg="modSp add del">
        <pc:chgData name="Biton, Peleg" userId="80974794-56d2-47d4-996f-5efaf19f89da" providerId="ADAL" clId="{4D85C43C-48AA-4BB3-915A-78E2EFDC5600}" dt="2021-01-04T14:55:58.867" v="404" actId="2696"/>
        <pc:sldMkLst>
          <pc:docMk/>
          <pc:sldMk cId="1919749957" sldId="305"/>
        </pc:sldMkLst>
        <pc:spChg chg="mod">
          <ac:chgData name="Biton, Peleg" userId="80974794-56d2-47d4-996f-5efaf19f89da" providerId="ADAL" clId="{4D85C43C-48AA-4BB3-915A-78E2EFDC5600}" dt="2021-01-04T14:45:50.430" v="268" actId="20577"/>
          <ac:spMkLst>
            <pc:docMk/>
            <pc:sldMk cId="1919749957" sldId="305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2:29.433" v="182" actId="20577"/>
          <ac:spMkLst>
            <pc:docMk/>
            <pc:sldMk cId="1919749957" sldId="305"/>
            <ac:spMk id="98" creationId="{FC61BDCF-367C-4B75-B545-BA9B7F0643F1}"/>
          </ac:spMkLst>
        </pc:spChg>
      </pc:sldChg>
      <pc:sldChg chg="modSp add">
        <pc:chgData name="Biton, Peleg" userId="80974794-56d2-47d4-996f-5efaf19f89da" providerId="ADAL" clId="{4D85C43C-48AA-4BB3-915A-78E2EFDC5600}" dt="2021-01-04T14:45:58.055" v="272" actId="20577"/>
        <pc:sldMkLst>
          <pc:docMk/>
          <pc:sldMk cId="2264609052" sldId="306"/>
        </pc:sldMkLst>
        <pc:spChg chg="mod">
          <ac:chgData name="Biton, Peleg" userId="80974794-56d2-47d4-996f-5efaf19f89da" providerId="ADAL" clId="{4D85C43C-48AA-4BB3-915A-78E2EFDC5600}" dt="2021-01-04T14:45:58.055" v="272" actId="20577"/>
          <ac:spMkLst>
            <pc:docMk/>
            <pc:sldMk cId="2264609052" sldId="306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2:39.506" v="184" actId="1076"/>
          <ac:spMkLst>
            <pc:docMk/>
            <pc:sldMk cId="2264609052" sldId="30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42:54.525" v="191" actId="122"/>
        <pc:sldMkLst>
          <pc:docMk/>
          <pc:sldMk cId="1744052482" sldId="307"/>
        </pc:sldMkLst>
        <pc:spChg chg="mod">
          <ac:chgData name="Biton, Peleg" userId="80974794-56d2-47d4-996f-5efaf19f89da" providerId="ADAL" clId="{4D85C43C-48AA-4BB3-915A-78E2EFDC5600}" dt="2021-01-04T14:42:54.525" v="191" actId="122"/>
          <ac:spMkLst>
            <pc:docMk/>
            <pc:sldMk cId="1744052482" sldId="307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2:49.859" v="186" actId="1076"/>
          <ac:spMkLst>
            <pc:docMk/>
            <pc:sldMk cId="1744052482" sldId="30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1:19.129" v="336" actId="20577"/>
        <pc:sldMkLst>
          <pc:docMk/>
          <pc:sldMk cId="2009144508" sldId="308"/>
        </pc:sldMkLst>
        <pc:spChg chg="mod">
          <ac:chgData name="Biton, Peleg" userId="80974794-56d2-47d4-996f-5efaf19f89da" providerId="ADAL" clId="{4D85C43C-48AA-4BB3-915A-78E2EFDC5600}" dt="2021-01-04T14:43:07.135" v="195"/>
          <ac:spMkLst>
            <pc:docMk/>
            <pc:sldMk cId="2009144508" sldId="308"/>
            <ac:spMk id="13" creationId="{4CD99ABF-6E91-4780-948E-3B830D82A31B}"/>
          </ac:spMkLst>
        </pc:spChg>
        <pc:spChg chg="mod">
          <ac:chgData name="Biton, Peleg" userId="80974794-56d2-47d4-996f-5efaf19f89da" providerId="ADAL" clId="{4D85C43C-48AA-4BB3-915A-78E2EFDC5600}" dt="2021-01-04T14:51:19.129" v="336" actId="20577"/>
          <ac:spMkLst>
            <pc:docMk/>
            <pc:sldMk cId="2009144508" sldId="308"/>
            <ac:spMk id="71" creationId="{A7A5B612-C541-43AF-8686-0531855DDE25}"/>
          </ac:spMkLst>
        </pc:spChg>
      </pc:sldChg>
      <pc:sldChg chg="add del">
        <pc:chgData name="Biton, Peleg" userId="80974794-56d2-47d4-996f-5efaf19f89da" providerId="ADAL" clId="{4D85C43C-48AA-4BB3-915A-78E2EFDC5600}" dt="2021-01-04T14:42:59.812" v="193"/>
        <pc:sldMkLst>
          <pc:docMk/>
          <pc:sldMk cId="3565971902" sldId="308"/>
        </pc:sldMkLst>
      </pc:sldChg>
      <pc:sldChg chg="modSp add">
        <pc:chgData name="Biton, Peleg" userId="80974794-56d2-47d4-996f-5efaf19f89da" providerId="ADAL" clId="{4D85C43C-48AA-4BB3-915A-78E2EFDC5600}" dt="2021-01-04T14:45:20.238" v="254" actId="20577"/>
        <pc:sldMkLst>
          <pc:docMk/>
          <pc:sldMk cId="3724384902" sldId="309"/>
        </pc:sldMkLst>
        <pc:spChg chg="mod">
          <ac:chgData name="Biton, Peleg" userId="80974794-56d2-47d4-996f-5efaf19f89da" providerId="ADAL" clId="{4D85C43C-48AA-4BB3-915A-78E2EFDC5600}" dt="2021-01-04T14:45:20.238" v="254" actId="20577"/>
          <ac:spMkLst>
            <pc:docMk/>
            <pc:sldMk cId="3724384902" sldId="309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3:41.137" v="209" actId="1076"/>
          <ac:spMkLst>
            <pc:docMk/>
            <pc:sldMk cId="3724384902" sldId="309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45:02.432" v="241" actId="20577"/>
        <pc:sldMkLst>
          <pc:docMk/>
          <pc:sldMk cId="4064196244" sldId="310"/>
        </pc:sldMkLst>
        <pc:spChg chg="mod">
          <ac:chgData name="Biton, Peleg" userId="80974794-56d2-47d4-996f-5efaf19f89da" providerId="ADAL" clId="{4D85C43C-48AA-4BB3-915A-78E2EFDC5600}" dt="2021-01-04T14:45:02.432" v="241" actId="20577"/>
          <ac:spMkLst>
            <pc:docMk/>
            <pc:sldMk cId="4064196244" sldId="310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4:03.955" v="217" actId="1076"/>
          <ac:spMkLst>
            <pc:docMk/>
            <pc:sldMk cId="4064196244" sldId="31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44:17.548" v="224" actId="20577"/>
        <pc:sldMkLst>
          <pc:docMk/>
          <pc:sldMk cId="3339821340" sldId="311"/>
        </pc:sldMkLst>
        <pc:spChg chg="mod">
          <ac:chgData name="Biton, Peleg" userId="80974794-56d2-47d4-996f-5efaf19f89da" providerId="ADAL" clId="{4D85C43C-48AA-4BB3-915A-78E2EFDC5600}" dt="2021-01-04T14:44:17.548" v="224" actId="20577"/>
          <ac:spMkLst>
            <pc:docMk/>
            <pc:sldMk cId="3339821340" sldId="311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4:10.965" v="219" actId="1076"/>
          <ac:spMkLst>
            <pc:docMk/>
            <pc:sldMk cId="3339821340" sldId="311"/>
            <ac:spMk id="82" creationId="{A1B95FC1-7243-47E6-BADE-797A8EF151BE}"/>
          </ac:spMkLst>
        </pc:spChg>
      </pc:sldChg>
      <pc:sldChg chg="addSp delSp modSp add">
        <pc:chgData name="Biton, Peleg" userId="80974794-56d2-47d4-996f-5efaf19f89da" providerId="ADAL" clId="{4D85C43C-48AA-4BB3-915A-78E2EFDC5600}" dt="2021-01-04T14:48:04.537" v="294" actId="1076"/>
        <pc:sldMkLst>
          <pc:docMk/>
          <pc:sldMk cId="2594736324" sldId="312"/>
        </pc:sldMkLst>
        <pc:spChg chg="add mod">
          <ac:chgData name="Biton, Peleg" userId="80974794-56d2-47d4-996f-5efaf19f89da" providerId="ADAL" clId="{4D85C43C-48AA-4BB3-915A-78E2EFDC5600}" dt="2021-01-04T14:47:13.787" v="284" actId="20577"/>
          <ac:spMkLst>
            <pc:docMk/>
            <pc:sldMk cId="2594736324" sldId="312"/>
            <ac:spMk id="38" creationId="{9134E9EB-BDBB-4624-BCF6-740974360F66}"/>
          </ac:spMkLst>
        </pc:spChg>
        <pc:spChg chg="add mod">
          <ac:chgData name="Biton, Peleg" userId="80974794-56d2-47d4-996f-5efaf19f89da" providerId="ADAL" clId="{4D85C43C-48AA-4BB3-915A-78E2EFDC5600}" dt="2021-01-04T14:47:10.049" v="283" actId="1076"/>
          <ac:spMkLst>
            <pc:docMk/>
            <pc:sldMk cId="2594736324" sldId="312"/>
            <ac:spMk id="39" creationId="{98D7998A-DEDF-499C-99F5-11BA4E00B699}"/>
          </ac:spMkLst>
        </pc:spChg>
        <pc:spChg chg="add del">
          <ac:chgData name="Biton, Peleg" userId="80974794-56d2-47d4-996f-5efaf19f89da" providerId="ADAL" clId="{4D85C43C-48AA-4BB3-915A-78E2EFDC5600}" dt="2021-01-04T14:47:06.993" v="282" actId="478"/>
          <ac:spMkLst>
            <pc:docMk/>
            <pc:sldMk cId="2594736324" sldId="312"/>
            <ac:spMk id="40" creationId="{17F5F357-A45C-458A-8DD8-ACDB83BC0EAD}"/>
          </ac:spMkLst>
        </pc:spChg>
        <pc:spChg chg="add mod">
          <ac:chgData name="Biton, Peleg" userId="80974794-56d2-47d4-996f-5efaf19f89da" providerId="ADAL" clId="{4D85C43C-48AA-4BB3-915A-78E2EFDC5600}" dt="2021-01-04T14:47:42.332" v="292" actId="20577"/>
          <ac:spMkLst>
            <pc:docMk/>
            <pc:sldMk cId="2594736324" sldId="312"/>
            <ac:spMk id="41" creationId="{F43E6BE0-3A4C-411D-A134-E8060C639C6E}"/>
          </ac:spMkLst>
        </pc:spChg>
        <pc:spChg chg="add">
          <ac:chgData name="Biton, Peleg" userId="80974794-56d2-47d4-996f-5efaf19f89da" providerId="ADAL" clId="{4D85C43C-48AA-4BB3-915A-78E2EFDC5600}" dt="2021-01-04T14:46:59.633" v="280"/>
          <ac:spMkLst>
            <pc:docMk/>
            <pc:sldMk cId="2594736324" sldId="312"/>
            <ac:spMk id="43" creationId="{B288DAF9-7BF7-4426-9BFB-5F8B070E00BE}"/>
          </ac:spMkLst>
        </pc:spChg>
        <pc:spChg chg="add">
          <ac:chgData name="Biton, Peleg" userId="80974794-56d2-47d4-996f-5efaf19f89da" providerId="ADAL" clId="{4D85C43C-48AA-4BB3-915A-78E2EFDC5600}" dt="2021-01-04T14:46:59.633" v="280"/>
          <ac:spMkLst>
            <pc:docMk/>
            <pc:sldMk cId="2594736324" sldId="312"/>
            <ac:spMk id="44" creationId="{48142D16-EA7F-4E13-B455-820BBDEA8055}"/>
          </ac:spMkLst>
        </pc:spChg>
        <pc:spChg chg="add">
          <ac:chgData name="Biton, Peleg" userId="80974794-56d2-47d4-996f-5efaf19f89da" providerId="ADAL" clId="{4D85C43C-48AA-4BB3-915A-78E2EFDC5600}" dt="2021-01-04T14:46:59.633" v="280"/>
          <ac:spMkLst>
            <pc:docMk/>
            <pc:sldMk cId="2594736324" sldId="312"/>
            <ac:spMk id="45" creationId="{364E26DB-99D7-41D8-83FC-4866EF3A9073}"/>
          </ac:spMkLst>
        </pc:spChg>
        <pc:spChg chg="add mod">
          <ac:chgData name="Biton, Peleg" userId="80974794-56d2-47d4-996f-5efaf19f89da" providerId="ADAL" clId="{4D85C43C-48AA-4BB3-915A-78E2EFDC5600}" dt="2021-01-04T14:48:04.537" v="294" actId="1076"/>
          <ac:spMkLst>
            <pc:docMk/>
            <pc:sldMk cId="2594736324" sldId="312"/>
            <ac:spMk id="47" creationId="{01E3B9FB-56CE-460F-B4D4-D489C39C181B}"/>
          </ac:spMkLst>
        </pc:spChg>
        <pc:spChg chg="mod">
          <ac:chgData name="Biton, Peleg" userId="80974794-56d2-47d4-996f-5efaf19f89da" providerId="ADAL" clId="{4D85C43C-48AA-4BB3-915A-78E2EFDC5600}" dt="2021-01-04T14:44:27.523" v="226"/>
          <ac:spMkLst>
            <pc:docMk/>
            <pc:sldMk cId="2594736324" sldId="312"/>
            <ac:spMk id="52" creationId="{A575433E-6FF4-4584-8579-A6809BE12807}"/>
          </ac:spMkLst>
        </pc:spChg>
        <pc:spChg chg="mod">
          <ac:chgData name="Biton, Peleg" userId="80974794-56d2-47d4-996f-5efaf19f89da" providerId="ADAL" clId="{4D85C43C-48AA-4BB3-915A-78E2EFDC5600}" dt="2021-01-04T14:44:51.913" v="237" actId="20577"/>
          <ac:spMkLst>
            <pc:docMk/>
            <pc:sldMk cId="2594736324" sldId="312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7:36.694" v="289" actId="20577"/>
          <ac:spMkLst>
            <pc:docMk/>
            <pc:sldMk cId="2594736324" sldId="312"/>
            <ac:spMk id="98" creationId="{FC61BDCF-367C-4B75-B545-BA9B7F0643F1}"/>
          </ac:spMkLst>
        </pc:spChg>
      </pc:sldChg>
      <pc:sldChg chg="addSp modSp add">
        <pc:chgData name="Biton, Peleg" userId="80974794-56d2-47d4-996f-5efaf19f89da" providerId="ADAL" clId="{4D85C43C-48AA-4BB3-915A-78E2EFDC5600}" dt="2021-01-04T14:50:15.595" v="315" actId="20577"/>
        <pc:sldMkLst>
          <pc:docMk/>
          <pc:sldMk cId="1026837200" sldId="313"/>
        </pc:sldMkLst>
        <pc:spChg chg="mod">
          <ac:chgData name="Biton, Peleg" userId="80974794-56d2-47d4-996f-5efaf19f89da" providerId="ADAL" clId="{4D85C43C-48AA-4BB3-915A-78E2EFDC5600}" dt="2021-01-04T14:49:08.001" v="305"/>
          <ac:spMkLst>
            <pc:docMk/>
            <pc:sldMk cId="1026837200" sldId="313"/>
            <ac:spMk id="37" creationId="{29272CA2-4C6A-4FD4-BA56-10ADBBD8637E}"/>
          </ac:spMkLst>
        </pc:spChg>
        <pc:spChg chg="add">
          <ac:chgData name="Biton, Peleg" userId="80974794-56d2-47d4-996f-5efaf19f89da" providerId="ADAL" clId="{4D85C43C-48AA-4BB3-915A-78E2EFDC5600}" dt="2021-01-04T14:48:42.978" v="303"/>
          <ac:spMkLst>
            <pc:docMk/>
            <pc:sldMk cId="1026837200" sldId="313"/>
            <ac:spMk id="38" creationId="{DFF20E2D-335C-49C5-9A35-C64FE5DC58C4}"/>
          </ac:spMkLst>
        </pc:spChg>
        <pc:spChg chg="mod">
          <ac:chgData name="Biton, Peleg" userId="80974794-56d2-47d4-996f-5efaf19f89da" providerId="ADAL" clId="{4D85C43C-48AA-4BB3-915A-78E2EFDC5600}" dt="2021-01-04T14:49:05.933" v="304"/>
          <ac:spMkLst>
            <pc:docMk/>
            <pc:sldMk cId="1026837200" sldId="313"/>
            <ac:spMk id="52" creationId="{A575433E-6FF4-4584-8579-A6809BE12807}"/>
          </ac:spMkLst>
        </pc:spChg>
        <pc:spChg chg="mod">
          <ac:chgData name="Biton, Peleg" userId="80974794-56d2-47d4-996f-5efaf19f89da" providerId="ADAL" clId="{4D85C43C-48AA-4BB3-915A-78E2EFDC5600}" dt="2021-01-04T14:50:15.595" v="315" actId="20577"/>
          <ac:spMkLst>
            <pc:docMk/>
            <pc:sldMk cId="1026837200" sldId="313"/>
            <ac:spMk id="71" creationId="{A7A5B612-C541-43AF-8686-0531855DDE25}"/>
          </ac:spMkLst>
        </pc:spChg>
      </pc:sldChg>
      <pc:sldChg chg="add del">
        <pc:chgData name="Biton, Peleg" userId="80974794-56d2-47d4-996f-5efaf19f89da" providerId="ADAL" clId="{4D85C43C-48AA-4BB3-915A-78E2EFDC5600}" dt="2021-01-04T14:48:28.737" v="301" actId="2696"/>
        <pc:sldMkLst>
          <pc:docMk/>
          <pc:sldMk cId="1453235040" sldId="313"/>
        </pc:sldMkLst>
      </pc:sldChg>
      <pc:sldChg chg="modSp add">
        <pc:chgData name="Biton, Peleg" userId="80974794-56d2-47d4-996f-5efaf19f89da" providerId="ADAL" clId="{4D85C43C-48AA-4BB3-915A-78E2EFDC5600}" dt="2021-01-04T14:50:23.697" v="320" actId="20577"/>
        <pc:sldMkLst>
          <pc:docMk/>
          <pc:sldMk cId="2740096740" sldId="314"/>
        </pc:sldMkLst>
        <pc:spChg chg="mod">
          <ac:chgData name="Biton, Peleg" userId="80974794-56d2-47d4-996f-5efaf19f89da" providerId="ADAL" clId="{4D85C43C-48AA-4BB3-915A-78E2EFDC5600}" dt="2021-01-04T14:50:23.697" v="320" actId="20577"/>
          <ac:spMkLst>
            <pc:docMk/>
            <pc:sldMk cId="2740096740" sldId="314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49:18.138" v="307" actId="1076"/>
          <ac:spMkLst>
            <pc:docMk/>
            <pc:sldMk cId="2740096740" sldId="314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D85C43C-48AA-4BB3-915A-78E2EFDC5600}" dt="2021-01-04T14:50:29.567" v="321" actId="2696"/>
        <pc:sldMkLst>
          <pc:docMk/>
          <pc:sldMk cId="247011256" sldId="315"/>
        </pc:sldMkLst>
      </pc:sldChg>
      <pc:sldChg chg="add">
        <pc:chgData name="Biton, Peleg" userId="80974794-56d2-47d4-996f-5efaf19f89da" providerId="ADAL" clId="{4D85C43C-48AA-4BB3-915A-78E2EFDC5600}" dt="2021-01-04T14:50:33.273" v="322"/>
        <pc:sldMkLst>
          <pc:docMk/>
          <pc:sldMk cId="3195280202" sldId="315"/>
        </pc:sldMkLst>
      </pc:sldChg>
      <pc:sldChg chg="delSp modSp add">
        <pc:chgData name="Biton, Peleg" userId="80974794-56d2-47d4-996f-5efaf19f89da" providerId="ADAL" clId="{4D85C43C-48AA-4BB3-915A-78E2EFDC5600}" dt="2021-01-04T14:51:48.849" v="346" actId="478"/>
        <pc:sldMkLst>
          <pc:docMk/>
          <pc:sldMk cId="3881676403" sldId="316"/>
        </pc:sldMkLst>
        <pc:spChg chg="del">
          <ac:chgData name="Biton, Peleg" userId="80974794-56d2-47d4-996f-5efaf19f89da" providerId="ADAL" clId="{4D85C43C-48AA-4BB3-915A-78E2EFDC5600}" dt="2021-01-04T14:51:44.445" v="340" actId="478"/>
          <ac:spMkLst>
            <pc:docMk/>
            <pc:sldMk cId="3881676403" sldId="316"/>
            <ac:spMk id="38" creationId="{9134E9EB-BDBB-4624-BCF6-740974360F66}"/>
          </ac:spMkLst>
        </pc:spChg>
        <pc:spChg chg="del">
          <ac:chgData name="Biton, Peleg" userId="80974794-56d2-47d4-996f-5efaf19f89da" providerId="ADAL" clId="{4D85C43C-48AA-4BB3-915A-78E2EFDC5600}" dt="2021-01-04T14:51:46.042" v="342" actId="478"/>
          <ac:spMkLst>
            <pc:docMk/>
            <pc:sldMk cId="3881676403" sldId="316"/>
            <ac:spMk id="39" creationId="{98D7998A-DEDF-499C-99F5-11BA4E00B699}"/>
          </ac:spMkLst>
        </pc:spChg>
        <pc:spChg chg="del mod">
          <ac:chgData name="Biton, Peleg" userId="80974794-56d2-47d4-996f-5efaf19f89da" providerId="ADAL" clId="{4D85C43C-48AA-4BB3-915A-78E2EFDC5600}" dt="2021-01-04T14:51:43.672" v="339" actId="478"/>
          <ac:spMkLst>
            <pc:docMk/>
            <pc:sldMk cId="3881676403" sldId="316"/>
            <ac:spMk id="41" creationId="{F43E6BE0-3A4C-411D-A134-E8060C639C6E}"/>
          </ac:spMkLst>
        </pc:spChg>
        <pc:spChg chg="del">
          <ac:chgData name="Biton, Peleg" userId="80974794-56d2-47d4-996f-5efaf19f89da" providerId="ADAL" clId="{4D85C43C-48AA-4BB3-915A-78E2EFDC5600}" dt="2021-01-04T14:51:45.099" v="341" actId="478"/>
          <ac:spMkLst>
            <pc:docMk/>
            <pc:sldMk cId="3881676403" sldId="316"/>
            <ac:spMk id="43" creationId="{B288DAF9-7BF7-4426-9BFB-5F8B070E00BE}"/>
          </ac:spMkLst>
        </pc:spChg>
        <pc:spChg chg="del">
          <ac:chgData name="Biton, Peleg" userId="80974794-56d2-47d4-996f-5efaf19f89da" providerId="ADAL" clId="{4D85C43C-48AA-4BB3-915A-78E2EFDC5600}" dt="2021-01-04T14:51:47.930" v="345" actId="478"/>
          <ac:spMkLst>
            <pc:docMk/>
            <pc:sldMk cId="3881676403" sldId="316"/>
            <ac:spMk id="44" creationId="{48142D16-EA7F-4E13-B455-820BBDEA8055}"/>
          </ac:spMkLst>
        </pc:spChg>
        <pc:spChg chg="del mod">
          <ac:chgData name="Biton, Peleg" userId="80974794-56d2-47d4-996f-5efaf19f89da" providerId="ADAL" clId="{4D85C43C-48AA-4BB3-915A-78E2EFDC5600}" dt="2021-01-04T14:51:47.345" v="344" actId="478"/>
          <ac:spMkLst>
            <pc:docMk/>
            <pc:sldMk cId="3881676403" sldId="316"/>
            <ac:spMk id="45" creationId="{364E26DB-99D7-41D8-83FC-4866EF3A9073}"/>
          </ac:spMkLst>
        </pc:spChg>
        <pc:spChg chg="del">
          <ac:chgData name="Biton, Peleg" userId="80974794-56d2-47d4-996f-5efaf19f89da" providerId="ADAL" clId="{4D85C43C-48AA-4BB3-915A-78E2EFDC5600}" dt="2021-01-04T14:51:48.849" v="346" actId="478"/>
          <ac:spMkLst>
            <pc:docMk/>
            <pc:sldMk cId="3881676403" sldId="316"/>
            <ac:spMk id="47" creationId="{01E3B9FB-56CE-460F-B4D4-D489C39C181B}"/>
          </ac:spMkLst>
        </pc:spChg>
      </pc:sldChg>
      <pc:sldChg chg="modSp add">
        <pc:chgData name="Biton, Peleg" userId="80974794-56d2-47d4-996f-5efaf19f89da" providerId="ADAL" clId="{4D85C43C-48AA-4BB3-915A-78E2EFDC5600}" dt="2021-01-04T14:52:54.028" v="365" actId="20577"/>
        <pc:sldMkLst>
          <pc:docMk/>
          <pc:sldMk cId="1328784740" sldId="317"/>
        </pc:sldMkLst>
        <pc:spChg chg="mod">
          <ac:chgData name="Biton, Peleg" userId="80974794-56d2-47d4-996f-5efaf19f89da" providerId="ADAL" clId="{4D85C43C-48AA-4BB3-915A-78E2EFDC5600}" dt="2021-01-04T14:52:54.028" v="365" actId="20577"/>
          <ac:spMkLst>
            <pc:docMk/>
            <pc:sldMk cId="1328784740" sldId="317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52:22.083" v="350" actId="1076"/>
          <ac:spMkLst>
            <pc:docMk/>
            <pc:sldMk cId="1328784740" sldId="317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D85C43C-48AA-4BB3-915A-78E2EFDC5600}" dt="2021-01-04T14:52:11.335" v="348"/>
        <pc:sldMkLst>
          <pc:docMk/>
          <pc:sldMk cId="3169938570" sldId="317"/>
        </pc:sldMkLst>
      </pc:sldChg>
      <pc:sldChg chg="addSp modSp add">
        <pc:chgData name="Biton, Peleg" userId="80974794-56d2-47d4-996f-5efaf19f89da" providerId="ADAL" clId="{4D85C43C-48AA-4BB3-915A-78E2EFDC5600}" dt="2021-01-04T14:55:16.203" v="397" actId="1076"/>
        <pc:sldMkLst>
          <pc:docMk/>
          <pc:sldMk cId="3229624695" sldId="318"/>
        </pc:sldMkLst>
        <pc:spChg chg="mod">
          <ac:chgData name="Biton, Peleg" userId="80974794-56d2-47d4-996f-5efaf19f89da" providerId="ADAL" clId="{4D85C43C-48AA-4BB3-915A-78E2EFDC5600}" dt="2021-01-04T14:53:30.672" v="370" actId="20577"/>
          <ac:spMkLst>
            <pc:docMk/>
            <pc:sldMk cId="3229624695" sldId="318"/>
            <ac:spMk id="4" creationId="{A8C51AC7-82FB-4F45-8200-9DD776011032}"/>
          </ac:spMkLst>
        </pc:spChg>
        <pc:spChg chg="add mod">
          <ac:chgData name="Biton, Peleg" userId="80974794-56d2-47d4-996f-5efaf19f89da" providerId="ADAL" clId="{4D85C43C-48AA-4BB3-915A-78E2EFDC5600}" dt="2021-01-04T14:55:16.203" v="397" actId="1076"/>
          <ac:spMkLst>
            <pc:docMk/>
            <pc:sldMk cId="3229624695" sldId="318"/>
            <ac:spMk id="39" creationId="{3CAB6832-E015-417E-94D4-B56D9AE81ECC}"/>
          </ac:spMkLst>
        </pc:spChg>
        <pc:spChg chg="mod">
          <ac:chgData name="Biton, Peleg" userId="80974794-56d2-47d4-996f-5efaf19f89da" providerId="ADAL" clId="{4D85C43C-48AA-4BB3-915A-78E2EFDC5600}" dt="2021-01-04T14:55:04.710" v="395" actId="20577"/>
          <ac:spMkLst>
            <pc:docMk/>
            <pc:sldMk cId="3229624695" sldId="318"/>
            <ac:spMk id="71" creationId="{A7A5B612-C541-43AF-8686-0531855DDE25}"/>
          </ac:spMkLst>
        </pc:spChg>
        <pc:spChg chg="mod">
          <ac:chgData name="Biton, Peleg" userId="80974794-56d2-47d4-996f-5efaf19f89da" providerId="ADAL" clId="{4D85C43C-48AA-4BB3-915A-78E2EFDC5600}" dt="2021-01-04T14:53:25.967" v="367" actId="1076"/>
          <ac:spMkLst>
            <pc:docMk/>
            <pc:sldMk cId="3229624695" sldId="318"/>
            <ac:spMk id="82" creationId="{A1B95FC1-7243-47E6-BADE-797A8EF151BE}"/>
          </ac:spMkLst>
        </pc:spChg>
      </pc:sldChg>
      <pc:sldChg chg="addSp modSp add">
        <pc:chgData name="Biton, Peleg" userId="80974794-56d2-47d4-996f-5efaf19f89da" providerId="ADAL" clId="{4D85C43C-48AA-4BB3-915A-78E2EFDC5600}" dt="2021-01-04T15:01:38.881" v="516" actId="20577"/>
        <pc:sldMkLst>
          <pc:docMk/>
          <pc:sldMk cId="1043580400" sldId="319"/>
        </pc:sldMkLst>
        <pc:spChg chg="add mod">
          <ac:chgData name="Biton, Peleg" userId="80974794-56d2-47d4-996f-5efaf19f89da" providerId="ADAL" clId="{4D85C43C-48AA-4BB3-915A-78E2EFDC5600}" dt="2021-01-04T15:01:38.881" v="516" actId="20577"/>
          <ac:spMkLst>
            <pc:docMk/>
            <pc:sldMk cId="1043580400" sldId="319"/>
            <ac:spMk id="40" creationId="{4AD302BB-2E77-4D68-856C-CAE3D4673A5C}"/>
          </ac:spMkLst>
        </pc:spChg>
        <pc:spChg chg="add">
          <ac:chgData name="Biton, Peleg" userId="80974794-56d2-47d4-996f-5efaf19f89da" providerId="ADAL" clId="{4D85C43C-48AA-4BB3-915A-78E2EFDC5600}" dt="2021-01-04T14:55:33.871" v="402"/>
          <ac:spMkLst>
            <pc:docMk/>
            <pc:sldMk cId="1043580400" sldId="319"/>
            <ac:spMk id="41" creationId="{A631D8BF-06CC-4DDF-941A-121B27D40B80}"/>
          </ac:spMkLst>
        </pc:spChg>
      </pc:sldChg>
      <pc:sldChg chg="delSp add">
        <pc:chgData name="Biton, Peleg" userId="80974794-56d2-47d4-996f-5efaf19f89da" providerId="ADAL" clId="{4D85C43C-48AA-4BB3-915A-78E2EFDC5600}" dt="2021-01-04T14:57:12.109" v="454" actId="478"/>
        <pc:sldMkLst>
          <pc:docMk/>
          <pc:sldMk cId="1478187024" sldId="320"/>
        </pc:sldMkLst>
        <pc:spChg chg="del">
          <ac:chgData name="Biton, Peleg" userId="80974794-56d2-47d4-996f-5efaf19f89da" providerId="ADAL" clId="{4D85C43C-48AA-4BB3-915A-78E2EFDC5600}" dt="2021-01-04T14:57:10.010" v="453" actId="478"/>
          <ac:spMkLst>
            <pc:docMk/>
            <pc:sldMk cId="1478187024" sldId="320"/>
            <ac:spMk id="71" creationId="{A7A5B612-C541-43AF-8686-0531855DDE25}"/>
          </ac:spMkLst>
        </pc:spChg>
        <pc:spChg chg="del">
          <ac:chgData name="Biton, Peleg" userId="80974794-56d2-47d4-996f-5efaf19f89da" providerId="ADAL" clId="{4D85C43C-48AA-4BB3-915A-78E2EFDC5600}" dt="2021-01-04T14:57:12.109" v="454" actId="478"/>
          <ac:spMkLst>
            <pc:docMk/>
            <pc:sldMk cId="1478187024" sldId="320"/>
            <ac:spMk id="81" creationId="{51031566-3190-4D33-89E1-9ECDE18C49E3}"/>
          </ac:spMkLst>
        </pc:spChg>
        <pc:grpChg chg="del">
          <ac:chgData name="Biton, Peleg" userId="80974794-56d2-47d4-996f-5efaf19f89da" providerId="ADAL" clId="{4D85C43C-48AA-4BB3-915A-78E2EFDC5600}" dt="2021-01-04T14:57:08.430" v="452" actId="478"/>
          <ac:grpSpMkLst>
            <pc:docMk/>
            <pc:sldMk cId="1478187024" sldId="320"/>
            <ac:grpSpMk id="93" creationId="{51685BE2-8003-43DA-A445-1F8D2B53BA26}"/>
          </ac:grpSpMkLst>
        </pc:grpChg>
      </pc:sldChg>
      <pc:sldChg chg="add del">
        <pc:chgData name="Biton, Peleg" userId="80974794-56d2-47d4-996f-5efaf19f89da" providerId="ADAL" clId="{4D85C43C-48AA-4BB3-915A-78E2EFDC5600}" dt="2021-01-04T14:55:26.673" v="401"/>
        <pc:sldMkLst>
          <pc:docMk/>
          <pc:sldMk cId="2931177926" sldId="320"/>
        </pc:sldMkLst>
      </pc:sldChg>
      <pc:sldChg chg="modSp add">
        <pc:chgData name="Biton, Peleg" userId="80974794-56d2-47d4-996f-5efaf19f89da" providerId="ADAL" clId="{4D85C43C-48AA-4BB3-915A-78E2EFDC5600}" dt="2021-01-04T14:57:17.511" v="456" actId="1076"/>
        <pc:sldMkLst>
          <pc:docMk/>
          <pc:sldMk cId="2955288744" sldId="321"/>
        </pc:sldMkLst>
        <pc:spChg chg="mod">
          <ac:chgData name="Biton, Peleg" userId="80974794-56d2-47d4-996f-5efaf19f89da" providerId="ADAL" clId="{4D85C43C-48AA-4BB3-915A-78E2EFDC5600}" dt="2021-01-04T14:57:17.511" v="456" actId="1076"/>
          <ac:spMkLst>
            <pc:docMk/>
            <pc:sldMk cId="2955288744" sldId="32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7:28.874" v="469" actId="20577"/>
        <pc:sldMkLst>
          <pc:docMk/>
          <pc:sldMk cId="574693089" sldId="322"/>
        </pc:sldMkLst>
        <pc:spChg chg="mod">
          <ac:chgData name="Biton, Peleg" userId="80974794-56d2-47d4-996f-5efaf19f89da" providerId="ADAL" clId="{4D85C43C-48AA-4BB3-915A-78E2EFDC5600}" dt="2021-01-04T14:57:28.874" v="469" actId="20577"/>
          <ac:spMkLst>
            <pc:docMk/>
            <pc:sldMk cId="574693089" sldId="322"/>
            <ac:spMk id="4" creationId="{A8C51AC7-82FB-4F45-8200-9DD776011032}"/>
          </ac:spMkLst>
        </pc:spChg>
      </pc:sldChg>
      <pc:sldChg chg="modSp add">
        <pc:chgData name="Biton, Peleg" userId="80974794-56d2-47d4-996f-5efaf19f89da" providerId="ADAL" clId="{4D85C43C-48AA-4BB3-915A-78E2EFDC5600}" dt="2021-01-04T14:57:37.365" v="471" actId="1076"/>
        <pc:sldMkLst>
          <pc:docMk/>
          <pc:sldMk cId="2403981479" sldId="323"/>
        </pc:sldMkLst>
        <pc:spChg chg="mod">
          <ac:chgData name="Biton, Peleg" userId="80974794-56d2-47d4-996f-5efaf19f89da" providerId="ADAL" clId="{4D85C43C-48AA-4BB3-915A-78E2EFDC5600}" dt="2021-01-04T14:57:37.365" v="471" actId="1076"/>
          <ac:spMkLst>
            <pc:docMk/>
            <pc:sldMk cId="2403981479" sldId="323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7:43.015" v="473" actId="1076"/>
        <pc:sldMkLst>
          <pc:docMk/>
          <pc:sldMk cId="2962720865" sldId="324"/>
        </pc:sldMkLst>
        <pc:spChg chg="mod">
          <ac:chgData name="Biton, Peleg" userId="80974794-56d2-47d4-996f-5efaf19f89da" providerId="ADAL" clId="{4D85C43C-48AA-4BB3-915A-78E2EFDC5600}" dt="2021-01-04T14:57:43.015" v="473" actId="1076"/>
          <ac:spMkLst>
            <pc:docMk/>
            <pc:sldMk cId="2962720865" sldId="324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D85C43C-48AA-4BB3-915A-78E2EFDC5600}" dt="2021-01-04T14:57:46.041" v="475"/>
        <pc:sldMkLst>
          <pc:docMk/>
          <pc:sldMk cId="3040623464" sldId="325"/>
        </pc:sldMkLst>
      </pc:sldChg>
      <pc:sldChg chg="modSp add">
        <pc:chgData name="Biton, Peleg" userId="80974794-56d2-47d4-996f-5efaf19f89da" providerId="ADAL" clId="{4D85C43C-48AA-4BB3-915A-78E2EFDC5600}" dt="2021-01-04T14:57:50.852" v="477"/>
        <pc:sldMkLst>
          <pc:docMk/>
          <pc:sldMk cId="3176267174" sldId="325"/>
        </pc:sldMkLst>
        <pc:spChg chg="mod">
          <ac:chgData name="Biton, Peleg" userId="80974794-56d2-47d4-996f-5efaf19f89da" providerId="ADAL" clId="{4D85C43C-48AA-4BB3-915A-78E2EFDC5600}" dt="2021-01-04T14:57:50.852" v="477"/>
          <ac:spMkLst>
            <pc:docMk/>
            <pc:sldMk cId="3176267174" sldId="325"/>
            <ac:spMk id="13" creationId="{4CD99ABF-6E91-4780-948E-3B830D82A31B}"/>
          </ac:spMkLst>
        </pc:spChg>
      </pc:sldChg>
      <pc:sldChg chg="modSp add">
        <pc:chgData name="Biton, Peleg" userId="80974794-56d2-47d4-996f-5efaf19f89da" providerId="ADAL" clId="{4D85C43C-48AA-4BB3-915A-78E2EFDC5600}" dt="2021-01-04T14:58:04.046" v="479" actId="1076"/>
        <pc:sldMkLst>
          <pc:docMk/>
          <pc:sldMk cId="2571282990" sldId="326"/>
        </pc:sldMkLst>
        <pc:spChg chg="mod">
          <ac:chgData name="Biton, Peleg" userId="80974794-56d2-47d4-996f-5efaf19f89da" providerId="ADAL" clId="{4D85C43C-48AA-4BB3-915A-78E2EFDC5600}" dt="2021-01-04T14:58:04.046" v="479" actId="1076"/>
          <ac:spMkLst>
            <pc:docMk/>
            <pc:sldMk cId="2571282990" sldId="32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8:08.663" v="481" actId="1076"/>
        <pc:sldMkLst>
          <pc:docMk/>
          <pc:sldMk cId="2336380534" sldId="327"/>
        </pc:sldMkLst>
        <pc:spChg chg="mod">
          <ac:chgData name="Biton, Peleg" userId="80974794-56d2-47d4-996f-5efaf19f89da" providerId="ADAL" clId="{4D85C43C-48AA-4BB3-915A-78E2EFDC5600}" dt="2021-01-04T14:58:08.663" v="481" actId="1076"/>
          <ac:spMkLst>
            <pc:docMk/>
            <pc:sldMk cId="2336380534" sldId="32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8:13.708" v="483" actId="1076"/>
        <pc:sldMkLst>
          <pc:docMk/>
          <pc:sldMk cId="1153936997" sldId="328"/>
        </pc:sldMkLst>
        <pc:spChg chg="mod">
          <ac:chgData name="Biton, Peleg" userId="80974794-56d2-47d4-996f-5efaf19f89da" providerId="ADAL" clId="{4D85C43C-48AA-4BB3-915A-78E2EFDC5600}" dt="2021-01-04T14:58:13.708" v="483" actId="1076"/>
          <ac:spMkLst>
            <pc:docMk/>
            <pc:sldMk cId="1153936997" sldId="328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8:20.100" v="487"/>
        <pc:sldMkLst>
          <pc:docMk/>
          <pc:sldMk cId="3063340659" sldId="329"/>
        </pc:sldMkLst>
        <pc:spChg chg="mod">
          <ac:chgData name="Biton, Peleg" userId="80974794-56d2-47d4-996f-5efaf19f89da" providerId="ADAL" clId="{4D85C43C-48AA-4BB3-915A-78E2EFDC5600}" dt="2021-01-04T14:58:20.100" v="487"/>
          <ac:spMkLst>
            <pc:docMk/>
            <pc:sldMk cId="3063340659" sldId="329"/>
            <ac:spMk id="52" creationId="{A575433E-6FF4-4584-8579-A6809BE12807}"/>
          </ac:spMkLst>
        </pc:spChg>
      </pc:sldChg>
      <pc:sldChg chg="add del">
        <pc:chgData name="Biton, Peleg" userId="80974794-56d2-47d4-996f-5efaf19f89da" providerId="ADAL" clId="{4D85C43C-48AA-4BB3-915A-78E2EFDC5600}" dt="2021-01-04T14:58:16.489" v="485"/>
        <pc:sldMkLst>
          <pc:docMk/>
          <pc:sldMk cId="3931748047" sldId="329"/>
        </pc:sldMkLst>
      </pc:sldChg>
      <pc:sldChg chg="modSp add">
        <pc:chgData name="Biton, Peleg" userId="80974794-56d2-47d4-996f-5efaf19f89da" providerId="ADAL" clId="{4D85C43C-48AA-4BB3-915A-78E2EFDC5600}" dt="2021-01-04T14:58:27.689" v="489" actId="1076"/>
        <pc:sldMkLst>
          <pc:docMk/>
          <pc:sldMk cId="1906801987" sldId="330"/>
        </pc:sldMkLst>
        <pc:spChg chg="mod">
          <ac:chgData name="Biton, Peleg" userId="80974794-56d2-47d4-996f-5efaf19f89da" providerId="ADAL" clId="{4D85C43C-48AA-4BB3-915A-78E2EFDC5600}" dt="2021-01-04T14:58:27.689" v="489" actId="1076"/>
          <ac:spMkLst>
            <pc:docMk/>
            <pc:sldMk cId="1906801987" sldId="33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8:33.433" v="491"/>
        <pc:sldMkLst>
          <pc:docMk/>
          <pc:sldMk cId="3172893490" sldId="331"/>
        </pc:sldMkLst>
        <pc:spChg chg="mod">
          <ac:chgData name="Biton, Peleg" userId="80974794-56d2-47d4-996f-5efaf19f89da" providerId="ADAL" clId="{4D85C43C-48AA-4BB3-915A-78E2EFDC5600}" dt="2021-01-04T14:58:33.433" v="491"/>
          <ac:spMkLst>
            <pc:docMk/>
            <pc:sldMk cId="3172893490" sldId="331"/>
            <ac:spMk id="52" creationId="{A575433E-6FF4-4584-8579-A6809BE12807}"/>
          </ac:spMkLst>
        </pc:spChg>
      </pc:sldChg>
      <pc:sldChg chg="modSp add del">
        <pc:chgData name="Biton, Peleg" userId="80974794-56d2-47d4-996f-5efaf19f89da" providerId="ADAL" clId="{4D85C43C-48AA-4BB3-915A-78E2EFDC5600}" dt="2021-01-04T14:58:47.930" v="495"/>
        <pc:sldMkLst>
          <pc:docMk/>
          <pc:sldMk cId="150374578" sldId="332"/>
        </pc:sldMkLst>
        <pc:spChg chg="mod">
          <ac:chgData name="Biton, Peleg" userId="80974794-56d2-47d4-996f-5efaf19f89da" providerId="ADAL" clId="{4D85C43C-48AA-4BB3-915A-78E2EFDC5600}" dt="2021-01-04T14:58:47.334" v="494" actId="1076"/>
          <ac:spMkLst>
            <pc:docMk/>
            <pc:sldMk cId="150374578" sldId="332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D85C43C-48AA-4BB3-915A-78E2EFDC5600}" dt="2021-01-04T14:58:59.851" v="498"/>
        <pc:sldMkLst>
          <pc:docMk/>
          <pc:sldMk cId="297071297" sldId="332"/>
        </pc:sldMkLst>
        <pc:spChg chg="mod">
          <ac:chgData name="Biton, Peleg" userId="80974794-56d2-47d4-996f-5efaf19f89da" providerId="ADAL" clId="{4D85C43C-48AA-4BB3-915A-78E2EFDC5600}" dt="2021-01-04T14:58:59.851" v="498"/>
          <ac:spMkLst>
            <pc:docMk/>
            <pc:sldMk cId="297071297" sldId="332"/>
            <ac:spMk id="37" creationId="{29272CA2-4C6A-4FD4-BA56-10ADBBD8637E}"/>
          </ac:spMkLst>
        </pc:spChg>
        <pc:spChg chg="mod">
          <ac:chgData name="Biton, Peleg" userId="80974794-56d2-47d4-996f-5efaf19f89da" providerId="ADAL" clId="{4D85C43C-48AA-4BB3-915A-78E2EFDC5600}" dt="2021-01-04T14:58:59.129" v="497"/>
          <ac:spMkLst>
            <pc:docMk/>
            <pc:sldMk cId="297071297" sldId="332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4D85C43C-48AA-4BB3-915A-78E2EFDC5600}" dt="2021-01-04T14:59:05.528" v="500" actId="1076"/>
        <pc:sldMkLst>
          <pc:docMk/>
          <pc:sldMk cId="2578415340" sldId="333"/>
        </pc:sldMkLst>
        <pc:spChg chg="mod">
          <ac:chgData name="Biton, Peleg" userId="80974794-56d2-47d4-996f-5efaf19f89da" providerId="ADAL" clId="{4D85C43C-48AA-4BB3-915A-78E2EFDC5600}" dt="2021-01-04T14:59:05.528" v="500" actId="1076"/>
          <ac:spMkLst>
            <pc:docMk/>
            <pc:sldMk cId="2578415340" sldId="333"/>
            <ac:spMk id="82" creationId="{A1B95FC1-7243-47E6-BADE-797A8EF151BE}"/>
          </ac:spMkLst>
        </pc:spChg>
      </pc:sldChg>
      <pc:sldChg chg="add">
        <pc:chgData name="Biton, Peleg" userId="80974794-56d2-47d4-996f-5efaf19f89da" providerId="ADAL" clId="{4D85C43C-48AA-4BB3-915A-78E2EFDC5600}" dt="2021-01-04T14:59:07.978" v="501"/>
        <pc:sldMkLst>
          <pc:docMk/>
          <pc:sldMk cId="3145587653" sldId="334"/>
        </pc:sldMkLst>
      </pc:sldChg>
      <pc:sldChg chg="modSp add">
        <pc:chgData name="Biton, Peleg" userId="80974794-56d2-47d4-996f-5efaf19f89da" providerId="ADAL" clId="{4D85C43C-48AA-4BB3-915A-78E2EFDC5600}" dt="2021-01-04T15:00:16.851" v="505"/>
        <pc:sldMkLst>
          <pc:docMk/>
          <pc:sldMk cId="3405149322" sldId="335"/>
        </pc:sldMkLst>
        <pc:spChg chg="mod">
          <ac:chgData name="Biton, Peleg" userId="80974794-56d2-47d4-996f-5efaf19f89da" providerId="ADAL" clId="{4D85C43C-48AA-4BB3-915A-78E2EFDC5600}" dt="2021-01-04T15:00:16.851" v="505"/>
          <ac:spMkLst>
            <pc:docMk/>
            <pc:sldMk cId="3405149322" sldId="335"/>
            <ac:spMk id="13" creationId="{4CD99ABF-6E91-4780-948E-3B830D82A31B}"/>
          </ac:spMkLst>
        </pc:spChg>
        <pc:spChg chg="mod">
          <ac:chgData name="Biton, Peleg" userId="80974794-56d2-47d4-996f-5efaf19f89da" providerId="ADAL" clId="{4D85C43C-48AA-4BB3-915A-78E2EFDC5600}" dt="2021-01-04T14:59:25.660" v="504"/>
          <ac:spMkLst>
            <pc:docMk/>
            <pc:sldMk cId="3405149322" sldId="335"/>
            <ac:spMk id="37" creationId="{29272CA2-4C6A-4FD4-BA56-10ADBBD8637E}"/>
          </ac:spMkLst>
        </pc:spChg>
        <pc:spChg chg="mod">
          <ac:chgData name="Biton, Peleg" userId="80974794-56d2-47d4-996f-5efaf19f89da" providerId="ADAL" clId="{4D85C43C-48AA-4BB3-915A-78E2EFDC5600}" dt="2021-01-04T14:59:24.898" v="503"/>
          <ac:spMkLst>
            <pc:docMk/>
            <pc:sldMk cId="3405149322" sldId="335"/>
            <ac:spMk id="52" creationId="{A575433E-6FF4-4584-8579-A6809BE12807}"/>
          </ac:spMkLst>
        </pc:spChg>
      </pc:sldChg>
      <pc:sldChg chg="addSp modSp add">
        <pc:chgData name="Biton, Peleg" userId="80974794-56d2-47d4-996f-5efaf19f89da" providerId="ADAL" clId="{4D85C43C-48AA-4BB3-915A-78E2EFDC5600}" dt="2021-01-04T15:00:38.421" v="512" actId="20577"/>
        <pc:sldMkLst>
          <pc:docMk/>
          <pc:sldMk cId="1261802989" sldId="336"/>
        </pc:sldMkLst>
        <pc:spChg chg="mod">
          <ac:chgData name="Biton, Peleg" userId="80974794-56d2-47d4-996f-5efaf19f89da" providerId="ADAL" clId="{4D85C43C-48AA-4BB3-915A-78E2EFDC5600}" dt="2021-01-04T15:00:36.019" v="511"/>
          <ac:spMkLst>
            <pc:docMk/>
            <pc:sldMk cId="1261802989" sldId="336"/>
            <ac:spMk id="4" creationId="{A8C51AC7-82FB-4F45-8200-9DD776011032}"/>
          </ac:spMkLst>
        </pc:spChg>
        <pc:spChg chg="mod">
          <ac:chgData name="Biton, Peleg" userId="80974794-56d2-47d4-996f-5efaf19f89da" providerId="ADAL" clId="{4D85C43C-48AA-4BB3-915A-78E2EFDC5600}" dt="2021-01-04T15:00:34.987" v="510"/>
          <ac:spMkLst>
            <pc:docMk/>
            <pc:sldMk cId="1261802989" sldId="336"/>
            <ac:spMk id="13" creationId="{4CD99ABF-6E91-4780-948E-3B830D82A31B}"/>
          </ac:spMkLst>
        </pc:spChg>
        <pc:spChg chg="add mod">
          <ac:chgData name="Biton, Peleg" userId="80974794-56d2-47d4-996f-5efaf19f89da" providerId="ADAL" clId="{4D85C43C-48AA-4BB3-915A-78E2EFDC5600}" dt="2021-01-04T15:00:38.421" v="512" actId="20577"/>
          <ac:spMkLst>
            <pc:docMk/>
            <pc:sldMk cId="1261802989" sldId="336"/>
            <ac:spMk id="31" creationId="{BD857237-8354-44B2-99DC-69109BE368C5}"/>
          </ac:spMkLst>
        </pc:spChg>
        <pc:spChg chg="mod">
          <ac:chgData name="Biton, Peleg" userId="80974794-56d2-47d4-996f-5efaf19f89da" providerId="ADAL" clId="{4D85C43C-48AA-4BB3-915A-78E2EFDC5600}" dt="2021-01-04T15:00:34.142" v="509"/>
          <ac:spMkLst>
            <pc:docMk/>
            <pc:sldMk cId="1261802989" sldId="336"/>
            <ac:spMk id="37" creationId="{29272CA2-4C6A-4FD4-BA56-10ADBBD8637E}"/>
          </ac:spMkLst>
        </pc:spChg>
        <pc:spChg chg="mod">
          <ac:chgData name="Biton, Peleg" userId="80974794-56d2-47d4-996f-5efaf19f89da" providerId="ADAL" clId="{4D85C43C-48AA-4BB3-915A-78E2EFDC5600}" dt="2021-01-04T15:00:33.356" v="508"/>
          <ac:spMkLst>
            <pc:docMk/>
            <pc:sldMk cId="1261802989" sldId="336"/>
            <ac:spMk id="52" creationId="{A575433E-6FF4-4584-8579-A6809BE12807}"/>
          </ac:spMkLst>
        </pc:spChg>
      </pc:sldChg>
    </pc:docChg>
  </pc:docChgLst>
  <pc:docChgLst>
    <pc:chgData name="Biton, Peleg" userId="80974794-56d2-47d4-996f-5efaf19f89da" providerId="ADAL" clId="{9D701CC7-6053-44CD-90BA-CB950FAF465C}"/>
    <pc:docChg chg="modSld">
      <pc:chgData name="Biton, Peleg" userId="80974794-56d2-47d4-996f-5efaf19f89da" providerId="ADAL" clId="{9D701CC7-6053-44CD-90BA-CB950FAF465C}" dt="2021-01-04T14:03:52.603" v="3" actId="20577"/>
      <pc:docMkLst>
        <pc:docMk/>
      </pc:docMkLst>
      <pc:sldChg chg="modSp">
        <pc:chgData name="Biton, Peleg" userId="80974794-56d2-47d4-996f-5efaf19f89da" providerId="ADAL" clId="{9D701CC7-6053-44CD-90BA-CB950FAF465C}" dt="2021-01-04T14:03:37.659" v="0" actId="20577"/>
        <pc:sldMkLst>
          <pc:docMk/>
          <pc:sldMk cId="846075597" sldId="275"/>
        </pc:sldMkLst>
        <pc:spChg chg="mod">
          <ac:chgData name="Biton, Peleg" userId="80974794-56d2-47d4-996f-5efaf19f89da" providerId="ADAL" clId="{9D701CC7-6053-44CD-90BA-CB950FAF465C}" dt="2021-01-04T14:03:37.659" v="0" actId="20577"/>
          <ac:spMkLst>
            <pc:docMk/>
            <pc:sldMk cId="846075597" sldId="275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4.925" v="1" actId="20577"/>
        <pc:sldMkLst>
          <pc:docMk/>
          <pc:sldMk cId="847661822" sldId="276"/>
        </pc:sldMkLst>
        <pc:spChg chg="mod">
          <ac:chgData name="Biton, Peleg" userId="80974794-56d2-47d4-996f-5efaf19f89da" providerId="ADAL" clId="{9D701CC7-6053-44CD-90BA-CB950FAF465C}" dt="2021-01-04T14:03:44.925" v="1" actId="20577"/>
          <ac:spMkLst>
            <pc:docMk/>
            <pc:sldMk cId="847661822" sldId="276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9.157" v="2" actId="20577"/>
        <pc:sldMkLst>
          <pc:docMk/>
          <pc:sldMk cId="3741015999" sldId="277"/>
        </pc:sldMkLst>
        <pc:spChg chg="mod">
          <ac:chgData name="Biton, Peleg" userId="80974794-56d2-47d4-996f-5efaf19f89da" providerId="ADAL" clId="{9D701CC7-6053-44CD-90BA-CB950FAF465C}" dt="2021-01-04T14:03:49.157" v="2" actId="20577"/>
          <ac:spMkLst>
            <pc:docMk/>
            <pc:sldMk cId="3741015999" sldId="277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52.603" v="3" actId="20577"/>
        <pc:sldMkLst>
          <pc:docMk/>
          <pc:sldMk cId="2326704291" sldId="302"/>
        </pc:sldMkLst>
        <pc:spChg chg="mod">
          <ac:chgData name="Biton, Peleg" userId="80974794-56d2-47d4-996f-5efaf19f89da" providerId="ADAL" clId="{9D701CC7-6053-44CD-90BA-CB950FAF465C}" dt="2021-01-04T14:03:52.603" v="3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488B2C2B-1EC4-445F-AB73-4FCF8A045DBF}"/>
    <pc:docChg chg="undo redo custSel addSld delSld modSld">
      <pc:chgData name="Biton, Peleg" userId="80974794-56d2-47d4-996f-5efaf19f89da" providerId="ADAL" clId="{488B2C2B-1EC4-445F-AB73-4FCF8A045DBF}" dt="2021-01-04T13:40:59.494" v="1453" actId="2696"/>
      <pc:docMkLst>
        <pc:docMk/>
      </pc:docMkLst>
      <pc:sldChg chg="addSp delSp modSp">
        <pc:chgData name="Biton, Peleg" userId="80974794-56d2-47d4-996f-5efaf19f89da" providerId="ADAL" clId="{488B2C2B-1EC4-445F-AB73-4FCF8A045DBF}" dt="2021-01-04T13:17:38.188" v="947"/>
        <pc:sldMkLst>
          <pc:docMk/>
          <pc:sldMk cId="2569700066" sldId="259"/>
        </pc:sldMkLst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8" creationId="{86E173F9-4BD8-45C9-895B-D9291BE03666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25" creationId="{A90A968F-3AF7-4E1E-AFBB-5AE133A3841C}"/>
          </ac:spMkLst>
        </pc:spChg>
        <pc:spChg chg="del">
          <ac:chgData name="Biton, Peleg" userId="80974794-56d2-47d4-996f-5efaf19f89da" providerId="ADAL" clId="{488B2C2B-1EC4-445F-AB73-4FCF8A045DBF}" dt="2021-01-04T12:30:28.944" v="19" actId="478"/>
          <ac:spMkLst>
            <pc:docMk/>
            <pc:sldMk cId="2569700066" sldId="259"/>
            <ac:spMk id="27" creationId="{7B18125E-728F-45A0-80D5-5585256F344E}"/>
          </ac:spMkLst>
        </pc:spChg>
        <pc:spChg chg="del mod">
          <ac:chgData name="Biton, Peleg" userId="80974794-56d2-47d4-996f-5efaf19f89da" providerId="ADAL" clId="{488B2C2B-1EC4-445F-AB73-4FCF8A045DBF}" dt="2021-01-04T12:36:38.250" v="100" actId="478"/>
          <ac:spMkLst>
            <pc:docMk/>
            <pc:sldMk cId="2569700066" sldId="259"/>
            <ac:spMk id="29" creationId="{CB01C50A-EEBD-4831-8E6B-D8350B999833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2" creationId="{9B64485D-C62A-4AAB-AC0C-A75DE3FEADF1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4" creationId="{76ECDCD9-7E16-4AFD-B61E-ADC155FA7450}"/>
          </ac:spMkLst>
        </pc:spChg>
        <pc:spChg chg="del mod">
          <ac:chgData name="Biton, Peleg" userId="80974794-56d2-47d4-996f-5efaf19f89da" providerId="ADAL" clId="{488B2C2B-1EC4-445F-AB73-4FCF8A045DBF}" dt="2021-01-04T12:41:25.738" v="186" actId="478"/>
          <ac:spMkLst>
            <pc:docMk/>
            <pc:sldMk cId="2569700066" sldId="259"/>
            <ac:spMk id="35" creationId="{7AEE8799-7FE5-43E7-8DE3-8FA9DA408245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37" creationId="{29272CA2-4C6A-4FD4-BA56-10ADBBD8637E}"/>
          </ac:spMkLst>
        </pc:spChg>
        <pc:spChg chg="del mod">
          <ac:chgData name="Biton, Peleg" userId="80974794-56d2-47d4-996f-5efaf19f89da" providerId="ADAL" clId="{488B2C2B-1EC4-445F-AB73-4FCF8A045DBF}" dt="2021-01-04T12:38:25.758" v="137" actId="478"/>
          <ac:spMkLst>
            <pc:docMk/>
            <pc:sldMk cId="2569700066" sldId="259"/>
            <ac:spMk id="39" creationId="{2CA230E9-CC37-4A65-A31D-A707BDDA0C5E}"/>
          </ac:spMkLst>
        </pc:spChg>
        <pc:spChg chg="del mod">
          <ac:chgData name="Biton, Peleg" userId="80974794-56d2-47d4-996f-5efaf19f89da" providerId="ADAL" clId="{488B2C2B-1EC4-445F-AB73-4FCF8A045DBF}" dt="2021-01-04T12:38:27.277" v="139" actId="478"/>
          <ac:spMkLst>
            <pc:docMk/>
            <pc:sldMk cId="2569700066" sldId="259"/>
            <ac:spMk id="41" creationId="{FD5D3AD4-329B-472D-88D6-B46143B29807}"/>
          </ac:spMkLst>
        </pc:spChg>
        <pc:spChg chg="add del mod">
          <ac:chgData name="Biton, Peleg" userId="80974794-56d2-47d4-996f-5efaf19f89da" providerId="ADAL" clId="{488B2C2B-1EC4-445F-AB73-4FCF8A045DBF}" dt="2021-01-04T13:03:56.136" v="667" actId="478"/>
          <ac:spMkLst>
            <pc:docMk/>
            <pc:sldMk cId="2569700066" sldId="259"/>
            <ac:spMk id="43" creationId="{07CB71FA-6D68-44CC-B8B2-187B99CA03DE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2" creationId="{A575433E-6FF4-4584-8579-A6809BE12807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4" creationId="{1D8FE777-8CC0-4FD9-B6C4-33983E4A949C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8" creationId="{35B69D44-A57B-4635-BCA4-345914756F32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60" creationId="{823CF434-D7EE-4E0E-B4FB-009DB9E80008}"/>
          </ac:spMkLst>
        </pc:spChg>
        <pc:spChg chg="add mod">
          <ac:chgData name="Biton, Peleg" userId="80974794-56d2-47d4-996f-5efaf19f89da" providerId="ADAL" clId="{488B2C2B-1EC4-445F-AB73-4FCF8A045DBF}" dt="2021-01-04T12:39:05.440" v="148" actId="20577"/>
          <ac:spMkLst>
            <pc:docMk/>
            <pc:sldMk cId="2569700066" sldId="259"/>
            <ac:spMk id="62" creationId="{F009C921-2A8B-4280-98D6-A02F2FA04B3A}"/>
          </ac:spMkLst>
        </pc:spChg>
        <pc:spChg chg="add mod">
          <ac:chgData name="Biton, Peleg" userId="80974794-56d2-47d4-996f-5efaf19f89da" providerId="ADAL" clId="{488B2C2B-1EC4-445F-AB73-4FCF8A045DBF}" dt="2021-01-04T12:39:15.168" v="163" actId="20577"/>
          <ac:spMkLst>
            <pc:docMk/>
            <pc:sldMk cId="2569700066" sldId="259"/>
            <ac:spMk id="64" creationId="{9B6DCB81-52D1-4749-BA00-C5A335CE4B25}"/>
          </ac:spMkLst>
        </pc:spChg>
        <pc:spChg chg="add mod">
          <ac:chgData name="Biton, Peleg" userId="80974794-56d2-47d4-996f-5efaf19f89da" providerId="ADAL" clId="{488B2C2B-1EC4-445F-AB73-4FCF8A045DBF}" dt="2021-01-04T12:38:55.933" v="145" actId="1037"/>
          <ac:spMkLst>
            <pc:docMk/>
            <pc:sldMk cId="2569700066" sldId="259"/>
            <ac:spMk id="69" creationId="{BCE3BD88-D8BE-4F53-BDA2-20E15AB2543E}"/>
          </ac:spMkLst>
        </pc:spChg>
        <pc:spChg chg="add del mod">
          <ac:chgData name="Biton, Peleg" userId="80974794-56d2-47d4-996f-5efaf19f89da" providerId="ADAL" clId="{488B2C2B-1EC4-445F-AB73-4FCF8A045DBF}" dt="2021-01-04T12:43:24.282" v="295" actId="478"/>
          <ac:spMkLst>
            <pc:docMk/>
            <pc:sldMk cId="2569700066" sldId="259"/>
            <ac:spMk id="70" creationId="{0349C554-37DF-4181-BB1E-A6E3939C895B}"/>
          </ac:spMkLst>
        </pc:spChg>
        <pc:spChg chg="add mod">
          <ac:chgData name="Biton, Peleg" userId="80974794-56d2-47d4-996f-5efaf19f89da" providerId="ADAL" clId="{488B2C2B-1EC4-445F-AB73-4FCF8A045DBF}" dt="2021-01-04T12:47:24.433" v="373" actId="20577"/>
          <ac:spMkLst>
            <pc:docMk/>
            <pc:sldMk cId="2569700066" sldId="259"/>
            <ac:spMk id="71" creationId="{A7A5B612-C541-43AF-8686-0531855DDE25}"/>
          </ac:spMkLst>
        </pc:spChg>
        <pc:spChg chg="add del mod">
          <ac:chgData name="Biton, Peleg" userId="80974794-56d2-47d4-996f-5efaf19f89da" providerId="ADAL" clId="{488B2C2B-1EC4-445F-AB73-4FCF8A045DBF}" dt="2021-01-04T12:41:14.713" v="184" actId="478"/>
          <ac:spMkLst>
            <pc:docMk/>
            <pc:sldMk cId="2569700066" sldId="259"/>
            <ac:spMk id="76" creationId="{C262D296-8F9C-40A5-A449-E40E0FCA0C5B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78" creationId="{8EB31268-CCCD-432C-ACC4-BD68ECAD51AB}"/>
          </ac:spMkLst>
        </pc:spChg>
        <pc:spChg chg="add mod">
          <ac:chgData name="Biton, Peleg" userId="80974794-56d2-47d4-996f-5efaf19f89da" providerId="ADAL" clId="{488B2C2B-1EC4-445F-AB73-4FCF8A045DBF}" dt="2021-01-04T12:40:40.531" v="178" actId="207"/>
          <ac:spMkLst>
            <pc:docMk/>
            <pc:sldMk cId="2569700066" sldId="259"/>
            <ac:spMk id="79" creationId="{F4739436-FDA2-42C5-A724-A691F2810C8F}"/>
          </ac:spMkLst>
        </pc:spChg>
        <pc:spChg chg="add del mod ord">
          <ac:chgData name="Biton, Peleg" userId="80974794-56d2-47d4-996f-5efaf19f89da" providerId="ADAL" clId="{488B2C2B-1EC4-445F-AB73-4FCF8A045DBF}" dt="2021-01-04T12:46:56.779" v="364" actId="478"/>
          <ac:spMkLst>
            <pc:docMk/>
            <pc:sldMk cId="2569700066" sldId="259"/>
            <ac:spMk id="80" creationId="{7163C1CF-84C7-4191-B52C-67CEBBBA23BB}"/>
          </ac:spMkLst>
        </pc:spChg>
        <pc:spChg chg="add mod">
          <ac:chgData name="Biton, Peleg" userId="80974794-56d2-47d4-996f-5efaf19f89da" providerId="ADAL" clId="{488B2C2B-1EC4-445F-AB73-4FCF8A045DBF}" dt="2021-01-04T12:46:55.484" v="363" actId="1076"/>
          <ac:spMkLst>
            <pc:docMk/>
            <pc:sldMk cId="2569700066" sldId="259"/>
            <ac:spMk id="81" creationId="{51031566-3190-4D33-89E1-9ECDE18C49E3}"/>
          </ac:spMkLst>
        </pc:spChg>
        <pc:spChg chg="add mod">
          <ac:chgData name="Biton, Peleg" userId="80974794-56d2-47d4-996f-5efaf19f89da" providerId="ADAL" clId="{488B2C2B-1EC4-445F-AB73-4FCF8A045DBF}" dt="2021-01-04T12:41:33.311" v="188" actId="1076"/>
          <ac:spMkLst>
            <pc:docMk/>
            <pc:sldMk cId="2569700066" sldId="259"/>
            <ac:spMk id="82" creationId="{A1B95FC1-7243-47E6-BADE-797A8EF151BE}"/>
          </ac:spMkLst>
        </pc:spChg>
        <pc:spChg chg="add del mod">
          <ac:chgData name="Biton, Peleg" userId="80974794-56d2-47d4-996f-5efaf19f89da" providerId="ADAL" clId="{488B2C2B-1EC4-445F-AB73-4FCF8A045DBF}" dt="2021-01-04T12:46:57.829" v="365" actId="478"/>
          <ac:spMkLst>
            <pc:docMk/>
            <pc:sldMk cId="2569700066" sldId="259"/>
            <ac:spMk id="83" creationId="{4E6F8B5C-EB67-4F6D-9A2E-613475738276}"/>
          </ac:spMkLst>
        </pc:spChg>
        <pc:spChg chg="add mod">
          <ac:chgData name="Biton, Peleg" userId="80974794-56d2-47d4-996f-5efaf19f89da" providerId="ADAL" clId="{488B2C2B-1EC4-445F-AB73-4FCF8A045DBF}" dt="2021-01-04T12:47:29.135" v="374"/>
          <ac:spMkLst>
            <pc:docMk/>
            <pc:sldMk cId="2569700066" sldId="259"/>
            <ac:spMk id="84" creationId="{56CAD5D7-142B-49CE-8305-9120857511BC}"/>
          </ac:spMkLst>
        </pc:spChg>
        <pc:spChg chg="add mod">
          <ac:chgData name="Biton, Peleg" userId="80974794-56d2-47d4-996f-5efaf19f89da" providerId="ADAL" clId="{488B2C2B-1EC4-445F-AB73-4FCF8A045DBF}" dt="2021-01-04T12:47:36.601" v="375" actId="207"/>
          <ac:spMkLst>
            <pc:docMk/>
            <pc:sldMk cId="2569700066" sldId="259"/>
            <ac:spMk id="85" creationId="{A8F13CB2-141E-4C40-9DBA-4514CA5BDABB}"/>
          </ac:spMkLst>
        </pc:spChg>
        <pc:spChg chg="add del">
          <ac:chgData name="Biton, Peleg" userId="80974794-56d2-47d4-996f-5efaf19f89da" providerId="ADAL" clId="{488B2C2B-1EC4-445F-AB73-4FCF8A045DBF}" dt="2021-01-04T13:03:54.493" v="666" actId="478"/>
          <ac:spMkLst>
            <pc:docMk/>
            <pc:sldMk cId="2569700066" sldId="259"/>
            <ac:spMk id="86" creationId="{4C2CC2E4-B8E2-4248-99A4-56815FB44BD6}"/>
          </ac:spMkLst>
        </pc:spChg>
        <pc:spChg chg="mod">
          <ac:chgData name="Biton, Peleg" userId="80974794-56d2-47d4-996f-5efaf19f89da" providerId="ADAL" clId="{488B2C2B-1EC4-445F-AB73-4FCF8A045DBF}" dt="2021-01-04T13:08:21.487" v="808" actId="20577"/>
          <ac:spMkLst>
            <pc:docMk/>
            <pc:sldMk cId="2569700066" sldId="259"/>
            <ac:spMk id="89" creationId="{FD427FC8-B164-48F7-A789-96705B9D714C}"/>
          </ac:spMkLst>
        </pc:spChg>
        <pc:spChg chg="mod">
          <ac:chgData name="Biton, Peleg" userId="80974794-56d2-47d4-996f-5efaf19f89da" providerId="ADAL" clId="{488B2C2B-1EC4-445F-AB73-4FCF8A045DBF}" dt="2021-01-04T13:05:19.934" v="724" actId="1038"/>
          <ac:spMkLst>
            <pc:docMk/>
            <pc:sldMk cId="2569700066" sldId="259"/>
            <ac:spMk id="90" creationId="{EC7884AA-F8DC-4DF1-9AB4-B394FDC5A7BB}"/>
          </ac:spMkLst>
        </pc:spChg>
        <pc:spChg chg="del">
          <ac:chgData name="Biton, Peleg" userId="80974794-56d2-47d4-996f-5efaf19f89da" providerId="ADAL" clId="{488B2C2B-1EC4-445F-AB73-4FCF8A045DBF}" dt="2021-01-04T13:05:23.185" v="725"/>
          <ac:spMkLst>
            <pc:docMk/>
            <pc:sldMk cId="2569700066" sldId="259"/>
            <ac:spMk id="91" creationId="{6E81EB58-0EFB-4376-8A4A-D41FACDE23CF}"/>
          </ac:spMkLst>
        </pc:spChg>
        <pc:spChg chg="add mod">
          <ac:chgData name="Biton, Peleg" userId="80974794-56d2-47d4-996f-5efaf19f89da" providerId="ADAL" clId="{488B2C2B-1EC4-445F-AB73-4FCF8A045DBF}" dt="2021-01-04T13:06:02.861" v="779" actId="164"/>
          <ac:spMkLst>
            <pc:docMk/>
            <pc:sldMk cId="2569700066" sldId="259"/>
            <ac:spMk id="92" creationId="{4603FF8E-2308-41F7-AA97-06030C348BD7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6" creationId="{ECA9C168-C76B-4BF3-901D-398C2C3E88A6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7" creationId="{BF75DFDE-2A65-4568-B1A4-6A33F6ED4C58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8" creationId="{9658B987-B7B7-4D4E-AD92-CB1EDEE8E61D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9" creationId="{37D77481-60A0-423B-A474-96C1E367E916}"/>
          </ac:spMkLst>
        </pc:spChg>
        <pc:grpChg chg="add del mod">
          <ac:chgData name="Biton, Peleg" userId="80974794-56d2-47d4-996f-5efaf19f89da" providerId="ADAL" clId="{488B2C2B-1EC4-445F-AB73-4FCF8A045DBF}" dt="2021-01-04T13:17:37.786" v="946" actId="478"/>
          <ac:grpSpMkLst>
            <pc:docMk/>
            <pc:sldMk cId="2569700066" sldId="259"/>
            <ac:grpSpMk id="44" creationId="{CD7DED7E-3FEC-4D3B-8F90-BD14F6E08542}"/>
          </ac:grpSpMkLst>
        </pc:grpChg>
        <pc:grpChg chg="add mod">
          <ac:chgData name="Biton, Peleg" userId="80974794-56d2-47d4-996f-5efaf19f89da" providerId="ADAL" clId="{488B2C2B-1EC4-445F-AB73-4FCF8A045DBF}" dt="2021-01-04T13:06:02.861" v="779" actId="164"/>
          <ac:grpSpMkLst>
            <pc:docMk/>
            <pc:sldMk cId="2569700066" sldId="259"/>
            <ac:grpSpMk id="87" creationId="{7BA4D875-F5DC-4EB4-A10D-118A7A85D473}"/>
          </ac:grpSpMkLst>
        </pc:grpChg>
        <pc:grpChg chg="add">
          <ac:chgData name="Biton, Peleg" userId="80974794-56d2-47d4-996f-5efaf19f89da" providerId="ADAL" clId="{488B2C2B-1EC4-445F-AB73-4FCF8A045DBF}" dt="2021-01-04T13:17:38.188" v="947"/>
          <ac:grpSpMkLst>
            <pc:docMk/>
            <pc:sldMk cId="2569700066" sldId="259"/>
            <ac:grpSpMk id="93" creationId="{51685BE2-8003-43DA-A445-1F8D2B53BA26}"/>
          </ac:grpSpMkLst>
        </pc:grp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" creationId="{90316761-9A9C-45DD-883B-22155F2B1094}"/>
          </ac:cxnSpMkLst>
        </pc:cxnChg>
        <pc:cxnChg chg="del mod">
          <ac:chgData name="Biton, Peleg" userId="80974794-56d2-47d4-996f-5efaf19f89da" providerId="ADAL" clId="{488B2C2B-1EC4-445F-AB73-4FCF8A045DBF}" dt="2021-01-04T12:31:55.334" v="25" actId="478"/>
          <ac:cxnSpMkLst>
            <pc:docMk/>
            <pc:sldMk cId="2569700066" sldId="259"/>
            <ac:cxnSpMk id="10" creationId="{B41ACA05-D3DB-4038-B872-0AD425F5D207}"/>
          </ac:cxnSpMkLst>
        </pc:cxn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16" creationId="{7474CBE1-4CB3-4C37-A320-D820D66CA7FB}"/>
          </ac:cxnSpMkLst>
        </pc:cxnChg>
        <pc:cxnChg chg="del mod">
          <ac:chgData name="Biton, Peleg" userId="80974794-56d2-47d4-996f-5efaf19f89da" providerId="ADAL" clId="{488B2C2B-1EC4-445F-AB73-4FCF8A045DBF}" dt="2021-01-04T12:30:30.201" v="20" actId="478"/>
          <ac:cxnSpMkLst>
            <pc:docMk/>
            <pc:sldMk cId="2569700066" sldId="259"/>
            <ac:cxnSpMk id="26" creationId="{CB8DE100-975B-4FED-836C-A9574DDBF52A}"/>
          </ac:cxnSpMkLst>
        </pc:cxnChg>
        <pc:cxnChg chg="del mod">
          <ac:chgData name="Biton, Peleg" userId="80974794-56d2-47d4-996f-5efaf19f89da" providerId="ADAL" clId="{488B2C2B-1EC4-445F-AB73-4FCF8A045DBF}" dt="2021-01-04T12:33:03.425" v="31" actId="478"/>
          <ac:cxnSpMkLst>
            <pc:docMk/>
            <pc:sldMk cId="2569700066" sldId="259"/>
            <ac:cxnSpMk id="28" creationId="{541423BD-5FFE-424E-B5DB-05687518A0A3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1" creationId="{8D745F1F-024F-4328-BE7E-F374C81C20B9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3" creationId="{10B1CB7A-5C92-4CF8-A9D5-EE254D4298FD}"/>
          </ac:cxnSpMkLst>
        </pc:cxnChg>
        <pc:cxnChg chg="del mod">
          <ac:chgData name="Biton, Peleg" userId="80974794-56d2-47d4-996f-5efaf19f89da" providerId="ADAL" clId="{488B2C2B-1EC4-445F-AB73-4FCF8A045DBF}" dt="2021-01-04T12:36:15.927" v="98" actId="478"/>
          <ac:cxnSpMkLst>
            <pc:docMk/>
            <pc:sldMk cId="2569700066" sldId="259"/>
            <ac:cxnSpMk id="38" creationId="{FF070F1E-872C-441F-A047-47239E8ABD63}"/>
          </ac:cxnSpMkLst>
        </pc:cxnChg>
        <pc:cxnChg chg="del mod">
          <ac:chgData name="Biton, Peleg" userId="80974794-56d2-47d4-996f-5efaf19f89da" providerId="ADAL" clId="{488B2C2B-1EC4-445F-AB73-4FCF8A045DBF}" dt="2021-01-04T12:36:17.129" v="99" actId="478"/>
          <ac:cxnSpMkLst>
            <pc:docMk/>
            <pc:sldMk cId="2569700066" sldId="259"/>
            <ac:cxnSpMk id="40" creationId="{8B8B1A84-E54C-4926-A7D0-96E3A03D1F9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2" creationId="{58048FA6-5FD9-4CEB-A0E6-009A8BAEF165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6" creationId="{299016A4-990A-4D14-99D6-E18AB90E69C2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1" creationId="{8905CEA8-CE9F-4C74-AB2B-436C14BD41C0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3" creationId="{B912BF5B-9F4E-4AC6-B755-70FB8AA422FC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7" creationId="{6A96985B-4E09-4836-B823-414060030FEF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9" creationId="{ED00936E-C14B-4D6F-8191-0F7777CA4D11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1" creationId="{E65993E4-59B2-4C77-B0A2-260B0BC002E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3" creationId="{82DEC071-1B4B-40DC-A51A-D0A32F6EB88D}"/>
          </ac:cxnSpMkLst>
        </pc:cxnChg>
        <pc:cxnChg chg="del mod">
          <ac:chgData name="Biton, Peleg" userId="80974794-56d2-47d4-996f-5efaf19f89da" providerId="ADAL" clId="{488B2C2B-1EC4-445F-AB73-4FCF8A045DBF}" dt="2021-01-04T12:34:32.477" v="93" actId="478"/>
          <ac:cxnSpMkLst>
            <pc:docMk/>
            <pc:sldMk cId="2569700066" sldId="259"/>
            <ac:cxnSpMk id="67" creationId="{AF8227E3-6394-4D42-BE69-F7E2044E80F7}"/>
          </ac:cxnSpMkLst>
        </pc:cxnChg>
        <pc:cxnChg chg="add mod">
          <ac:chgData name="Biton, Peleg" userId="80974794-56d2-47d4-996f-5efaf19f89da" providerId="ADAL" clId="{488B2C2B-1EC4-445F-AB73-4FCF8A045DBF}" dt="2021-01-04T12:38:55.933" v="145" actId="1037"/>
          <ac:cxnSpMkLst>
            <pc:docMk/>
            <pc:sldMk cId="2569700066" sldId="259"/>
            <ac:cxnSpMk id="68" creationId="{974679D7-2B52-44C5-87E3-ABDF0D9896AC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2" creationId="{F9428DE3-812D-40F3-838D-FC3975DE3095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3" creationId="{3BD77593-45FC-497A-876D-2DB8A5AC53AE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4" creationId="{DCBC62CF-241C-42E5-BD49-33C178C9996F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5" creationId="{C2B91CC2-591D-4781-9839-1C274F517C41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7" creationId="{77D8DCF7-1A4C-4B98-9445-3954E39DE18A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17.530" v="993"/>
        <pc:sldMkLst>
          <pc:docMk/>
          <pc:sldMk cId="126289860" sldId="260"/>
        </pc:sldMkLst>
        <pc:spChg chg="del">
          <ac:chgData name="Biton, Peleg" userId="80974794-56d2-47d4-996f-5efaf19f89da" providerId="ADAL" clId="{488B2C2B-1EC4-445F-AB73-4FCF8A045DBF}" dt="2021-01-04T13:04:01.268" v="669" actId="478"/>
          <ac:spMkLst>
            <pc:docMk/>
            <pc:sldMk cId="126289860" sldId="260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48:19.203" v="377" actId="1076"/>
          <ac:spMkLst>
            <pc:docMk/>
            <pc:sldMk cId="126289860" sldId="260"/>
            <ac:spMk id="79" creationId="{F4739436-FDA2-42C5-A724-A691F2810C8F}"/>
          </ac:spMkLst>
        </pc:spChg>
        <pc:spChg chg="add del mod">
          <ac:chgData name="Biton, Peleg" userId="80974794-56d2-47d4-996f-5efaf19f89da" providerId="ADAL" clId="{488B2C2B-1EC4-445F-AB73-4FCF8A045DBF}" dt="2021-01-04T13:17:32.141" v="943" actId="478"/>
          <ac:spMkLst>
            <pc:docMk/>
            <pc:sldMk cId="126289860" sldId="260"/>
            <ac:spMk id="80" creationId="{46137F63-9C97-4381-A970-338906313273}"/>
          </ac:spMkLst>
        </pc:spChg>
        <pc:spChg chg="mod">
          <ac:chgData name="Biton, Peleg" userId="80974794-56d2-47d4-996f-5efaf19f89da" providerId="ADAL" clId="{488B2C2B-1EC4-445F-AB73-4FCF8A045DBF}" dt="2021-01-04T12:51:37.757" v="429" actId="1076"/>
          <ac:spMkLst>
            <pc:docMk/>
            <pc:sldMk cId="126289860" sldId="260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48:39.705" v="391" actId="20577"/>
          <ac:spMkLst>
            <pc:docMk/>
            <pc:sldMk cId="126289860" sldId="260"/>
            <ac:spMk id="84" creationId="{56CAD5D7-142B-49CE-8305-9120857511BC}"/>
          </ac:spMkLst>
        </pc:spChg>
        <pc:spChg chg="mod">
          <ac:chgData name="Biton, Peleg" userId="80974794-56d2-47d4-996f-5efaf19f89da" providerId="ADAL" clId="{488B2C2B-1EC4-445F-AB73-4FCF8A045DBF}" dt="2021-01-04T13:23:17.530" v="993"/>
          <ac:spMkLst>
            <pc:docMk/>
            <pc:sldMk cId="126289860" sldId="260"/>
            <ac:spMk id="99" creationId="{5DA507B1-6B59-4018-BE63-6B135778B033}"/>
          </ac:spMkLst>
        </pc:spChg>
        <pc:grpChg chg="add del">
          <ac:chgData name="Biton, Peleg" userId="80974794-56d2-47d4-996f-5efaf19f89da" providerId="ADAL" clId="{488B2C2B-1EC4-445F-AB73-4FCF8A045DBF}" dt="2021-01-04T13:05:43.028" v="773" actId="478"/>
          <ac:grpSpMkLst>
            <pc:docMk/>
            <pc:sldMk cId="126289860" sldId="260"/>
            <ac:grpSpMk id="44" creationId="{C577BA08-B576-4F15-A631-78D9EE81843A}"/>
          </ac:grpSpMkLst>
        </pc:grpChg>
        <pc:grpChg chg="add del">
          <ac:chgData name="Biton, Peleg" userId="80974794-56d2-47d4-996f-5efaf19f89da" providerId="ADAL" clId="{488B2C2B-1EC4-445F-AB73-4FCF8A045DBF}" dt="2021-01-04T13:06:07.128" v="780" actId="478"/>
          <ac:grpSpMkLst>
            <pc:docMk/>
            <pc:sldMk cId="126289860" sldId="260"/>
            <ac:grpSpMk id="50" creationId="{2EADCD86-8FDC-4D9B-BFD1-1A75584D9C48}"/>
          </ac:grpSpMkLst>
        </pc:grpChg>
        <pc:grpChg chg="add del">
          <ac:chgData name="Biton, Peleg" userId="80974794-56d2-47d4-996f-5efaf19f89da" providerId="ADAL" clId="{488B2C2B-1EC4-445F-AB73-4FCF8A045DBF}" dt="2021-01-04T13:17:33.968" v="944" actId="478"/>
          <ac:grpSpMkLst>
            <pc:docMk/>
            <pc:sldMk cId="126289860" sldId="260"/>
            <ac:grpSpMk id="66" creationId="{A700DCD4-6C2C-4AA9-B637-C7D6D53956AB}"/>
          </ac:grpSpMkLst>
        </pc:grpChg>
        <pc:grpChg chg="add del">
          <ac:chgData name="Biton, Peleg" userId="80974794-56d2-47d4-996f-5efaf19f89da" providerId="ADAL" clId="{488B2C2B-1EC4-445F-AB73-4FCF8A045DBF}" dt="2021-01-04T13:17:30.792" v="942"/>
          <ac:grpSpMkLst>
            <pc:docMk/>
            <pc:sldMk cId="126289860" sldId="260"/>
            <ac:grpSpMk id="86" creationId="{269BCAAC-EFB3-4CA1-AD43-ECEDCBB91E52}"/>
          </ac:grpSpMkLst>
        </pc:grpChg>
        <pc:grpChg chg="add">
          <ac:chgData name="Biton, Peleg" userId="80974794-56d2-47d4-996f-5efaf19f89da" providerId="ADAL" clId="{488B2C2B-1EC4-445F-AB73-4FCF8A045DBF}" dt="2021-01-04T13:17:34.501" v="945"/>
          <ac:grpSpMkLst>
            <pc:docMk/>
            <pc:sldMk cId="126289860" sldId="260"/>
            <ac:grpSpMk id="93" creationId="{20B90ED4-E085-4B72-8F6E-7CD59506074F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19.914" v="994"/>
        <pc:sldMkLst>
          <pc:docMk/>
          <pc:sldMk cId="1947165034" sldId="261"/>
        </pc:sldMkLst>
        <pc:spChg chg="mod">
          <ac:chgData name="Biton, Peleg" userId="80974794-56d2-47d4-996f-5efaf19f89da" providerId="ADAL" clId="{488B2C2B-1EC4-445F-AB73-4FCF8A045DBF}" dt="2021-01-04T12:48:54.998" v="395" actId="20577"/>
          <ac:spMkLst>
            <pc:docMk/>
            <pc:sldMk cId="1947165034" sldId="261"/>
            <ac:spMk id="4" creationId="{A8C51AC7-82FB-4F45-8200-9DD776011032}"/>
          </ac:spMkLst>
        </pc:spChg>
        <pc:spChg chg="del">
          <ac:chgData name="Biton, Peleg" userId="80974794-56d2-47d4-996f-5efaf19f89da" providerId="ADAL" clId="{488B2C2B-1EC4-445F-AB73-4FCF8A045DBF}" dt="2021-01-04T13:04:06.222" v="671" actId="478"/>
          <ac:spMkLst>
            <pc:docMk/>
            <pc:sldMk cId="1947165034" sldId="26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28.699" v="810"/>
          <ac:spMkLst>
            <pc:docMk/>
            <pc:sldMk cId="1947165034" sldId="261"/>
            <ac:spMk id="80" creationId="{6ACD294A-2619-490C-A39C-34A415642015}"/>
          </ac:spMkLst>
        </pc:spChg>
        <pc:spChg chg="mod">
          <ac:chgData name="Biton, Peleg" userId="80974794-56d2-47d4-996f-5efaf19f89da" providerId="ADAL" clId="{488B2C2B-1EC4-445F-AB73-4FCF8A045DBF}" dt="2021-01-04T13:23:19.914" v="994"/>
          <ac:spMkLst>
            <pc:docMk/>
            <pc:sldMk cId="1947165034" sldId="261"/>
            <ac:spMk id="92" creationId="{288B45B0-F492-42D0-939C-BED8394913F7}"/>
          </ac:spMkLst>
        </pc:spChg>
        <pc:grpChg chg="add del">
          <ac:chgData name="Biton, Peleg" userId="80974794-56d2-47d4-996f-5efaf19f89da" providerId="ADAL" clId="{488B2C2B-1EC4-445F-AB73-4FCF8A045DBF}" dt="2021-01-04T13:06:10.233" v="782" actId="478"/>
          <ac:grpSpMkLst>
            <pc:docMk/>
            <pc:sldMk cId="1947165034" sldId="261"/>
            <ac:grpSpMk id="44" creationId="{03F5F594-E09C-42CF-8EA8-7F3F12102348}"/>
          </ac:grpSpMkLst>
        </pc:grpChg>
        <pc:grpChg chg="add del">
          <ac:chgData name="Biton, Peleg" userId="80974794-56d2-47d4-996f-5efaf19f89da" providerId="ADAL" clId="{488B2C2B-1EC4-445F-AB73-4FCF8A045DBF}" dt="2021-01-04T13:05:49.529" v="777"/>
          <ac:grpSpMkLst>
            <pc:docMk/>
            <pc:sldMk cId="1947165034" sldId="261"/>
            <ac:grpSpMk id="50" creationId="{D790C7DD-5988-43E8-B2B3-A6DF45DE9E50}"/>
          </ac:grpSpMkLst>
        </pc:grpChg>
        <pc:grpChg chg="add del">
          <ac:chgData name="Biton, Peleg" userId="80974794-56d2-47d4-996f-5efaf19f89da" providerId="ADAL" clId="{488B2C2B-1EC4-445F-AB73-4FCF8A045DBF}" dt="2021-01-04T13:17:24.757" v="938" actId="478"/>
          <ac:grpSpMkLst>
            <pc:docMk/>
            <pc:sldMk cId="1947165034" sldId="261"/>
            <ac:grpSpMk id="66" creationId="{4DBC9863-8A15-4AB0-9607-A5E754FB4B65}"/>
          </ac:grpSpMkLst>
        </pc:grpChg>
        <pc:grpChg chg="add">
          <ac:chgData name="Biton, Peleg" userId="80974794-56d2-47d4-996f-5efaf19f89da" providerId="ADAL" clId="{488B2C2B-1EC4-445F-AB73-4FCF8A045DBF}" dt="2021-01-04T13:17:25.197" v="939"/>
          <ac:grpSpMkLst>
            <pc:docMk/>
            <pc:sldMk cId="1947165034" sldId="261"/>
            <ac:grpSpMk id="86" creationId="{4D31D2CF-FAA1-4816-BEF1-538D1B16488E}"/>
          </ac:grpSpMkLst>
        </pc:grp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42" creationId="{58048FA6-5FD9-4CEB-A0E6-009A8BAEF165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22.669" v="995"/>
        <pc:sldMkLst>
          <pc:docMk/>
          <pc:sldMk cId="1018802633" sldId="262"/>
        </pc:sldMkLst>
        <pc:spChg chg="del">
          <ac:chgData name="Biton, Peleg" userId="80974794-56d2-47d4-996f-5efaf19f89da" providerId="ADAL" clId="{488B2C2B-1EC4-445F-AB73-4FCF8A045DBF}" dt="2021-01-04T13:04:14.755" v="673" actId="478"/>
          <ac:spMkLst>
            <pc:docMk/>
            <pc:sldMk cId="1018802633" sldId="262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31.135" v="811"/>
          <ac:spMkLst>
            <pc:docMk/>
            <pc:sldMk cId="1018802633" sldId="262"/>
            <ac:spMk id="66" creationId="{9588A880-9346-4E12-A713-10CD64AFCC4D}"/>
          </ac:spMkLst>
        </pc:spChg>
        <pc:spChg chg="mod">
          <ac:chgData name="Biton, Peleg" userId="80974794-56d2-47d4-996f-5efaf19f89da" providerId="ADAL" clId="{488B2C2B-1EC4-445F-AB73-4FCF8A045DBF}" dt="2021-01-04T12:49:20.457" v="397" actId="1076"/>
          <ac:spMkLst>
            <pc:docMk/>
            <pc:sldMk cId="1018802633" sldId="262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1:41.351" v="430" actId="1076"/>
          <ac:spMkLst>
            <pc:docMk/>
            <pc:sldMk cId="1018802633" sldId="262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2.669" v="995"/>
          <ac:spMkLst>
            <pc:docMk/>
            <pc:sldMk cId="1018802633" sldId="262"/>
            <ac:spMk id="88" creationId="{BA6643B1-9744-4304-8660-AFADCEB7C3F6}"/>
          </ac:spMkLst>
        </pc:spChg>
        <pc:grpChg chg="add del">
          <ac:chgData name="Biton, Peleg" userId="80974794-56d2-47d4-996f-5efaf19f89da" providerId="ADAL" clId="{488B2C2B-1EC4-445F-AB73-4FCF8A045DBF}" dt="2021-01-04T13:06:14.071" v="784" actId="478"/>
          <ac:grpSpMkLst>
            <pc:docMk/>
            <pc:sldMk cId="1018802633" sldId="262"/>
            <ac:grpSpMk id="44" creationId="{E60868ED-1BEF-4D0E-A212-4CCDAAB8F9C4}"/>
          </ac:grpSpMkLst>
        </pc:grpChg>
        <pc:grpChg chg="add del">
          <ac:chgData name="Biton, Peleg" userId="80974794-56d2-47d4-996f-5efaf19f89da" providerId="ADAL" clId="{488B2C2B-1EC4-445F-AB73-4FCF8A045DBF}" dt="2021-01-04T13:17:19.003" v="936" actId="478"/>
          <ac:grpSpMkLst>
            <pc:docMk/>
            <pc:sldMk cId="1018802633" sldId="262"/>
            <ac:grpSpMk id="50" creationId="{69A2F391-CAD4-4F07-A75A-3E476A00AAAD}"/>
          </ac:grpSpMkLst>
        </pc:grpChg>
        <pc:grpChg chg="add">
          <ac:chgData name="Biton, Peleg" userId="80974794-56d2-47d4-996f-5efaf19f89da" providerId="ADAL" clId="{488B2C2B-1EC4-445F-AB73-4FCF8A045DBF}" dt="2021-01-04T13:17:19.526" v="937"/>
          <ac:grpSpMkLst>
            <pc:docMk/>
            <pc:sldMk cId="1018802633" sldId="262"/>
            <ac:grpSpMk id="70" creationId="{145E2016-4890-4FF7-BDCE-B77A12745FE3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5.355" v="996"/>
        <pc:sldMkLst>
          <pc:docMk/>
          <pc:sldMk cId="3459599916" sldId="263"/>
        </pc:sldMkLst>
        <pc:spChg chg="del">
          <ac:chgData name="Biton, Peleg" userId="80974794-56d2-47d4-996f-5efaf19f89da" providerId="ADAL" clId="{488B2C2B-1EC4-445F-AB73-4FCF8A045DBF}" dt="2021-01-04T13:06:30.306" v="787" actId="478"/>
          <ac:spMkLst>
            <pc:docMk/>
            <pc:sldMk cId="3459599916" sldId="263"/>
            <ac:spMk id="43" creationId="{07CB71FA-6D68-44CC-B8B2-187B99CA03DE}"/>
          </ac:spMkLst>
        </pc:spChg>
        <pc:spChg chg="add del">
          <ac:chgData name="Biton, Peleg" userId="80974794-56d2-47d4-996f-5efaf19f89da" providerId="ADAL" clId="{488B2C2B-1EC4-445F-AB73-4FCF8A045DBF}" dt="2021-01-04T12:49:53.807" v="405"/>
          <ac:spMkLst>
            <pc:docMk/>
            <pc:sldMk cId="3459599916" sldId="263"/>
            <ac:spMk id="44" creationId="{00F4AEB7-A896-4CA6-949F-398A5F1478BC}"/>
          </ac:spMkLst>
        </pc:spChg>
        <pc:spChg chg="add ord">
          <ac:chgData name="Biton, Peleg" userId="80974794-56d2-47d4-996f-5efaf19f89da" providerId="ADAL" clId="{488B2C2B-1EC4-445F-AB73-4FCF8A045DBF}" dt="2021-01-04T12:50:23.239" v="407" actId="167"/>
          <ac:spMkLst>
            <pc:docMk/>
            <pc:sldMk cId="3459599916" sldId="263"/>
            <ac:spMk id="45" creationId="{00E40F4D-D229-43BB-A5AB-70069749F18E}"/>
          </ac:spMkLst>
        </pc:spChg>
        <pc:spChg chg="mod">
          <ac:chgData name="Biton, Peleg" userId="80974794-56d2-47d4-996f-5efaf19f89da" providerId="ADAL" clId="{488B2C2B-1EC4-445F-AB73-4FCF8A045DBF}" dt="2021-01-04T13:06:34.011" v="789" actId="20577"/>
          <ac:spMkLst>
            <pc:docMk/>
            <pc:sldMk cId="3459599916" sldId="263"/>
            <ac:spMk id="50" creationId="{BCCDFB73-1FAF-475E-A115-B92B72FC87D9}"/>
          </ac:spMkLst>
        </pc:spChg>
        <pc:spChg chg="mod">
          <ac:chgData name="Biton, Peleg" userId="80974794-56d2-47d4-996f-5efaf19f89da" providerId="ADAL" clId="{488B2C2B-1EC4-445F-AB73-4FCF8A045DBF}" dt="2021-01-04T13:08:34.868" v="812"/>
          <ac:spMkLst>
            <pc:docMk/>
            <pc:sldMk cId="3459599916" sldId="263"/>
            <ac:spMk id="55" creationId="{5AC20054-8BF1-43CB-8E97-B74FEB8F5B02}"/>
          </ac:spMkLst>
        </pc:spChg>
        <pc:spChg chg="mod">
          <ac:chgData name="Biton, Peleg" userId="80974794-56d2-47d4-996f-5efaf19f89da" providerId="ADAL" clId="{488B2C2B-1EC4-445F-AB73-4FCF8A045DBF}" dt="2021-01-04T12:49:36.300" v="399" actId="1076"/>
          <ac:spMkLst>
            <pc:docMk/>
            <pc:sldMk cId="3459599916" sldId="263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17:09.684" v="935" actId="20577"/>
          <ac:spMkLst>
            <pc:docMk/>
            <pc:sldMk cId="3459599916" sldId="263"/>
            <ac:spMk id="80" creationId="{4F11E645-A629-42C1-B50A-D49663256BF0}"/>
          </ac:spMkLst>
        </pc:spChg>
        <pc:spChg chg="mod">
          <ac:chgData name="Biton, Peleg" userId="80974794-56d2-47d4-996f-5efaf19f89da" providerId="ADAL" clId="{488B2C2B-1EC4-445F-AB73-4FCF8A045DBF}" dt="2021-01-04T13:06:27.416" v="786" actId="1076"/>
          <ac:spMkLst>
            <pc:docMk/>
            <pc:sldMk cId="3459599916" sldId="263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5.355" v="996"/>
          <ac:spMkLst>
            <pc:docMk/>
            <pc:sldMk cId="3459599916" sldId="263"/>
            <ac:spMk id="83" creationId="{21383B82-74A6-44A9-BB42-55A09D02DFD7}"/>
          </ac:spMkLst>
        </pc:spChg>
        <pc:spChg chg="del mod">
          <ac:chgData name="Biton, Peleg" userId="80974794-56d2-47d4-996f-5efaf19f89da" providerId="ADAL" clId="{488B2C2B-1EC4-445F-AB73-4FCF8A045DBF}" dt="2021-01-04T12:49:52.181" v="403" actId="478"/>
          <ac:spMkLst>
            <pc:docMk/>
            <pc:sldMk cId="3459599916" sldId="263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7:06.897" v="933" actId="478"/>
          <ac:grpSpMkLst>
            <pc:docMk/>
            <pc:sldMk cId="3459599916" sldId="263"/>
            <ac:grpSpMk id="47" creationId="{FAA1D1E0-C9AE-4E07-A7C8-971BB22C17AC}"/>
          </ac:grpSpMkLst>
        </pc:grpChg>
        <pc:grpChg chg="add">
          <ac:chgData name="Biton, Peleg" userId="80974794-56d2-47d4-996f-5efaf19f89da" providerId="ADAL" clId="{488B2C2B-1EC4-445F-AB73-4FCF8A045DBF}" dt="2021-01-04T13:17:07.298" v="934"/>
          <ac:grpSpMkLst>
            <pc:docMk/>
            <pc:sldMk cId="3459599916" sldId="263"/>
            <ac:grpSpMk id="65" creationId="{A75A254C-B91F-41B2-89B9-77D2CF4F6C89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8.127" v="997"/>
        <pc:sldMkLst>
          <pc:docMk/>
          <pc:sldMk cId="1186469568" sldId="264"/>
        </pc:sldMkLst>
        <pc:spChg chg="mod">
          <ac:chgData name="Biton, Peleg" userId="80974794-56d2-47d4-996f-5efaf19f89da" providerId="ADAL" clId="{488B2C2B-1EC4-445F-AB73-4FCF8A045DBF}" dt="2021-01-04T12:50:38.870" v="420" actId="20577"/>
          <ac:spMkLst>
            <pc:docMk/>
            <pc:sldMk cId="1186469568" sldId="264"/>
            <ac:spMk id="13" creationId="{4CD99ABF-6E91-4780-948E-3B830D82A31B}"/>
          </ac:spMkLst>
        </pc:spChg>
        <pc:spChg chg="del mod">
          <ac:chgData name="Biton, Peleg" userId="80974794-56d2-47d4-996f-5efaf19f89da" providerId="ADAL" clId="{488B2C2B-1EC4-445F-AB73-4FCF8A045DBF}" dt="2021-01-04T13:06:43.047" v="792" actId="478"/>
          <ac:spMkLst>
            <pc:docMk/>
            <pc:sldMk cId="1186469568" sldId="264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9:03.431" v="813"/>
          <ac:spMkLst>
            <pc:docMk/>
            <pc:sldMk cId="1186469568" sldId="264"/>
            <ac:spMk id="49" creationId="{313186EC-5662-48B6-95E2-50C868E11A6B}"/>
          </ac:spMkLst>
        </pc:spChg>
        <pc:spChg chg="mod">
          <ac:chgData name="Biton, Peleg" userId="80974794-56d2-47d4-996f-5efaf19f89da" providerId="ADAL" clId="{488B2C2B-1EC4-445F-AB73-4FCF8A045DBF}" dt="2021-01-04T13:23:28.127" v="997"/>
          <ac:spMkLst>
            <pc:docMk/>
            <pc:sldMk cId="1186469568" sldId="264"/>
            <ac:spMk id="76" creationId="{388129EB-21DA-496D-AD70-70DC9A3ACC4B}"/>
          </ac:spMkLst>
        </pc:spChg>
        <pc:spChg chg="mod">
          <ac:chgData name="Biton, Peleg" userId="80974794-56d2-47d4-996f-5efaf19f89da" providerId="ADAL" clId="{488B2C2B-1EC4-445F-AB73-4FCF8A045DBF}" dt="2021-01-04T12:51:53.717" v="432" actId="1076"/>
          <ac:spMkLst>
            <pc:docMk/>
            <pc:sldMk cId="1186469568" sldId="264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0:58.198" v="428" actId="20577"/>
          <ac:spMkLst>
            <pc:docMk/>
            <pc:sldMk cId="1186469568" sldId="264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54.256" v="931" actId="478"/>
          <ac:grpSpMkLst>
            <pc:docMk/>
            <pc:sldMk cId="1186469568" sldId="264"/>
            <ac:grpSpMk id="44" creationId="{71CF8363-31F2-4AB2-8686-EC399ADB3FE0}"/>
          </ac:grpSpMkLst>
        </pc:grpChg>
        <pc:grpChg chg="add">
          <ac:chgData name="Biton, Peleg" userId="80974794-56d2-47d4-996f-5efaf19f89da" providerId="ADAL" clId="{488B2C2B-1EC4-445F-AB73-4FCF8A045DBF}" dt="2021-01-04T13:16:54.723" v="932"/>
          <ac:grpSpMkLst>
            <pc:docMk/>
            <pc:sldMk cId="1186469568" sldId="264"/>
            <ac:grpSpMk id="55" creationId="{67A64491-5559-4EB3-BE85-BA03004AF776}"/>
          </ac:grpSpMkLst>
        </pc:grpChg>
      </pc:sldChg>
      <pc:sldChg chg="add del">
        <pc:chgData name="Biton, Peleg" userId="80974794-56d2-47d4-996f-5efaf19f89da" providerId="ADAL" clId="{488B2C2B-1EC4-445F-AB73-4FCF8A045DBF}" dt="2021-01-04T12:50:28.091" v="409"/>
        <pc:sldMkLst>
          <pc:docMk/>
          <pc:sldMk cId="1258407462" sldId="264"/>
        </pc:sldMkLst>
      </pc:sldChg>
      <pc:sldChg chg="del">
        <pc:chgData name="Biton, Peleg" userId="80974794-56d2-47d4-996f-5efaf19f89da" providerId="ADAL" clId="{488B2C2B-1EC4-445F-AB73-4FCF8A045DBF}" dt="2021-01-04T12:46:08.294" v="330" actId="2696"/>
        <pc:sldMkLst>
          <pc:docMk/>
          <pc:sldMk cId="2025694146" sldId="264"/>
        </pc:sldMkLst>
      </pc:sldChg>
      <pc:sldChg chg="addSp delSp modSp add">
        <pc:chgData name="Biton, Peleg" userId="80974794-56d2-47d4-996f-5efaf19f89da" providerId="ADAL" clId="{488B2C2B-1EC4-445F-AB73-4FCF8A045DBF}" dt="2021-01-04T13:23:31.039" v="998"/>
        <pc:sldMkLst>
          <pc:docMk/>
          <pc:sldMk cId="1543642543" sldId="265"/>
        </pc:sldMkLst>
        <pc:spChg chg="del">
          <ac:chgData name="Biton, Peleg" userId="80974794-56d2-47d4-996f-5efaf19f89da" providerId="ADAL" clId="{488B2C2B-1EC4-445F-AB73-4FCF8A045DBF}" dt="2021-01-04T13:07:06.348" v="794" actId="478"/>
          <ac:spMkLst>
            <pc:docMk/>
            <pc:sldMk cId="1543642543" sldId="265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08.418" v="796" actId="20577"/>
          <ac:spMkLst>
            <pc:docMk/>
            <pc:sldMk cId="1543642543" sldId="265"/>
            <ac:spMk id="48" creationId="{1587BD6A-1872-4D4D-99FA-FEFE94417D76}"/>
          </ac:spMkLst>
        </pc:spChg>
        <pc:spChg chg="mod">
          <ac:chgData name="Biton, Peleg" userId="80974794-56d2-47d4-996f-5efaf19f89da" providerId="ADAL" clId="{488B2C2B-1EC4-445F-AB73-4FCF8A045DBF}" dt="2021-01-04T13:09:15.236" v="815"/>
          <ac:spMkLst>
            <pc:docMk/>
            <pc:sldMk cId="1543642543" sldId="265"/>
            <ac:spMk id="49" creationId="{B8A46C1B-6A76-4D10-8DFD-05A1C753457B}"/>
          </ac:spMkLst>
        </pc:spChg>
        <pc:spChg chg="mod">
          <ac:chgData name="Biton, Peleg" userId="80974794-56d2-47d4-996f-5efaf19f89da" providerId="ADAL" clId="{488B2C2B-1EC4-445F-AB73-4FCF8A045DBF}" dt="2021-01-04T13:16:49.451" v="930" actId="20577"/>
          <ac:spMkLst>
            <pc:docMk/>
            <pc:sldMk cId="1543642543" sldId="265"/>
            <ac:spMk id="70" creationId="{E502BCFB-B7AF-4AD1-A5AE-59F7666204A3}"/>
          </ac:spMkLst>
        </pc:spChg>
        <pc:spChg chg="mod">
          <ac:chgData name="Biton, Peleg" userId="80974794-56d2-47d4-996f-5efaf19f89da" providerId="ADAL" clId="{488B2C2B-1EC4-445F-AB73-4FCF8A045DBF}" dt="2021-01-04T12:52:32.752" v="437"/>
          <ac:spMkLst>
            <pc:docMk/>
            <pc:sldMk cId="1543642543" sldId="26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31.039" v="998"/>
          <ac:spMkLst>
            <pc:docMk/>
            <pc:sldMk cId="1543642543" sldId="265"/>
            <ac:spMk id="76" creationId="{E7C0A1B9-E5DC-4408-9741-E397AF3E5E39}"/>
          </ac:spMkLst>
        </pc:spChg>
        <pc:spChg chg="mod">
          <ac:chgData name="Biton, Peleg" userId="80974794-56d2-47d4-996f-5efaf19f89da" providerId="ADAL" clId="{488B2C2B-1EC4-445F-AB73-4FCF8A045DBF}" dt="2021-01-04T12:52:12.170" v="434" actId="1076"/>
          <ac:spMkLst>
            <pc:docMk/>
            <pc:sldMk cId="1543642543" sldId="26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2:18.663" v="435" actId="1076"/>
          <ac:spMkLst>
            <pc:docMk/>
            <pc:sldMk cId="1543642543" sldId="26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2:50.418" v="449" actId="20577"/>
          <ac:spMkLst>
            <pc:docMk/>
            <pc:sldMk cId="1543642543" sldId="265"/>
            <ac:spMk id="84" creationId="{56CAD5D7-142B-49CE-8305-9120857511BC}"/>
          </ac:spMkLst>
        </pc:spChg>
        <pc:grpChg chg="add del mod">
          <ac:chgData name="Biton, Peleg" userId="80974794-56d2-47d4-996f-5efaf19f89da" providerId="ADAL" clId="{488B2C2B-1EC4-445F-AB73-4FCF8A045DBF}" dt="2021-01-04T13:16:46.903" v="928" actId="478"/>
          <ac:grpSpMkLst>
            <pc:docMk/>
            <pc:sldMk cId="1543642543" sldId="265"/>
            <ac:grpSpMk id="44" creationId="{9E487905-1CAB-430A-B069-05A922F15B44}"/>
          </ac:grpSpMkLst>
        </pc:grpChg>
        <pc:grpChg chg="mod">
          <ac:chgData name="Biton, Peleg" userId="80974794-56d2-47d4-996f-5efaf19f89da" providerId="ADAL" clId="{488B2C2B-1EC4-445F-AB73-4FCF8A045DBF}" dt="2021-01-04T13:09:15.236" v="815"/>
          <ac:grpSpMkLst>
            <pc:docMk/>
            <pc:sldMk cId="1543642543" sldId="265"/>
            <ac:grpSpMk id="45" creationId="{DC4A047F-5AC8-4607-AFBB-32488701B3B0}"/>
          </ac:grpSpMkLst>
        </pc:grpChg>
        <pc:grpChg chg="add">
          <ac:chgData name="Biton, Peleg" userId="80974794-56d2-47d4-996f-5efaf19f89da" providerId="ADAL" clId="{488B2C2B-1EC4-445F-AB73-4FCF8A045DBF}" dt="2021-01-04T13:16:47.319" v="929"/>
          <ac:grpSpMkLst>
            <pc:docMk/>
            <pc:sldMk cId="1543642543" sldId="265"/>
            <ac:grpSpMk id="55" creationId="{C4186402-0F02-472B-8C65-CBED55D47B50}"/>
          </ac:grpSpMkLst>
        </pc:grpChg>
      </pc:sldChg>
      <pc:sldChg chg="del">
        <pc:chgData name="Biton, Peleg" userId="80974794-56d2-47d4-996f-5efaf19f89da" providerId="ADAL" clId="{488B2C2B-1EC4-445F-AB73-4FCF8A045DBF}" dt="2021-01-04T12:46:08.326" v="331" actId="2696"/>
        <pc:sldMkLst>
          <pc:docMk/>
          <pc:sldMk cId="2009898479" sldId="265"/>
        </pc:sldMkLst>
      </pc:sldChg>
      <pc:sldChg chg="addSp delSp modSp add">
        <pc:chgData name="Biton, Peleg" userId="80974794-56d2-47d4-996f-5efaf19f89da" providerId="ADAL" clId="{488B2C2B-1EC4-445F-AB73-4FCF8A045DBF}" dt="2021-01-04T13:23:35.707" v="999"/>
        <pc:sldMkLst>
          <pc:docMk/>
          <pc:sldMk cId="306140974" sldId="266"/>
        </pc:sldMkLst>
        <pc:spChg chg="del">
          <ac:chgData name="Biton, Peleg" userId="80974794-56d2-47d4-996f-5efaf19f89da" providerId="ADAL" clId="{488B2C2B-1EC4-445F-AB73-4FCF8A045DBF}" dt="2021-01-04T13:07:14.893" v="797" actId="478"/>
          <ac:spMkLst>
            <pc:docMk/>
            <pc:sldMk cId="306140974" sldId="266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17.287" v="799" actId="20577"/>
          <ac:spMkLst>
            <pc:docMk/>
            <pc:sldMk cId="306140974" sldId="266"/>
            <ac:spMk id="48" creationId="{D6FF7362-BD58-410E-BC8D-9BAABBBE4055}"/>
          </ac:spMkLst>
        </pc:spChg>
        <pc:spChg chg="mod">
          <ac:chgData name="Biton, Peleg" userId="80974794-56d2-47d4-996f-5efaf19f89da" providerId="ADAL" clId="{488B2C2B-1EC4-445F-AB73-4FCF8A045DBF}" dt="2021-01-04T13:09:19.173" v="816"/>
          <ac:spMkLst>
            <pc:docMk/>
            <pc:sldMk cId="306140974" sldId="266"/>
            <ac:spMk id="49" creationId="{06DF937E-890E-4FC8-96DB-32C67D0CAD68}"/>
          </ac:spMkLst>
        </pc:spChg>
        <pc:spChg chg="mod">
          <ac:chgData name="Biton, Peleg" userId="80974794-56d2-47d4-996f-5efaf19f89da" providerId="ADAL" clId="{488B2C2B-1EC4-445F-AB73-4FCF8A045DBF}" dt="2021-01-04T12:53:19.246" v="461" actId="20577"/>
          <ac:spMkLst>
            <pc:docMk/>
            <pc:sldMk cId="306140974" sldId="26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2:53:05.845" v="451" actId="1076"/>
          <ac:spMkLst>
            <pc:docMk/>
            <pc:sldMk cId="306140974" sldId="26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3:11.040" v="452" actId="1076"/>
          <ac:spMkLst>
            <pc:docMk/>
            <pc:sldMk cId="306140974" sldId="26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16:39.128" v="927" actId="20577"/>
          <ac:spMkLst>
            <pc:docMk/>
            <pc:sldMk cId="306140974" sldId="266"/>
            <ac:spMk id="96" creationId="{2C4EF132-F39A-4E52-AB86-03F50B09FBAC}"/>
          </ac:spMkLst>
        </pc:spChg>
        <pc:spChg chg="mod">
          <ac:chgData name="Biton, Peleg" userId="80974794-56d2-47d4-996f-5efaf19f89da" providerId="ADAL" clId="{488B2C2B-1EC4-445F-AB73-4FCF8A045DBF}" dt="2021-01-04T13:23:35.707" v="999"/>
          <ac:spMkLst>
            <pc:docMk/>
            <pc:sldMk cId="306140974" sldId="266"/>
            <ac:spMk id="97" creationId="{087560E1-04DF-4220-A87D-88CE11C431EC}"/>
          </ac:spMkLst>
        </pc:spChg>
        <pc:grpChg chg="add del">
          <ac:chgData name="Biton, Peleg" userId="80974794-56d2-47d4-996f-5efaf19f89da" providerId="ADAL" clId="{488B2C2B-1EC4-445F-AB73-4FCF8A045DBF}" dt="2021-01-04T13:16:36.656" v="925" actId="478"/>
          <ac:grpSpMkLst>
            <pc:docMk/>
            <pc:sldMk cId="306140974" sldId="266"/>
            <ac:grpSpMk id="44" creationId="{C5F39321-CE2E-4F45-8031-2E1FD4B76105}"/>
          </ac:grpSpMkLst>
        </pc:grpChg>
        <pc:grpChg chg="add del">
          <ac:chgData name="Biton, Peleg" userId="80974794-56d2-47d4-996f-5efaf19f89da" providerId="ADAL" clId="{488B2C2B-1EC4-445F-AB73-4FCF8A045DBF}" dt="2021-01-04T13:16:24.698" v="917"/>
          <ac:grpSpMkLst>
            <pc:docMk/>
            <pc:sldMk cId="306140974" sldId="266"/>
            <ac:grpSpMk id="55" creationId="{F17943A6-D26D-46BF-AE38-BBF59CBB8AB6}"/>
          </ac:grpSpMkLst>
        </pc:grpChg>
        <pc:grpChg chg="add del mod">
          <ac:chgData name="Biton, Peleg" userId="80974794-56d2-47d4-996f-5efaf19f89da" providerId="ADAL" clId="{488B2C2B-1EC4-445F-AB73-4FCF8A045DBF}" dt="2021-01-04T13:16:32.892" v="924" actId="478"/>
          <ac:grpSpMkLst>
            <pc:docMk/>
            <pc:sldMk cId="306140974" sldId="266"/>
            <ac:grpSpMk id="80" creationId="{C3504B65-C0C9-448D-91B7-4D75D6DBD972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3" creationId="{787DFBCD-F7E9-4F9F-8437-1CC92081BC08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7" creationId="{24B62AFE-7AF1-4556-A0C1-2CB5664C0C1F}"/>
          </ac:grpSpMkLst>
        </pc:grpChg>
        <pc:grpChg chg="add">
          <ac:chgData name="Biton, Peleg" userId="80974794-56d2-47d4-996f-5efaf19f89da" providerId="ADAL" clId="{488B2C2B-1EC4-445F-AB73-4FCF8A045DBF}" dt="2021-01-04T13:16:37.024" v="926"/>
          <ac:grpSpMkLst>
            <pc:docMk/>
            <pc:sldMk cId="306140974" sldId="266"/>
            <ac:grpSpMk id="91" creationId="{CBE186CA-D583-47B6-B560-400E5D169140}"/>
          </ac:grpSpMkLst>
        </pc:grpChg>
      </pc:sldChg>
      <pc:sldChg chg="del">
        <pc:chgData name="Biton, Peleg" userId="80974794-56d2-47d4-996f-5efaf19f89da" providerId="ADAL" clId="{488B2C2B-1EC4-445F-AB73-4FCF8A045DBF}" dt="2021-01-04T12:46:08.334" v="332" actId="2696"/>
        <pc:sldMkLst>
          <pc:docMk/>
          <pc:sldMk cId="4171956318" sldId="266"/>
        </pc:sldMkLst>
      </pc:sldChg>
      <pc:sldChg chg="del">
        <pc:chgData name="Biton, Peleg" userId="80974794-56d2-47d4-996f-5efaf19f89da" providerId="ADAL" clId="{488B2C2B-1EC4-445F-AB73-4FCF8A045DBF}" dt="2021-01-04T12:46:08.356" v="333" actId="2696"/>
        <pc:sldMkLst>
          <pc:docMk/>
          <pc:sldMk cId="677089772" sldId="267"/>
        </pc:sldMkLst>
      </pc:sldChg>
      <pc:sldChg chg="addSp delSp modSp add">
        <pc:chgData name="Biton, Peleg" userId="80974794-56d2-47d4-996f-5efaf19f89da" providerId="ADAL" clId="{488B2C2B-1EC4-445F-AB73-4FCF8A045DBF}" dt="2021-01-04T13:23:39.727" v="1000"/>
        <pc:sldMkLst>
          <pc:docMk/>
          <pc:sldMk cId="2908697220" sldId="267"/>
        </pc:sldMkLst>
        <pc:spChg chg="del">
          <ac:chgData name="Biton, Peleg" userId="80974794-56d2-47d4-996f-5efaf19f89da" providerId="ADAL" clId="{488B2C2B-1EC4-445F-AB73-4FCF8A045DBF}" dt="2021-01-04T13:07:48.653" v="800" actId="478"/>
          <ac:spMkLst>
            <pc:docMk/>
            <pc:sldMk cId="2908697220" sldId="267"/>
            <ac:spMk id="43" creationId="{07CB71FA-6D68-44CC-B8B2-187B99CA03DE}"/>
          </ac:spMkLst>
        </pc:spChg>
        <pc:spChg chg="add ord">
          <ac:chgData name="Biton, Peleg" userId="80974794-56d2-47d4-996f-5efaf19f89da" providerId="ADAL" clId="{488B2C2B-1EC4-445F-AB73-4FCF8A045DBF}" dt="2021-01-04T12:54:11.064" v="467" actId="167"/>
          <ac:spMkLst>
            <pc:docMk/>
            <pc:sldMk cId="2908697220" sldId="267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3:09:29.841" v="817"/>
          <ac:spMkLst>
            <pc:docMk/>
            <pc:sldMk cId="2908697220" sldId="267"/>
            <ac:spMk id="50" creationId="{80604A0D-021D-4063-9EC9-3C7E0A8B03BE}"/>
          </ac:spMkLst>
        </pc:spChg>
        <pc:spChg chg="mod">
          <ac:chgData name="Biton, Peleg" userId="80974794-56d2-47d4-996f-5efaf19f89da" providerId="ADAL" clId="{488B2C2B-1EC4-445F-AB73-4FCF8A045DBF}" dt="2021-01-04T12:53:35.931" v="463" actId="1076"/>
          <ac:spMkLst>
            <pc:docMk/>
            <pc:sldMk cId="2908697220" sldId="26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3:39.727" v="1000"/>
          <ac:spMkLst>
            <pc:docMk/>
            <pc:sldMk cId="2908697220" sldId="267"/>
            <ac:spMk id="80" creationId="{4415E13F-0530-4CBC-A84E-843EEC63EF00}"/>
          </ac:spMkLst>
        </pc:spChg>
        <pc:spChg chg="mod">
          <ac:chgData name="Biton, Peleg" userId="80974794-56d2-47d4-996f-5efaf19f89da" providerId="ADAL" clId="{488B2C2B-1EC4-445F-AB73-4FCF8A045DBF}" dt="2021-01-04T12:53:45.723" v="464" actId="1076"/>
          <ac:spMkLst>
            <pc:docMk/>
            <pc:sldMk cId="2908697220" sldId="267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2:54:04.160" v="465" actId="478"/>
          <ac:spMkLst>
            <pc:docMk/>
            <pc:sldMk cId="2908697220" sldId="267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18.349" v="913" actId="478"/>
          <ac:grpSpMkLst>
            <pc:docMk/>
            <pc:sldMk cId="2908697220" sldId="267"/>
            <ac:grpSpMk id="45" creationId="{5BF0EC11-D0C1-45E0-A32E-3E7C4644048C}"/>
          </ac:grpSpMkLst>
        </pc:grpChg>
        <pc:grpChg chg="add del">
          <ac:chgData name="Biton, Peleg" userId="80974794-56d2-47d4-996f-5efaf19f89da" providerId="ADAL" clId="{488B2C2B-1EC4-445F-AB73-4FCF8A045DBF}" dt="2021-01-04T13:16:29.060" v="922"/>
          <ac:grpSpMkLst>
            <pc:docMk/>
            <pc:sldMk cId="2908697220" sldId="267"/>
            <ac:grpSpMk id="56" creationId="{3406414C-D32B-4DEF-89D7-10801D995CA1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42.455" v="1001"/>
        <pc:sldMkLst>
          <pc:docMk/>
          <pc:sldMk cId="1230260718" sldId="268"/>
        </pc:sldMkLst>
        <pc:spChg chg="del">
          <ac:chgData name="Biton, Peleg" userId="80974794-56d2-47d4-996f-5efaf19f89da" providerId="ADAL" clId="{488B2C2B-1EC4-445F-AB73-4FCF8A045DBF}" dt="2021-01-04T13:07:55.634" v="802" actId="478"/>
          <ac:spMkLst>
            <pc:docMk/>
            <pc:sldMk cId="1230260718" sldId="268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18.770" v="521" actId="20577"/>
          <ac:spMkLst>
            <pc:docMk/>
            <pc:sldMk cId="1230260718" sldId="268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5" creationId="{E484ED02-E50C-4DD7-86ED-45E0E0E05FAA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5:06.568" v="503" actId="20577"/>
          <ac:spMkLst>
            <pc:docMk/>
            <pc:sldMk cId="1230260718" sldId="268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2:55:55.902" v="514" actId="20577"/>
          <ac:spMkLst>
            <pc:docMk/>
            <pc:sldMk cId="1230260718" sldId="268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2:54:34.024" v="470" actId="478"/>
          <ac:spMkLst>
            <pc:docMk/>
            <pc:sldMk cId="1230260718" sldId="268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2:54:32.850" v="469" actId="478"/>
          <ac:spMkLst>
            <pc:docMk/>
            <pc:sldMk cId="1230260718" sldId="268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42.455" v="1001"/>
          <ac:spMkLst>
            <pc:docMk/>
            <pc:sldMk cId="1230260718" sldId="268"/>
            <ac:spMk id="84" creationId="{BD1560D7-14ED-4980-A837-22C123DEAE8B}"/>
          </ac:spMkLst>
        </pc:spChg>
        <pc:grpChg chg="add del">
          <ac:chgData name="Biton, Peleg" userId="80974794-56d2-47d4-996f-5efaf19f89da" providerId="ADAL" clId="{488B2C2B-1EC4-445F-AB73-4FCF8A045DBF}" dt="2021-01-04T13:16:14.080" v="911" actId="478"/>
          <ac:grpSpMkLst>
            <pc:docMk/>
            <pc:sldMk cId="1230260718" sldId="268"/>
            <ac:grpSpMk id="48" creationId="{35C875D0-2E9F-4FDC-B680-F873EF17D41C}"/>
          </ac:grpSpMkLst>
        </pc:grpChg>
        <pc:grpChg chg="add">
          <ac:chgData name="Biton, Peleg" userId="80974794-56d2-47d4-996f-5efaf19f89da" providerId="ADAL" clId="{488B2C2B-1EC4-445F-AB73-4FCF8A045DBF}" dt="2021-01-04T13:16:14.496" v="912"/>
          <ac:grpSpMkLst>
            <pc:docMk/>
            <pc:sldMk cId="1230260718" sldId="268"/>
            <ac:grpSpMk id="66" creationId="{6DCDB87B-E2DB-4CD4-B65C-D6BD7B02D8A5}"/>
          </ac:grpSpMkLst>
        </pc:grpChg>
      </pc:sldChg>
      <pc:sldChg chg="del">
        <pc:chgData name="Biton, Peleg" userId="80974794-56d2-47d4-996f-5efaf19f89da" providerId="ADAL" clId="{488B2C2B-1EC4-445F-AB73-4FCF8A045DBF}" dt="2021-01-04T12:46:08.377" v="334" actId="2696"/>
        <pc:sldMkLst>
          <pc:docMk/>
          <pc:sldMk cId="1601061006" sldId="268"/>
        </pc:sldMkLst>
      </pc:sldChg>
      <pc:sldChg chg="del">
        <pc:chgData name="Biton, Peleg" userId="80974794-56d2-47d4-996f-5efaf19f89da" providerId="ADAL" clId="{488B2C2B-1EC4-445F-AB73-4FCF8A045DBF}" dt="2021-01-04T12:46:08.387" v="335" actId="2696"/>
        <pc:sldMkLst>
          <pc:docMk/>
          <pc:sldMk cId="3036998420" sldId="269"/>
        </pc:sldMkLst>
      </pc:sldChg>
      <pc:sldChg chg="addSp delSp modSp add">
        <pc:chgData name="Biton, Peleg" userId="80974794-56d2-47d4-996f-5efaf19f89da" providerId="ADAL" clId="{488B2C2B-1EC4-445F-AB73-4FCF8A045DBF}" dt="2021-01-04T13:23:46.712" v="1002"/>
        <pc:sldMkLst>
          <pc:docMk/>
          <pc:sldMk cId="3086092750" sldId="269"/>
        </pc:sldMkLst>
        <pc:spChg chg="add del">
          <ac:chgData name="Biton, Peleg" userId="80974794-56d2-47d4-996f-5efaf19f89da" providerId="ADAL" clId="{488B2C2B-1EC4-445F-AB73-4FCF8A045DBF}" dt="2021-01-04T13:09:54.955" v="819"/>
          <ac:spMkLst>
            <pc:docMk/>
            <pc:sldMk cId="3086092750" sldId="269"/>
            <ac:spMk id="2" creationId="{1B729939-FABA-4B64-B18B-E9B8024AE21F}"/>
          </ac:spMkLst>
        </pc:spChg>
        <pc:spChg chg="del">
          <ac:chgData name="Biton, Peleg" userId="80974794-56d2-47d4-996f-5efaf19f89da" providerId="ADAL" clId="{488B2C2B-1EC4-445F-AB73-4FCF8A045DBF}" dt="2021-01-04T13:10:03.023" v="822" actId="478"/>
          <ac:spMkLst>
            <pc:docMk/>
            <pc:sldMk cId="3086092750" sldId="269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42.725" v="529" actId="1076"/>
          <ac:spMkLst>
            <pc:docMk/>
            <pc:sldMk cId="3086092750" sldId="269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6:56.681" v="532" actId="1036"/>
          <ac:spMkLst>
            <pc:docMk/>
            <pc:sldMk cId="3086092750" sldId="269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6:37.031" v="528" actId="20577"/>
          <ac:spMkLst>
            <pc:docMk/>
            <pc:sldMk cId="3086092750" sldId="269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46.712" v="1002"/>
          <ac:spMkLst>
            <pc:docMk/>
            <pc:sldMk cId="3086092750" sldId="269"/>
            <ac:spMk id="89" creationId="{745DE57C-4F10-4C7D-8A37-98B83FD27FFF}"/>
          </ac:spMkLst>
        </pc:spChg>
        <pc:grpChg chg="add del">
          <ac:chgData name="Biton, Peleg" userId="80974794-56d2-47d4-996f-5efaf19f89da" providerId="ADAL" clId="{488B2C2B-1EC4-445F-AB73-4FCF8A045DBF}" dt="2021-01-04T13:10:01.099" v="821"/>
          <ac:grpSpMkLst>
            <pc:docMk/>
            <pc:sldMk cId="3086092750" sldId="269"/>
            <ac:grpSpMk id="48" creationId="{5007A827-9480-48F6-B007-7E86876B1BF3}"/>
          </ac:grpSpMkLst>
        </pc:grpChg>
        <pc:grpChg chg="add del">
          <ac:chgData name="Biton, Peleg" userId="80974794-56d2-47d4-996f-5efaf19f89da" providerId="ADAL" clId="{488B2C2B-1EC4-445F-AB73-4FCF8A045DBF}" dt="2021-01-04T13:16:09.501" v="909" actId="478"/>
          <ac:grpSpMkLst>
            <pc:docMk/>
            <pc:sldMk cId="3086092750" sldId="269"/>
            <ac:grpSpMk id="66" creationId="{EF55763F-B386-4E90-8B47-FA67D70143D0}"/>
          </ac:grpSpMkLst>
        </pc:grpChg>
        <pc:grpChg chg="add">
          <ac:chgData name="Biton, Peleg" userId="80974794-56d2-47d4-996f-5efaf19f89da" providerId="ADAL" clId="{488B2C2B-1EC4-445F-AB73-4FCF8A045DBF}" dt="2021-01-04T13:16:09.938" v="910"/>
          <ac:grpSpMkLst>
            <pc:docMk/>
            <pc:sldMk cId="3086092750" sldId="269"/>
            <ac:grpSpMk id="82" creationId="{E94C9119-8EC3-4E63-B865-EF591CBF75B2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51.125" v="1003"/>
        <pc:sldMkLst>
          <pc:docMk/>
          <pc:sldMk cId="1775301167" sldId="270"/>
        </pc:sldMkLst>
        <pc:spChg chg="del">
          <ac:chgData name="Biton, Peleg" userId="80974794-56d2-47d4-996f-5efaf19f89da" providerId="ADAL" clId="{488B2C2B-1EC4-445F-AB73-4FCF8A045DBF}" dt="2021-01-04T13:10:10.422" v="824" actId="478"/>
          <ac:spMkLst>
            <pc:docMk/>
            <pc:sldMk cId="1775301167" sldId="270"/>
            <ac:spMk id="43" creationId="{07CB71FA-6D68-44CC-B8B2-187B99CA03DE}"/>
          </ac:spMkLst>
        </pc:spChg>
        <pc:spChg chg="del mod">
          <ac:chgData name="Biton, Peleg" userId="80974794-56d2-47d4-996f-5efaf19f89da" providerId="ADAL" clId="{488B2C2B-1EC4-445F-AB73-4FCF8A045DBF}" dt="2021-01-04T12:58:00.106" v="545" actId="478"/>
          <ac:spMkLst>
            <pc:docMk/>
            <pc:sldMk cId="1775301167" sldId="270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2:57:19.613" v="534" actId="1076"/>
          <ac:spMkLst>
            <pc:docMk/>
            <pc:sldMk cId="1775301167" sldId="270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7:23.041" v="535" actId="1076"/>
          <ac:spMkLst>
            <pc:docMk/>
            <pc:sldMk cId="1775301167" sldId="270"/>
            <ac:spMk id="47" creationId="{3EBF8E4E-FF30-4D70-A3F2-D4DB57CB0E6F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8" creationId="{313003F9-323B-432A-9014-448467955493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9" creationId="{41D90B15-C3DE-4216-96E7-92A4D77AD57F}"/>
          </ac:spMkLst>
        </pc:spChg>
        <pc:spChg chg="mod">
          <ac:chgData name="Biton, Peleg" userId="80974794-56d2-47d4-996f-5efaf19f89da" providerId="ADAL" clId="{488B2C2B-1EC4-445F-AB73-4FCF8A045DBF}" dt="2021-01-04T13:10:13.728" v="826" actId="20577"/>
          <ac:spMkLst>
            <pc:docMk/>
            <pc:sldMk cId="1775301167" sldId="270"/>
            <ac:spMk id="65" creationId="{F672B756-4732-4EDE-83FC-09877F51D3C8}"/>
          </ac:spMkLst>
        </pc:spChg>
        <pc:spChg chg="mod">
          <ac:chgData name="Biton, Peleg" userId="80974794-56d2-47d4-996f-5efaf19f89da" providerId="ADAL" clId="{488B2C2B-1EC4-445F-AB73-4FCF8A045DBF}" dt="2021-01-04T12:58:23.283" v="555" actId="20577"/>
          <ac:spMkLst>
            <pc:docMk/>
            <pc:sldMk cId="1775301167" sldId="270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16:05.735" v="908" actId="20577"/>
          <ac:spMkLst>
            <pc:docMk/>
            <pc:sldMk cId="1775301167" sldId="270"/>
            <ac:spMk id="83" creationId="{64451242-105A-4835-8594-66F969DD6300}"/>
          </ac:spMkLst>
        </pc:spChg>
        <pc:spChg chg="mod">
          <ac:chgData name="Biton, Peleg" userId="80974794-56d2-47d4-996f-5efaf19f89da" providerId="ADAL" clId="{488B2C2B-1EC4-445F-AB73-4FCF8A045DBF}" dt="2021-01-04T13:23:51.125" v="1003"/>
          <ac:spMkLst>
            <pc:docMk/>
            <pc:sldMk cId="1775301167" sldId="270"/>
            <ac:spMk id="84" creationId="{A6E52134-E4C0-4FAC-B311-28543A803BC6}"/>
          </ac:spMkLst>
        </pc:spChg>
        <pc:spChg chg="del">
          <ac:chgData name="Biton, Peleg" userId="80974794-56d2-47d4-996f-5efaf19f89da" providerId="ADAL" clId="{488B2C2B-1EC4-445F-AB73-4FCF8A045DBF}" dt="2021-01-04T12:58:07.970" v="546" actId="478"/>
          <ac:spMkLst>
            <pc:docMk/>
            <pc:sldMk cId="1775301167" sldId="270"/>
            <ac:spMk id="85" creationId="{A8F13CB2-141E-4C40-9DBA-4514CA5BDABB}"/>
          </ac:spMkLst>
        </pc:spChg>
        <pc:grpChg chg="add del">
          <ac:chgData name="Biton, Peleg" userId="80974794-56d2-47d4-996f-5efaf19f89da" providerId="ADAL" clId="{488B2C2B-1EC4-445F-AB73-4FCF8A045DBF}" dt="2021-01-04T13:16:03.352" v="906" actId="478"/>
          <ac:grpSpMkLst>
            <pc:docMk/>
            <pc:sldMk cId="1775301167" sldId="270"/>
            <ac:grpSpMk id="50" creationId="{33334D84-0595-4392-9A18-318C36CF7FCF}"/>
          </ac:grpSpMkLst>
        </pc:grpChg>
        <pc:grpChg chg="add">
          <ac:chgData name="Biton, Peleg" userId="80974794-56d2-47d4-996f-5efaf19f89da" providerId="ADAL" clId="{488B2C2B-1EC4-445F-AB73-4FCF8A045DBF}" dt="2021-01-04T13:16:03.746" v="907"/>
          <ac:grpSpMkLst>
            <pc:docMk/>
            <pc:sldMk cId="1775301167" sldId="270"/>
            <ac:grpSpMk id="70" creationId="{E772A630-F7CB-42C0-B91A-398F0F0B3099}"/>
          </ac:grpSpMkLst>
        </pc:grpChg>
      </pc:sldChg>
      <pc:sldChg chg="del">
        <pc:chgData name="Biton, Peleg" userId="80974794-56d2-47d4-996f-5efaf19f89da" providerId="ADAL" clId="{488B2C2B-1EC4-445F-AB73-4FCF8A045DBF}" dt="2021-01-04T12:46:08.415" v="336" actId="2696"/>
        <pc:sldMkLst>
          <pc:docMk/>
          <pc:sldMk cId="4082525981" sldId="270"/>
        </pc:sldMkLst>
      </pc:sldChg>
      <pc:sldChg chg="add del">
        <pc:chgData name="Biton, Peleg" userId="80974794-56d2-47d4-996f-5efaf19f89da" providerId="ADAL" clId="{488B2C2B-1EC4-445F-AB73-4FCF8A045DBF}" dt="2021-01-04T12:57:56.150" v="543"/>
        <pc:sldMkLst>
          <pc:docMk/>
          <pc:sldMk cId="968166178" sldId="271"/>
        </pc:sldMkLst>
      </pc:sldChg>
      <pc:sldChg chg="del">
        <pc:chgData name="Biton, Peleg" userId="80974794-56d2-47d4-996f-5efaf19f89da" providerId="ADAL" clId="{488B2C2B-1EC4-445F-AB73-4FCF8A045DBF}" dt="2021-01-04T12:46:08.426" v="337" actId="2696"/>
        <pc:sldMkLst>
          <pc:docMk/>
          <pc:sldMk cId="2475588630" sldId="271"/>
        </pc:sldMkLst>
      </pc:sldChg>
      <pc:sldChg chg="addSp delSp modSp add">
        <pc:chgData name="Biton, Peleg" userId="80974794-56d2-47d4-996f-5efaf19f89da" providerId="ADAL" clId="{488B2C2B-1EC4-445F-AB73-4FCF8A045DBF}" dt="2021-01-04T13:23:53.993" v="1004"/>
        <pc:sldMkLst>
          <pc:docMk/>
          <pc:sldMk cId="2757354936" sldId="271"/>
        </pc:sldMkLst>
        <pc:spChg chg="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9:01.215" v="574" actId="20577"/>
          <ac:spMkLst>
            <pc:docMk/>
            <pc:sldMk cId="2757354936" sldId="271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3:10:34.969" v="827" actId="6549"/>
          <ac:spMkLst>
            <pc:docMk/>
            <pc:sldMk cId="2757354936" sldId="271"/>
            <ac:spMk id="48" creationId="{CEA841EF-9D48-4131-973F-F04C61AB4431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9" creationId="{063CA35E-688B-4F0D-9BE9-F23517B80ED7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50" creationId="{BD10D426-D36E-41BB-872D-BF877EE46AF8}"/>
          </ac:spMkLst>
        </pc:spChg>
        <pc:spChg chg="mod">
          <ac:chgData name="Biton, Peleg" userId="80974794-56d2-47d4-996f-5efaf19f89da" providerId="ADAL" clId="{488B2C2B-1EC4-445F-AB73-4FCF8A045DBF}" dt="2021-01-04T12:58:44.087" v="568" actId="20577"/>
          <ac:spMkLst>
            <pc:docMk/>
            <pc:sldMk cId="2757354936" sldId="271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10:39.193" v="830" actId="20577"/>
          <ac:spMkLst>
            <pc:docMk/>
            <pc:sldMk cId="2757354936" sldId="271"/>
            <ac:spMk id="66" creationId="{DDA80756-3691-43F9-8B0F-B19A0DA0B0AA}"/>
          </ac:spMkLst>
        </pc:spChg>
        <pc:spChg chg="mod">
          <ac:chgData name="Biton, Peleg" userId="80974794-56d2-47d4-996f-5efaf19f89da" providerId="ADAL" clId="{488B2C2B-1EC4-445F-AB73-4FCF8A045DBF}" dt="2021-01-04T13:00:17.831" v="597" actId="1076"/>
          <ac:spMkLst>
            <pc:docMk/>
            <pc:sldMk cId="2757354936" sldId="271"/>
            <ac:spMk id="85" creationId="{A8F13CB2-141E-4C40-9DBA-4514CA5BDABB}"/>
          </ac:spMkLst>
        </pc:spChg>
        <pc:spChg chg="mod">
          <ac:chgData name="Biton, Peleg" userId="80974794-56d2-47d4-996f-5efaf19f89da" providerId="ADAL" clId="{488B2C2B-1EC4-445F-AB73-4FCF8A045DBF}" dt="2021-01-04T13:23:53.993" v="1004"/>
          <ac:spMkLst>
            <pc:docMk/>
            <pc:sldMk cId="2757354936" sldId="271"/>
            <ac:spMk id="91" creationId="{6D540FB5-EDE2-4ED7-9114-8908844BDCB0}"/>
          </ac:spMkLst>
        </pc:spChg>
        <pc:grpChg chg="add del mod">
          <ac:chgData name="Biton, Peleg" userId="80974794-56d2-47d4-996f-5efaf19f89da" providerId="ADAL" clId="{488B2C2B-1EC4-445F-AB73-4FCF8A045DBF}" dt="2021-01-04T13:10:36.397" v="828" actId="478"/>
          <ac:grpSpMkLst>
            <pc:docMk/>
            <pc:sldMk cId="2757354936" sldId="271"/>
            <ac:grpSpMk id="2" creationId="{7CE1634D-0BFD-4AFB-AEB9-2CDC02B128FB}"/>
          </ac:grpSpMkLst>
        </pc:grpChg>
        <pc:grpChg chg="add del">
          <ac:chgData name="Biton, Peleg" userId="80974794-56d2-47d4-996f-5efaf19f89da" providerId="ADAL" clId="{488B2C2B-1EC4-445F-AB73-4FCF8A045DBF}" dt="2021-01-04T13:15:50.354" v="904" actId="478"/>
          <ac:grpSpMkLst>
            <pc:docMk/>
            <pc:sldMk cId="2757354936" sldId="271"/>
            <ac:grpSpMk id="55" creationId="{4B51BAF3-4DAB-41F3-AE68-4066F60D0586}"/>
          </ac:grpSpMkLst>
        </pc:grpChg>
        <pc:grpChg chg="add del">
          <ac:chgData name="Biton, Peleg" userId="80974794-56d2-47d4-996f-5efaf19f89da" providerId="ADAL" clId="{488B2C2B-1EC4-445F-AB73-4FCF8A045DBF}" dt="2021-01-04T13:15:32.913" v="898"/>
          <ac:grpSpMkLst>
            <pc:docMk/>
            <pc:sldMk cId="2757354936" sldId="271"/>
            <ac:grpSpMk id="76" creationId="{E7318E94-10CC-4C90-AF9B-5F3D1551D592}"/>
          </ac:grpSpMkLst>
        </pc:grpChg>
        <pc:grpChg chg="add">
          <ac:chgData name="Biton, Peleg" userId="80974794-56d2-47d4-996f-5efaf19f89da" providerId="ADAL" clId="{488B2C2B-1EC4-445F-AB73-4FCF8A045DBF}" dt="2021-01-04T13:15:55.956" v="905"/>
          <ac:grpSpMkLst>
            <pc:docMk/>
            <pc:sldMk cId="2757354936" sldId="271"/>
            <ac:grpSpMk id="84" creationId="{0351968A-B86D-476F-B29B-7A3D3902925C}"/>
          </ac:grpSpMkLst>
        </pc:grpChg>
      </pc:sldChg>
      <pc:sldChg chg="del">
        <pc:chgData name="Biton, Peleg" userId="80974794-56d2-47d4-996f-5efaf19f89da" providerId="ADAL" clId="{488B2C2B-1EC4-445F-AB73-4FCF8A045DBF}" dt="2021-01-04T12:46:08.456" v="338" actId="2696"/>
        <pc:sldMkLst>
          <pc:docMk/>
          <pc:sldMk cId="1008400846" sldId="272"/>
        </pc:sldMkLst>
      </pc:sldChg>
      <pc:sldChg chg="addSp delSp modSp add">
        <pc:chgData name="Biton, Peleg" userId="80974794-56d2-47d4-996f-5efaf19f89da" providerId="ADAL" clId="{488B2C2B-1EC4-445F-AB73-4FCF8A045DBF}" dt="2021-01-04T13:24:05.936" v="1007" actId="207"/>
        <pc:sldMkLst>
          <pc:docMk/>
          <pc:sldMk cId="4025890550" sldId="272"/>
        </pc:sldMkLst>
        <pc:spChg chg="add mod">
          <ac:chgData name="Biton, Peleg" userId="80974794-56d2-47d4-996f-5efaf19f89da" providerId="ADAL" clId="{488B2C2B-1EC4-445F-AB73-4FCF8A045DBF}" dt="2021-01-04T13:13:41.653" v="871" actId="20577"/>
          <ac:spMkLst>
            <pc:docMk/>
            <pc:sldMk cId="4025890550" sldId="272"/>
            <ac:spMk id="2" creationId="{E85759DE-A99A-4BB4-9DE2-C99C811A0A64}"/>
          </ac:spMkLst>
        </pc:spChg>
        <pc:spChg chg="add mod">
          <ac:chgData name="Biton, Peleg" userId="80974794-56d2-47d4-996f-5efaf19f89da" providerId="ADAL" clId="{488B2C2B-1EC4-445F-AB73-4FCF8A045DBF}" dt="2021-01-04T13:20:18.515" v="979" actId="20577"/>
          <ac:spMkLst>
            <pc:docMk/>
            <pc:sldMk cId="4025890550" sldId="272"/>
            <ac:spMk id="5" creationId="{B930FF49-09CB-4862-9B4D-AC67275401EC}"/>
          </ac:spMkLst>
        </pc:spChg>
        <pc:spChg chg="add mod">
          <ac:chgData name="Biton, Peleg" userId="80974794-56d2-47d4-996f-5efaf19f89da" providerId="ADAL" clId="{488B2C2B-1EC4-445F-AB73-4FCF8A045DBF}" dt="2021-01-04T13:22:17.571" v="992" actId="207"/>
          <ac:spMkLst>
            <pc:docMk/>
            <pc:sldMk cId="4025890550" sldId="272"/>
            <ac:spMk id="7" creationId="{71D79EC5-D264-432B-9B12-3BADD121A16A}"/>
          </ac:spMkLst>
        </pc:spChg>
        <pc:spChg chg="add del">
          <ac:chgData name="Biton, Peleg" userId="80974794-56d2-47d4-996f-5efaf19f89da" providerId="ADAL" clId="{488B2C2B-1EC4-445F-AB73-4FCF8A045DBF}" dt="2021-01-04T13:12:00.080" v="840"/>
          <ac:spMkLst>
            <pc:docMk/>
            <pc:sldMk cId="4025890550" sldId="272"/>
            <ac:spMk id="48" creationId="{AB3A045F-5300-495A-98C3-718D239AEFFF}"/>
          </ac:spMkLst>
        </pc:spChg>
        <pc:spChg chg="add mod">
          <ac:chgData name="Biton, Peleg" userId="80974794-56d2-47d4-996f-5efaf19f89da" providerId="ADAL" clId="{488B2C2B-1EC4-445F-AB73-4FCF8A045DBF}" dt="2021-01-04T13:13:19.436" v="867" actId="1037"/>
          <ac:spMkLst>
            <pc:docMk/>
            <pc:sldMk cId="4025890550" sldId="272"/>
            <ac:spMk id="49" creationId="{AAB7DBD0-4DA8-43D8-976A-E3604773E548}"/>
          </ac:spMkLst>
        </pc:spChg>
        <pc:spChg chg="add mod">
          <ac:chgData name="Biton, Peleg" userId="80974794-56d2-47d4-996f-5efaf19f89da" providerId="ADAL" clId="{488B2C2B-1EC4-445F-AB73-4FCF8A045DBF}" dt="2021-01-04T13:13:30.802" v="870" actId="1076"/>
          <ac:spMkLst>
            <pc:docMk/>
            <pc:sldMk cId="4025890550" sldId="272"/>
            <ac:spMk id="50" creationId="{A3B0F49D-B7A4-40BD-9996-99C8AD3F9193}"/>
          </ac:spMkLst>
        </pc:spChg>
        <pc:spChg chg="mod">
          <ac:chgData name="Biton, Peleg" userId="80974794-56d2-47d4-996f-5efaf19f89da" providerId="ADAL" clId="{488B2C2B-1EC4-445F-AB73-4FCF8A045DBF}" dt="2021-01-04T13:15:49.602" v="903" actId="1038"/>
          <ac:spMkLst>
            <pc:docMk/>
            <pc:sldMk cId="4025890550" sldId="272"/>
            <ac:spMk id="65" creationId="{DDEE073A-C5BD-495F-9F2C-18E5F5F87791}"/>
          </ac:spMkLst>
        </pc:spChg>
        <pc:spChg chg="mod">
          <ac:chgData name="Biton, Peleg" userId="80974794-56d2-47d4-996f-5efaf19f89da" providerId="ADAL" clId="{488B2C2B-1EC4-445F-AB73-4FCF8A045DBF}" dt="2021-01-04T13:23:57.860" v="1005"/>
          <ac:spMkLst>
            <pc:docMk/>
            <pc:sldMk cId="4025890550" sldId="272"/>
            <ac:spMk id="67" creationId="{60EC30C9-0721-48FD-98BF-849B88E190BD}"/>
          </ac:spMkLst>
        </pc:spChg>
        <pc:spChg chg="add del">
          <ac:chgData name="Biton, Peleg" userId="80974794-56d2-47d4-996f-5efaf19f89da" providerId="ADAL" clId="{488B2C2B-1EC4-445F-AB73-4FCF8A045DBF}" dt="2021-01-04T13:12:19.669" v="845"/>
          <ac:spMkLst>
            <pc:docMk/>
            <pc:sldMk cId="4025890550" sldId="272"/>
            <ac:spMk id="70" creationId="{707DC279-EC58-402D-AC14-17847506CDA8}"/>
          </ac:spMkLst>
        </pc:spChg>
        <pc:spChg chg="add mod">
          <ac:chgData name="Biton, Peleg" userId="80974794-56d2-47d4-996f-5efaf19f89da" providerId="ADAL" clId="{488B2C2B-1EC4-445F-AB73-4FCF8A045DBF}" dt="2021-01-04T13:24:05.936" v="1007" actId="207"/>
          <ac:spMkLst>
            <pc:docMk/>
            <pc:sldMk cId="4025890550" sldId="272"/>
            <ac:spMk id="76" creationId="{9E4D68D0-1EDD-4A53-AC1D-B5B9B1BEC253}"/>
          </ac:spMkLst>
        </pc:spChg>
        <pc:spChg chg="add mod">
          <ac:chgData name="Biton, Peleg" userId="80974794-56d2-47d4-996f-5efaf19f89da" providerId="ADAL" clId="{488B2C2B-1EC4-445F-AB73-4FCF8A045DBF}" dt="2021-01-04T13:14:12.549" v="878" actId="1076"/>
          <ac:spMkLst>
            <pc:docMk/>
            <pc:sldMk cId="4025890550" sldId="272"/>
            <ac:spMk id="79" creationId="{38036C7C-A158-4633-911D-762B9D91B4FE}"/>
          </ac:spMkLst>
        </pc:spChg>
        <pc:spChg chg="add mod">
          <ac:chgData name="Biton, Peleg" userId="80974794-56d2-47d4-996f-5efaf19f89da" providerId="ADAL" clId="{488B2C2B-1EC4-445F-AB73-4FCF8A045DBF}" dt="2021-01-04T13:15:45.093" v="900" actId="164"/>
          <ac:spMkLst>
            <pc:docMk/>
            <pc:sldMk cId="4025890550" sldId="272"/>
            <ac:spMk id="80" creationId="{D6B72504-DD25-4B92-85C1-1B41C752E455}"/>
          </ac:spMkLst>
        </pc:spChg>
        <pc:spChg chg="add mod">
          <ac:chgData name="Biton, Peleg" userId="80974794-56d2-47d4-996f-5efaf19f89da" providerId="ADAL" clId="{488B2C2B-1EC4-445F-AB73-4FCF8A045DBF}" dt="2021-01-04T13:19:07.675" v="959" actId="1076"/>
          <ac:spMkLst>
            <pc:docMk/>
            <pc:sldMk cId="4025890550" sldId="272"/>
            <ac:spMk id="82" creationId="{3B6C1F77-A0EC-4064-BCF8-F2126F6C4AF4}"/>
          </ac:spMkLst>
        </pc:spChg>
        <pc:grpChg chg="add 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3" creationId="{00436ABF-4EDE-4C78-B1BA-F82B367795FF}"/>
          </ac:grpSpMkLst>
        </pc:grpChg>
        <pc:grpChg chg="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55" creationId="{4B51BAF3-4DAB-41F3-AE68-4066F60D0586}"/>
          </ac:grpSpMkLst>
        </pc:grpChg>
        <pc:grpChg chg="mod">
          <ac:chgData name="Biton, Peleg" userId="80974794-56d2-47d4-996f-5efaf19f89da" providerId="ADAL" clId="{488B2C2B-1EC4-445F-AB73-4FCF8A045DBF}" dt="2021-01-04T13:12:19.669" v="845"/>
          <ac:grpSpMkLst>
            <pc:docMk/>
            <pc:sldMk cId="4025890550" sldId="272"/>
            <ac:grpSpMk id="56" creationId="{A3A175A5-5BFF-4900-BDF2-6259B84858DC}"/>
          </ac:grpSpMkLst>
        </pc:grpChg>
      </pc:sldChg>
      <pc:sldChg chg="addSp modSp add">
        <pc:chgData name="Biton, Peleg" userId="80974794-56d2-47d4-996f-5efaf19f89da" providerId="ADAL" clId="{488B2C2B-1EC4-445F-AB73-4FCF8A045DBF}" dt="2021-01-04T13:26:22.650" v="1040" actId="20577"/>
        <pc:sldMkLst>
          <pc:docMk/>
          <pc:sldMk cId="404503862" sldId="273"/>
        </pc:sldMkLst>
        <pc:spChg chg="mod">
          <ac:chgData name="Biton, Peleg" userId="80974794-56d2-47d4-996f-5efaf19f89da" providerId="ADAL" clId="{488B2C2B-1EC4-445F-AB73-4FCF8A045DBF}" dt="2021-01-04T13:24:41.801" v="1022" actId="20577"/>
          <ac:spMkLst>
            <pc:docMk/>
            <pc:sldMk cId="404503862" sldId="273"/>
            <ac:spMk id="37" creationId="{29272CA2-4C6A-4FD4-BA56-10ADBBD8637E}"/>
          </ac:spMkLst>
        </pc:spChg>
        <pc:spChg chg="add">
          <ac:chgData name="Biton, Peleg" userId="80974794-56d2-47d4-996f-5efaf19f89da" providerId="ADAL" clId="{488B2C2B-1EC4-445F-AB73-4FCF8A045DBF}" dt="2021-01-04T13:26:00.144" v="1037"/>
          <ac:spMkLst>
            <pc:docMk/>
            <pc:sldMk cId="404503862" sldId="273"/>
            <ac:spMk id="48" creationId="{711587E7-D564-46FE-A148-559BF6402A9C}"/>
          </ac:spMkLst>
        </pc:spChg>
        <pc:spChg chg="mod">
          <ac:chgData name="Biton, Peleg" userId="80974794-56d2-47d4-996f-5efaf19f89da" providerId="ADAL" clId="{488B2C2B-1EC4-445F-AB73-4FCF8A045DBF}" dt="2021-01-04T13:24:45.868" v="1023"/>
          <ac:spMkLst>
            <pc:docMk/>
            <pc:sldMk cId="404503862" sldId="273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24:51.931" v="1024"/>
          <ac:spMkLst>
            <pc:docMk/>
            <pc:sldMk cId="404503862" sldId="273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26:22.650" v="1040" actId="20577"/>
          <ac:spMkLst>
            <pc:docMk/>
            <pc:sldMk cId="404503862" sldId="273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5:56.343" v="1036" actId="20577"/>
          <ac:spMkLst>
            <pc:docMk/>
            <pc:sldMk cId="404503862" sldId="273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26:32.095" v="1042" actId="1076"/>
        <pc:sldMkLst>
          <pc:docMk/>
          <pc:sldMk cId="2525555536" sldId="274"/>
        </pc:sldMkLst>
        <pc:spChg chg="mod">
          <ac:chgData name="Biton, Peleg" userId="80974794-56d2-47d4-996f-5efaf19f89da" providerId="ADAL" clId="{488B2C2B-1EC4-445F-AB73-4FCF8A045DBF}" dt="2021-01-04T13:26:32.095" v="1042" actId="1076"/>
          <ac:spMkLst>
            <pc:docMk/>
            <pc:sldMk cId="2525555536" sldId="274"/>
            <ac:spMk id="79" creationId="{F4739436-FDA2-42C5-A724-A691F2810C8F}"/>
          </ac:spMkLst>
        </pc:spChg>
      </pc:sldChg>
      <pc:sldChg chg="modSp add">
        <pc:chgData name="Biton, Peleg" userId="80974794-56d2-47d4-996f-5efaf19f89da" providerId="ADAL" clId="{488B2C2B-1EC4-445F-AB73-4FCF8A045DBF}" dt="2021-01-04T13:28:05.809" v="1068" actId="20577"/>
        <pc:sldMkLst>
          <pc:docMk/>
          <pc:sldMk cId="846075597" sldId="275"/>
        </pc:sldMkLst>
        <pc:spChg chg="mod">
          <ac:chgData name="Biton, Peleg" userId="80974794-56d2-47d4-996f-5efaf19f89da" providerId="ADAL" clId="{488B2C2B-1EC4-445F-AB73-4FCF8A045DBF}" dt="2021-01-04T13:28:05.809" v="1068" actId="20577"/>
          <ac:spMkLst>
            <pc:docMk/>
            <pc:sldMk cId="846075597" sldId="27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7:26.634" v="1046" actId="1076"/>
          <ac:spMkLst>
            <pc:docMk/>
            <pc:sldMk cId="846075597" sldId="27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7:19.810" v="1045" actId="1076"/>
          <ac:spMkLst>
            <pc:docMk/>
            <pc:sldMk cId="846075597" sldId="27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7:48.875" v="1059" actId="20577"/>
          <ac:spMkLst>
            <pc:docMk/>
            <pc:sldMk cId="846075597" sldId="275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30:04.234" v="1099" actId="20577"/>
        <pc:sldMkLst>
          <pc:docMk/>
          <pc:sldMk cId="847661822" sldId="276"/>
        </pc:sldMkLst>
        <pc:spChg chg="mod">
          <ac:chgData name="Biton, Peleg" userId="80974794-56d2-47d4-996f-5efaf19f89da" providerId="ADAL" clId="{488B2C2B-1EC4-445F-AB73-4FCF8A045DBF}" dt="2021-01-04T13:29:14.923" v="1088" actId="20577"/>
          <ac:spMkLst>
            <pc:docMk/>
            <pc:sldMk cId="847661822" sldId="276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0:04.234" v="1099" actId="20577"/>
          <ac:spMkLst>
            <pc:docMk/>
            <pc:sldMk cId="847661822" sldId="27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9:04.835" v="1083" actId="1038"/>
          <ac:spMkLst>
            <pc:docMk/>
            <pc:sldMk cId="847661822" sldId="27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8:49.288" v="1070" actId="1076"/>
          <ac:spMkLst>
            <pc:docMk/>
            <pc:sldMk cId="847661822" sldId="27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9:00.323" v="1080" actId="20577"/>
          <ac:spMkLst>
            <pc:docMk/>
            <pc:sldMk cId="847661822" sldId="276"/>
            <ac:spMk id="84" creationId="{56CAD5D7-142B-49CE-8305-9120857511BC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7:30.591" v="1308"/>
        <pc:sldMkLst>
          <pc:docMk/>
          <pc:sldMk cId="3741015999" sldId="277"/>
        </pc:sldMkLst>
        <pc:spChg chg="mod">
          <ac:chgData name="Biton, Peleg" userId="80974794-56d2-47d4-996f-5efaf19f89da" providerId="ADAL" clId="{488B2C2B-1EC4-445F-AB73-4FCF8A045DBF}" dt="2021-01-04T13:30:46.511" v="1110" actId="20577"/>
          <ac:spMkLst>
            <pc:docMk/>
            <pc:sldMk cId="3741015999" sldId="277"/>
            <ac:spMk id="4" creationId="{A8C51AC7-82FB-4F45-8200-9DD776011032}"/>
          </ac:spMkLst>
        </pc:spChg>
        <pc:spChg chg="add del mod">
          <ac:chgData name="Biton, Peleg" userId="80974794-56d2-47d4-996f-5efaf19f89da" providerId="ADAL" clId="{488B2C2B-1EC4-445F-AB73-4FCF8A045DBF}" dt="2021-01-04T13:37:28.229" v="1304" actId="478"/>
          <ac:spMkLst>
            <pc:docMk/>
            <pc:sldMk cId="3741015999" sldId="277"/>
            <ac:spMk id="49" creationId="{D93430C4-D69B-452B-92F9-F4E15038E530}"/>
          </ac:spMkLst>
        </pc:spChg>
        <pc:spChg chg="add del mod">
          <ac:chgData name="Biton, Peleg" userId="80974794-56d2-47d4-996f-5efaf19f89da" providerId="ADAL" clId="{488B2C2B-1EC4-445F-AB73-4FCF8A045DBF}" dt="2021-01-04T13:37:30.591" v="1308"/>
          <ac:spMkLst>
            <pc:docMk/>
            <pc:sldMk cId="3741015999" sldId="277"/>
            <ac:spMk id="50" creationId="{9BB6672F-F960-44F1-B354-C478B43D707A}"/>
          </ac:spMkLst>
        </pc:spChg>
        <pc:spChg chg="mod">
          <ac:chgData name="Biton, Peleg" userId="80974794-56d2-47d4-996f-5efaf19f89da" providerId="ADAL" clId="{488B2C2B-1EC4-445F-AB73-4FCF8A045DBF}" dt="2021-01-04T13:30:53.821" v="1114" actId="20577"/>
          <ac:spMkLst>
            <pc:docMk/>
            <pc:sldMk cId="3741015999" sldId="277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30:40.082" v="1105" actId="1036"/>
          <ac:spMkLst>
            <pc:docMk/>
            <pc:sldMk cId="3741015999" sldId="27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30:32.014" v="1102" actId="1076"/>
          <ac:spMkLst>
            <pc:docMk/>
            <pc:sldMk cId="3741015999" sldId="277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31:00.246" v="1121" actId="20577"/>
          <ac:spMkLst>
            <pc:docMk/>
            <pc:sldMk cId="3741015999" sldId="277"/>
            <ac:spMk id="84" creationId="{56CAD5D7-142B-49CE-8305-9120857511BC}"/>
          </ac:spMkLst>
        </pc:spChg>
      </pc:sldChg>
      <pc:sldChg chg="add del">
        <pc:chgData name="Biton, Peleg" userId="80974794-56d2-47d4-996f-5efaf19f89da" providerId="ADAL" clId="{488B2C2B-1EC4-445F-AB73-4FCF8A045DBF}" dt="2021-01-04T13:31:17.023" v="1123"/>
        <pc:sldMkLst>
          <pc:docMk/>
          <pc:sldMk cId="1182765546" sldId="278"/>
        </pc:sldMkLst>
      </pc:sldChg>
      <pc:sldChg chg="delSp modSp add">
        <pc:chgData name="Biton, Peleg" userId="80974794-56d2-47d4-996f-5efaf19f89da" providerId="ADAL" clId="{488B2C2B-1EC4-445F-AB73-4FCF8A045DBF}" dt="2021-01-04T13:32:25.938" v="1193" actId="20577"/>
        <pc:sldMkLst>
          <pc:docMk/>
          <pc:sldMk cId="2566697553" sldId="278"/>
        </pc:sldMkLst>
        <pc:spChg chg="mod">
          <ac:chgData name="Biton, Peleg" userId="80974794-56d2-47d4-996f-5efaf19f89da" providerId="ADAL" clId="{488B2C2B-1EC4-445F-AB73-4FCF8A045DBF}" dt="2021-01-04T13:32:25.938" v="1193" actId="20577"/>
          <ac:spMkLst>
            <pc:docMk/>
            <pc:sldMk cId="2566697553" sldId="278"/>
            <ac:spMk id="2" creationId="{EA283FB0-2368-4268-A5F2-F9BA2BDA6947}"/>
          </ac:spMkLst>
        </pc:spChg>
        <pc:spChg chg="del">
          <ac:chgData name="Biton, Peleg" userId="80974794-56d2-47d4-996f-5efaf19f89da" providerId="ADAL" clId="{488B2C2B-1EC4-445F-AB73-4FCF8A045DBF}" dt="2021-01-04T13:32:05.669" v="1178" actId="478"/>
          <ac:spMkLst>
            <pc:docMk/>
            <pc:sldMk cId="2566697553" sldId="278"/>
            <ac:spMk id="3" creationId="{A6880CD6-6D91-40F6-8F31-67823CBBEEEB}"/>
          </ac:spMkLst>
        </pc:spChg>
      </pc:sldChg>
      <pc:sldChg chg="add">
        <pc:chgData name="Biton, Peleg" userId="80974794-56d2-47d4-996f-5efaf19f89da" providerId="ADAL" clId="{488B2C2B-1EC4-445F-AB73-4FCF8A045DBF}" dt="2021-01-04T13:32:18.830" v="1179"/>
        <pc:sldMkLst>
          <pc:docMk/>
          <pc:sldMk cId="1477145598" sldId="279"/>
        </pc:sldMkLst>
      </pc:sldChg>
      <pc:sldChg chg="addSp delSp modSp add">
        <pc:chgData name="Biton, Peleg" userId="80974794-56d2-47d4-996f-5efaf19f89da" providerId="ADAL" clId="{488B2C2B-1EC4-445F-AB73-4FCF8A045DBF}" dt="2021-01-04T13:36:48.911" v="1272"/>
        <pc:sldMkLst>
          <pc:docMk/>
          <pc:sldMk cId="2322176790" sldId="280"/>
        </pc:sldMkLst>
        <pc:spChg chg="add del mod">
          <ac:chgData name="Biton, Peleg" userId="80974794-56d2-47d4-996f-5efaf19f89da" providerId="ADAL" clId="{488B2C2B-1EC4-445F-AB73-4FCF8A045DBF}" dt="2021-01-04T13:36:48.911" v="1272"/>
          <ac:spMkLst>
            <pc:docMk/>
            <pc:sldMk cId="2322176790" sldId="280"/>
            <ac:spMk id="48" creationId="{CD004610-BB71-478A-B6E3-AF1E5A94B758}"/>
          </ac:spMkLst>
        </pc:spChg>
        <pc:spChg chg="del">
          <ac:chgData name="Biton, Peleg" userId="80974794-56d2-47d4-996f-5efaf19f89da" providerId="ADAL" clId="{488B2C2B-1EC4-445F-AB73-4FCF8A045DBF}" dt="2021-01-04T13:32:47.030" v="1199" actId="478"/>
          <ac:spMkLst>
            <pc:docMk/>
            <pc:sldMk cId="2322176790" sldId="280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3:32:48.989" v="1200" actId="478"/>
          <ac:spMkLst>
            <pc:docMk/>
            <pc:sldMk cId="2322176790" sldId="280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1" creationId="{51031566-3190-4D33-89E1-9ECDE18C49E3}"/>
          </ac:spMkLst>
        </pc:spChg>
        <pc:spChg chg="mod">
          <ac:chgData name="Biton, Peleg" userId="80974794-56d2-47d4-996f-5efaf19f89da" providerId="ADAL" clId="{488B2C2B-1EC4-445F-AB73-4FCF8A045DBF}" dt="2021-01-04T13:32:52.283" v="1202" actId="1076"/>
          <ac:spMkLst>
            <pc:docMk/>
            <pc:sldMk cId="2322176790" sldId="280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3:32:46.418" v="1198" actId="478"/>
          <ac:spMkLst>
            <pc:docMk/>
            <pc:sldMk cId="2322176790" sldId="280"/>
            <ac:spMk id="84" creationId="{56CAD5D7-142B-49CE-8305-9120857511BC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5" creationId="{A8F13CB2-141E-4C40-9DBA-4514CA5BDABB}"/>
          </ac:spMkLst>
        </pc:spChg>
        <pc:spChg chg="del">
          <ac:chgData name="Biton, Peleg" userId="80974794-56d2-47d4-996f-5efaf19f89da" providerId="ADAL" clId="{488B2C2B-1EC4-445F-AB73-4FCF8A045DBF}" dt="2021-01-04T13:32:45.157" v="1197" actId="478"/>
          <ac:spMkLst>
            <pc:docMk/>
            <pc:sldMk cId="2322176790" sldId="280"/>
            <ac:spMk id="98" creationId="{FC61BDCF-367C-4B75-B545-BA9B7F0643F1}"/>
          </ac:spMkLst>
        </pc:spChg>
        <pc:spChg chg="del">
          <ac:chgData name="Biton, Peleg" userId="80974794-56d2-47d4-996f-5efaf19f89da" providerId="ADAL" clId="{488B2C2B-1EC4-445F-AB73-4FCF8A045DBF}" dt="2021-01-04T13:32:36.425" v="1195" actId="478"/>
          <ac:spMkLst>
            <pc:docMk/>
            <pc:sldMk cId="2322176790" sldId="280"/>
            <ac:spMk id="99" creationId="{AFCA3EEF-9672-4C1A-AE19-54CEC9236EFB}"/>
          </ac:spMkLst>
        </pc:spChg>
        <pc:grpChg chg="del">
          <ac:chgData name="Biton, Peleg" userId="80974794-56d2-47d4-996f-5efaf19f89da" providerId="ADAL" clId="{488B2C2B-1EC4-445F-AB73-4FCF8A045DBF}" dt="2021-01-04T13:32:50.050" v="1201" actId="478"/>
          <ac:grpSpMkLst>
            <pc:docMk/>
            <pc:sldMk cId="2322176790" sldId="280"/>
            <ac:grpSpMk id="93" creationId="{51685BE2-8003-43DA-A445-1F8D2B53BA26}"/>
          </ac:grpSpMkLst>
        </pc:grpChg>
        <pc:grpChg chg="del">
          <ac:chgData name="Biton, Peleg" userId="80974794-56d2-47d4-996f-5efaf19f89da" providerId="ADAL" clId="{488B2C2B-1EC4-445F-AB73-4FCF8A045DBF}" dt="2021-01-04T13:32:45.157" v="1197" actId="478"/>
          <ac:grpSpMkLst>
            <pc:docMk/>
            <pc:sldMk cId="2322176790" sldId="280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488B2C2B-1EC4-445F-AB73-4FCF8A045DBF}" dt="2021-01-04T13:32:36.425" v="1195" actId="478"/>
          <ac:grpSpMkLst>
            <pc:docMk/>
            <pc:sldMk cId="2322176790" sldId="280"/>
            <ac:grpSpMk id="96" creationId="{C1F4BB29-D939-4BF9-BE31-13E9555B6E44}"/>
          </ac:grpSpMkLst>
        </pc:grpChg>
      </pc:sldChg>
      <pc:sldChg chg="modSp add">
        <pc:chgData name="Biton, Peleg" userId="80974794-56d2-47d4-996f-5efaf19f89da" providerId="ADAL" clId="{488B2C2B-1EC4-445F-AB73-4FCF8A045DBF}" dt="2021-01-04T13:32:56.983" v="1204" actId="1076"/>
        <pc:sldMkLst>
          <pc:docMk/>
          <pc:sldMk cId="4024730751" sldId="281"/>
        </pc:sldMkLst>
        <pc:spChg chg="mod">
          <ac:chgData name="Biton, Peleg" userId="80974794-56d2-47d4-996f-5efaf19f89da" providerId="ADAL" clId="{488B2C2B-1EC4-445F-AB73-4FCF8A045DBF}" dt="2021-01-04T13:32:56.983" v="1204" actId="1076"/>
          <ac:spMkLst>
            <pc:docMk/>
            <pc:sldMk cId="4024730751" sldId="28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02.214" v="1206"/>
        <pc:sldMkLst>
          <pc:docMk/>
          <pc:sldMk cId="4068245032" sldId="282"/>
        </pc:sldMkLst>
        <pc:spChg chg="mod">
          <ac:chgData name="Biton, Peleg" userId="80974794-56d2-47d4-996f-5efaf19f89da" providerId="ADAL" clId="{488B2C2B-1EC4-445F-AB73-4FCF8A045DBF}" dt="2021-01-04T13:33:02.214" v="1206"/>
          <ac:spMkLst>
            <pc:docMk/>
            <pc:sldMk cId="4068245032" sldId="282"/>
            <ac:spMk id="4" creationId="{A8C51AC7-82FB-4F45-8200-9DD776011032}"/>
          </ac:spMkLst>
        </pc:spChg>
      </pc:sldChg>
      <pc:sldChg chg="modSp add">
        <pc:chgData name="Biton, Peleg" userId="80974794-56d2-47d4-996f-5efaf19f89da" providerId="ADAL" clId="{488B2C2B-1EC4-445F-AB73-4FCF8A045DBF}" dt="2021-01-04T13:33:09.581" v="1208" actId="1076"/>
        <pc:sldMkLst>
          <pc:docMk/>
          <pc:sldMk cId="2973823652" sldId="283"/>
        </pc:sldMkLst>
        <pc:spChg chg="mod">
          <ac:chgData name="Biton, Peleg" userId="80974794-56d2-47d4-996f-5efaf19f89da" providerId="ADAL" clId="{488B2C2B-1EC4-445F-AB73-4FCF8A045DBF}" dt="2021-01-04T13:33:09.581" v="1208" actId="1076"/>
          <ac:spMkLst>
            <pc:docMk/>
            <pc:sldMk cId="2973823652" sldId="283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16.328" v="1210" actId="1076"/>
        <pc:sldMkLst>
          <pc:docMk/>
          <pc:sldMk cId="1775754897" sldId="284"/>
        </pc:sldMkLst>
        <pc:spChg chg="mod">
          <ac:chgData name="Biton, Peleg" userId="80974794-56d2-47d4-996f-5efaf19f89da" providerId="ADAL" clId="{488B2C2B-1EC4-445F-AB73-4FCF8A045DBF}" dt="2021-01-04T13:33:16.328" v="1210" actId="1076"/>
          <ac:spMkLst>
            <pc:docMk/>
            <pc:sldMk cId="1775754897" sldId="284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26.221" v="1212"/>
        <pc:sldMkLst>
          <pc:docMk/>
          <pc:sldMk cId="1969269048" sldId="285"/>
        </pc:sldMkLst>
        <pc:spChg chg="mod">
          <ac:chgData name="Biton, Peleg" userId="80974794-56d2-47d4-996f-5efaf19f89da" providerId="ADAL" clId="{488B2C2B-1EC4-445F-AB73-4FCF8A045DBF}" dt="2021-01-04T13:33:26.221" v="1212"/>
          <ac:spMkLst>
            <pc:docMk/>
            <pc:sldMk cId="1969269048" sldId="285"/>
            <ac:spMk id="13" creationId="{4CD99ABF-6E91-4780-948E-3B830D82A31B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3:33.717" v="1216"/>
        <pc:sldMkLst>
          <pc:docMk/>
          <pc:sldMk cId="3148420858" sldId="286"/>
        </pc:sldMkLst>
        <pc:spChg chg="add del">
          <ac:chgData name="Biton, Peleg" userId="80974794-56d2-47d4-996f-5efaf19f89da" providerId="ADAL" clId="{488B2C2B-1EC4-445F-AB73-4FCF8A045DBF}" dt="2021-01-04T13:33:33.717" v="1216"/>
          <ac:spMkLst>
            <pc:docMk/>
            <pc:sldMk cId="3148420858" sldId="286"/>
            <ac:spMk id="36" creationId="{8BCB57E0-8FB0-4FB6-B994-EFDBC657C4C3}"/>
          </ac:spMkLst>
        </pc:spChg>
        <pc:spChg chg="mod">
          <ac:chgData name="Biton, Peleg" userId="80974794-56d2-47d4-996f-5efaf19f89da" providerId="ADAL" clId="{488B2C2B-1EC4-445F-AB73-4FCF8A045DBF}" dt="2021-01-04T13:33:31.553" v="1214" actId="1076"/>
          <ac:spMkLst>
            <pc:docMk/>
            <pc:sldMk cId="3148420858" sldId="28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0.606" v="1218" actId="1076"/>
        <pc:sldMkLst>
          <pc:docMk/>
          <pc:sldMk cId="2788133857" sldId="287"/>
        </pc:sldMkLst>
        <pc:spChg chg="mod">
          <ac:chgData name="Biton, Peleg" userId="80974794-56d2-47d4-996f-5efaf19f89da" providerId="ADAL" clId="{488B2C2B-1EC4-445F-AB73-4FCF8A045DBF}" dt="2021-01-04T13:33:40.606" v="1218" actId="1076"/>
          <ac:spMkLst>
            <pc:docMk/>
            <pc:sldMk cId="2788133857" sldId="28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7.238" v="1220" actId="1076"/>
        <pc:sldMkLst>
          <pc:docMk/>
          <pc:sldMk cId="3192591739" sldId="288"/>
        </pc:sldMkLst>
        <pc:spChg chg="mod">
          <ac:chgData name="Biton, Peleg" userId="80974794-56d2-47d4-996f-5efaf19f89da" providerId="ADAL" clId="{488B2C2B-1EC4-445F-AB73-4FCF8A045DBF}" dt="2021-01-04T13:33:47.238" v="1220" actId="1076"/>
          <ac:spMkLst>
            <pc:docMk/>
            <pc:sldMk cId="3192591739" sldId="288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53.919" v="1222"/>
        <pc:sldMkLst>
          <pc:docMk/>
          <pc:sldMk cId="1100517285" sldId="289"/>
        </pc:sldMkLst>
        <pc:spChg chg="mod">
          <ac:chgData name="Biton, Peleg" userId="80974794-56d2-47d4-996f-5efaf19f89da" providerId="ADAL" clId="{488B2C2B-1EC4-445F-AB73-4FCF8A045DBF}" dt="2021-01-04T13:33:53.919" v="1222"/>
          <ac:spMkLst>
            <pc:docMk/>
            <pc:sldMk cId="1100517285" sldId="289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488B2C2B-1EC4-445F-AB73-4FCF8A045DBF}" dt="2021-01-04T13:34:04.729" v="1224" actId="1076"/>
        <pc:sldMkLst>
          <pc:docMk/>
          <pc:sldMk cId="3473474131" sldId="290"/>
        </pc:sldMkLst>
        <pc:spChg chg="mod">
          <ac:chgData name="Biton, Peleg" userId="80974794-56d2-47d4-996f-5efaf19f89da" providerId="ADAL" clId="{488B2C2B-1EC4-445F-AB73-4FCF8A045DBF}" dt="2021-01-04T13:34:04.729" v="1224" actId="1076"/>
          <ac:spMkLst>
            <pc:docMk/>
            <pc:sldMk cId="3473474131" sldId="29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13.018" v="1226" actId="1076"/>
        <pc:sldMkLst>
          <pc:docMk/>
          <pc:sldMk cId="2104858716" sldId="291"/>
        </pc:sldMkLst>
        <pc:spChg chg="mod">
          <ac:chgData name="Biton, Peleg" userId="80974794-56d2-47d4-996f-5efaf19f89da" providerId="ADAL" clId="{488B2C2B-1EC4-445F-AB73-4FCF8A045DBF}" dt="2021-01-04T13:34:13.018" v="1226" actId="1076"/>
          <ac:spMkLst>
            <pc:docMk/>
            <pc:sldMk cId="2104858716" sldId="29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25.258" v="1230"/>
        <pc:sldMkLst>
          <pc:docMk/>
          <pc:sldMk cId="535929417" sldId="292"/>
        </pc:sldMkLst>
        <pc:spChg chg="mod">
          <ac:chgData name="Biton, Peleg" userId="80974794-56d2-47d4-996f-5efaf19f89da" providerId="ADAL" clId="{488B2C2B-1EC4-445F-AB73-4FCF8A045DBF}" dt="2021-01-04T13:34:25.258" v="1230"/>
          <ac:spMkLst>
            <pc:docMk/>
            <pc:sldMk cId="535929417" sldId="292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20.034" v="1228"/>
        <pc:sldMkLst>
          <pc:docMk/>
          <pc:sldMk cId="2003434233" sldId="292"/>
        </pc:sldMkLst>
      </pc:sldChg>
      <pc:sldChg chg="modSp add">
        <pc:chgData name="Biton, Peleg" userId="80974794-56d2-47d4-996f-5efaf19f89da" providerId="ADAL" clId="{488B2C2B-1EC4-445F-AB73-4FCF8A045DBF}" dt="2021-01-04T13:34:33.880" v="1232" actId="1076"/>
        <pc:sldMkLst>
          <pc:docMk/>
          <pc:sldMk cId="3351905175" sldId="293"/>
        </pc:sldMkLst>
        <pc:spChg chg="mod">
          <ac:chgData name="Biton, Peleg" userId="80974794-56d2-47d4-996f-5efaf19f89da" providerId="ADAL" clId="{488B2C2B-1EC4-445F-AB73-4FCF8A045DBF}" dt="2021-01-04T13:34:33.880" v="1232" actId="1076"/>
          <ac:spMkLst>
            <pc:docMk/>
            <pc:sldMk cId="3351905175" sldId="293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88B2C2B-1EC4-445F-AB73-4FCF8A045DBF}" dt="2021-01-04T13:34:46.691" v="1234"/>
        <pc:sldMkLst>
          <pc:docMk/>
          <pc:sldMk cId="1973550514" sldId="294"/>
        </pc:sldMkLst>
      </pc:sldChg>
      <pc:sldChg chg="modSp add">
        <pc:chgData name="Biton, Peleg" userId="80974794-56d2-47d4-996f-5efaf19f89da" providerId="ADAL" clId="{488B2C2B-1EC4-445F-AB73-4FCF8A045DBF}" dt="2021-01-04T13:34:53.254" v="1236"/>
        <pc:sldMkLst>
          <pc:docMk/>
          <pc:sldMk cId="3499421555" sldId="294"/>
        </pc:sldMkLst>
        <pc:spChg chg="mod">
          <ac:chgData name="Biton, Peleg" userId="80974794-56d2-47d4-996f-5efaf19f89da" providerId="ADAL" clId="{488B2C2B-1EC4-445F-AB73-4FCF8A045DBF}" dt="2021-01-04T13:34:53.254" v="1236"/>
          <ac:spMkLst>
            <pc:docMk/>
            <pc:sldMk cId="3499421555" sldId="294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12.157" v="1241"/>
        <pc:sldMkLst>
          <pc:docMk/>
          <pc:sldMk cId="307526261" sldId="295"/>
        </pc:sldMkLst>
        <pc:spChg chg="mod">
          <ac:chgData name="Biton, Peleg" userId="80974794-56d2-47d4-996f-5efaf19f89da" providerId="ADAL" clId="{488B2C2B-1EC4-445F-AB73-4FCF8A045DBF}" dt="2021-01-04T13:35:12.157" v="1241"/>
          <ac:spMkLst>
            <pc:docMk/>
            <pc:sldMk cId="307526261" sldId="295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10.045" v="1240"/>
          <ac:spMkLst>
            <pc:docMk/>
            <pc:sldMk cId="307526261" sldId="295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58.481" v="1238"/>
        <pc:sldMkLst>
          <pc:docMk/>
          <pc:sldMk cId="3845611786" sldId="295"/>
        </pc:sldMkLst>
      </pc:sldChg>
      <pc:sldChg chg="modSp add">
        <pc:chgData name="Biton, Peleg" userId="80974794-56d2-47d4-996f-5efaf19f89da" providerId="ADAL" clId="{488B2C2B-1EC4-445F-AB73-4FCF8A045DBF}" dt="2021-01-04T13:35:36.800" v="1245"/>
        <pc:sldMkLst>
          <pc:docMk/>
          <pc:sldMk cId="1125007731" sldId="296"/>
        </pc:sldMkLst>
        <pc:spChg chg="mod">
          <ac:chgData name="Biton, Peleg" userId="80974794-56d2-47d4-996f-5efaf19f89da" providerId="ADAL" clId="{488B2C2B-1EC4-445F-AB73-4FCF8A045DBF}" dt="2021-01-04T13:35:36.800" v="1245"/>
          <ac:spMkLst>
            <pc:docMk/>
            <pc:sldMk cId="1125007731" sldId="296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5:35.597" v="1244"/>
          <ac:spMkLst>
            <pc:docMk/>
            <pc:sldMk cId="1125007731" sldId="296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34.648" v="1243"/>
          <ac:spMkLst>
            <pc:docMk/>
            <pc:sldMk cId="1125007731" sldId="296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45.275" v="1247" actId="1076"/>
        <pc:sldMkLst>
          <pc:docMk/>
          <pc:sldMk cId="1682076804" sldId="297"/>
        </pc:sldMkLst>
        <pc:spChg chg="mod">
          <ac:chgData name="Biton, Peleg" userId="80974794-56d2-47d4-996f-5efaf19f89da" providerId="ADAL" clId="{488B2C2B-1EC4-445F-AB73-4FCF8A045DBF}" dt="2021-01-04T13:35:45.275" v="1247" actId="1076"/>
          <ac:spMkLst>
            <pc:docMk/>
            <pc:sldMk cId="1682076804" sldId="297"/>
            <ac:spMk id="82" creationId="{A1B95FC1-7243-47E6-BADE-797A8EF151BE}"/>
          </ac:spMkLst>
        </pc:spChg>
      </pc:sldChg>
      <pc:sldChg chg="add">
        <pc:chgData name="Biton, Peleg" userId="80974794-56d2-47d4-996f-5efaf19f89da" providerId="ADAL" clId="{488B2C2B-1EC4-445F-AB73-4FCF8A045DBF}" dt="2021-01-04T13:35:50.668" v="1250"/>
        <pc:sldMkLst>
          <pc:docMk/>
          <pc:sldMk cId="3077432828" sldId="298"/>
        </pc:sldMkLst>
      </pc:sldChg>
      <pc:sldChg chg="add del">
        <pc:chgData name="Biton, Peleg" userId="80974794-56d2-47d4-996f-5efaf19f89da" providerId="ADAL" clId="{488B2C2B-1EC4-445F-AB73-4FCF8A045DBF}" dt="2021-01-04T13:35:48.924" v="1249"/>
        <pc:sldMkLst>
          <pc:docMk/>
          <pc:sldMk cId="4072683173" sldId="298"/>
        </pc:sldMkLst>
      </pc:sldChg>
      <pc:sldChg chg="modSp add">
        <pc:chgData name="Biton, Peleg" userId="80974794-56d2-47d4-996f-5efaf19f89da" providerId="ADAL" clId="{488B2C2B-1EC4-445F-AB73-4FCF8A045DBF}" dt="2021-01-04T13:36:13.895" v="1255"/>
        <pc:sldMkLst>
          <pc:docMk/>
          <pc:sldMk cId="3460756135" sldId="299"/>
        </pc:sldMkLst>
        <pc:spChg chg="mod">
          <ac:chgData name="Biton, Peleg" userId="80974794-56d2-47d4-996f-5efaf19f89da" providerId="ADAL" clId="{488B2C2B-1EC4-445F-AB73-4FCF8A045DBF}" dt="2021-01-04T13:36:13.895" v="1255"/>
          <ac:spMkLst>
            <pc:docMk/>
            <pc:sldMk cId="3460756135" sldId="29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6:10.787" v="1254"/>
          <ac:spMkLst>
            <pc:docMk/>
            <pc:sldMk cId="3460756135" sldId="299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10.086" v="1253"/>
          <ac:spMkLst>
            <pc:docMk/>
            <pc:sldMk cId="3460756135" sldId="299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09.284" v="1252"/>
          <ac:spMkLst>
            <pc:docMk/>
            <pc:sldMk cId="3460756135" sldId="299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488B2C2B-1EC4-445F-AB73-4FCF8A045DBF}" dt="2021-01-04T13:37:02.569" v="1274" actId="20577"/>
        <pc:sldMkLst>
          <pc:docMk/>
          <pc:sldMk cId="2908743872" sldId="300"/>
        </pc:sldMkLst>
        <pc:spChg chg="mod">
          <ac:chgData name="Biton, Peleg" userId="80974794-56d2-47d4-996f-5efaf19f89da" providerId="ADAL" clId="{488B2C2B-1EC4-445F-AB73-4FCF8A045DBF}" dt="2021-01-04T13:36:29.779" v="1261"/>
          <ac:spMkLst>
            <pc:docMk/>
            <pc:sldMk cId="2908743872" sldId="300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3:36:29.177" v="1260"/>
          <ac:spMkLst>
            <pc:docMk/>
            <pc:sldMk cId="2908743872" sldId="300"/>
            <ac:spMk id="13" creationId="{4CD99ABF-6E91-4780-948E-3B830D82A31B}"/>
          </ac:spMkLst>
        </pc:spChg>
        <pc:spChg chg="add mod">
          <ac:chgData name="Biton, Peleg" userId="80974794-56d2-47d4-996f-5efaf19f89da" providerId="ADAL" clId="{488B2C2B-1EC4-445F-AB73-4FCF8A045DBF}" dt="2021-01-04T13:37:02.569" v="1274" actId="20577"/>
          <ac:spMkLst>
            <pc:docMk/>
            <pc:sldMk cId="2908743872" sldId="300"/>
            <ac:spMk id="36" creationId="{1F321B47-43D2-4450-AD48-2D70E0E76188}"/>
          </ac:spMkLst>
        </pc:spChg>
        <pc:spChg chg="mod">
          <ac:chgData name="Biton, Peleg" userId="80974794-56d2-47d4-996f-5efaf19f89da" providerId="ADAL" clId="{488B2C2B-1EC4-445F-AB73-4FCF8A045DBF}" dt="2021-01-04T13:36:28.661" v="1259"/>
          <ac:spMkLst>
            <pc:docMk/>
            <pc:sldMk cId="2908743872" sldId="300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28.144" v="1258"/>
          <ac:spMkLst>
            <pc:docMk/>
            <pc:sldMk cId="2908743872" sldId="300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27.389" v="1257"/>
          <ac:spMkLst>
            <pc:docMk/>
            <pc:sldMk cId="2908743872" sldId="300"/>
            <ac:spMk id="60" creationId="{823CF434-D7EE-4E0E-B4FB-009DB9E80008}"/>
          </ac:spMkLst>
        </pc:spChg>
      </pc:sldChg>
      <pc:sldChg chg="addSp delSp modSp add del">
        <pc:chgData name="Biton, Peleg" userId="80974794-56d2-47d4-996f-5efaf19f89da" providerId="ADAL" clId="{488B2C2B-1EC4-445F-AB73-4FCF8A045DBF}" dt="2021-01-04T13:40:59.494" v="1453" actId="2696"/>
        <pc:sldMkLst>
          <pc:docMk/>
          <pc:sldMk cId="3962302239" sldId="301"/>
        </pc:sldMkLst>
        <pc:spChg chg="del">
          <ac:chgData name="Biton, Peleg" userId="80974794-56d2-47d4-996f-5efaf19f89da" providerId="ADAL" clId="{488B2C2B-1EC4-445F-AB73-4FCF8A045DBF}" dt="2021-01-04T13:37:39.823" v="1310" actId="478"/>
          <ac:spMkLst>
            <pc:docMk/>
            <pc:sldMk cId="3962302239" sldId="301"/>
            <ac:spMk id="2" creationId="{617B77BF-DE2A-4B8C-8B8F-D0D2B17EAD43}"/>
          </ac:spMkLst>
        </pc:spChg>
        <pc:spChg chg="del">
          <ac:chgData name="Biton, Peleg" userId="80974794-56d2-47d4-996f-5efaf19f89da" providerId="ADAL" clId="{488B2C2B-1EC4-445F-AB73-4FCF8A045DBF}" dt="2021-01-04T13:37:40.991" v="1311" actId="478"/>
          <ac:spMkLst>
            <pc:docMk/>
            <pc:sldMk cId="3962302239" sldId="301"/>
            <ac:spMk id="3" creationId="{67EFEB6B-A8CF-4365-84FD-376D30D24938}"/>
          </ac:spMkLst>
        </pc:spChg>
        <pc:spChg chg="add mod">
          <ac:chgData name="Biton, Peleg" userId="80974794-56d2-47d4-996f-5efaf19f89da" providerId="ADAL" clId="{488B2C2B-1EC4-445F-AB73-4FCF8A045DBF}" dt="2021-01-04T13:38:08.871" v="1328" actId="14100"/>
          <ac:spMkLst>
            <pc:docMk/>
            <pc:sldMk cId="3962302239" sldId="301"/>
            <ac:spMk id="4" creationId="{12CED3E8-CA07-49AE-9672-BE7E9EB77D17}"/>
          </ac:spMkLst>
        </pc:spChg>
        <pc:spChg chg="add mod">
          <ac:chgData name="Biton, Peleg" userId="80974794-56d2-47d4-996f-5efaf19f89da" providerId="ADAL" clId="{488B2C2B-1EC4-445F-AB73-4FCF8A045DBF}" dt="2021-01-04T13:38:02.477" v="1325" actId="1076"/>
          <ac:spMkLst>
            <pc:docMk/>
            <pc:sldMk cId="3962302239" sldId="301"/>
            <ac:spMk id="5" creationId="{740BD720-A28A-46AA-A30D-48B35438FE2A}"/>
          </ac:spMkLst>
        </pc:spChg>
      </pc:sldChg>
      <pc:sldChg chg="addSp modSp add">
        <pc:chgData name="Biton, Peleg" userId="80974794-56d2-47d4-996f-5efaf19f89da" providerId="ADAL" clId="{488B2C2B-1EC4-445F-AB73-4FCF8A045DBF}" dt="2021-01-04T13:40:54.244" v="1452" actId="20577"/>
        <pc:sldMkLst>
          <pc:docMk/>
          <pc:sldMk cId="2326704291" sldId="302"/>
        </pc:sldMkLst>
        <pc:spChg chg="add mod">
          <ac:chgData name="Biton, Peleg" userId="80974794-56d2-47d4-996f-5efaf19f89da" providerId="ADAL" clId="{488B2C2B-1EC4-445F-AB73-4FCF8A045DBF}" dt="2021-01-04T13:40:54.244" v="1452" actId="20577"/>
          <ac:spMkLst>
            <pc:docMk/>
            <pc:sldMk cId="2326704291" sldId="302"/>
            <ac:spMk id="50" creationId="{68A7BA32-C761-4068-BD0A-4A39C7A9D06C}"/>
          </ac:spMkLst>
        </pc:spChg>
        <pc:spChg chg="add mod">
          <ac:chgData name="Biton, Peleg" userId="80974794-56d2-47d4-996f-5efaf19f89da" providerId="ADAL" clId="{488B2C2B-1EC4-445F-AB73-4FCF8A045DBF}" dt="2021-01-04T13:40:00.572" v="1393" actId="1076"/>
          <ac:spMkLst>
            <pc:docMk/>
            <pc:sldMk cId="2326704291" sldId="302"/>
            <ac:spMk id="55" creationId="{C1AA13AA-F452-4D73-8EB9-28C6FC22E494}"/>
          </ac:spMkLst>
        </pc:spChg>
        <pc:spChg chg="mod">
          <ac:chgData name="Biton, Peleg" userId="80974794-56d2-47d4-996f-5efaf19f89da" providerId="ADAL" clId="{488B2C2B-1EC4-445F-AB73-4FCF8A045DBF}" dt="2021-01-04T13:38:39.385" v="1337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AD73ECF1-633E-4DF5-9DDE-8D4497987C36}"/>
    <pc:docChg chg="modSld">
      <pc:chgData name="Biton, Peleg" userId="80974794-56d2-47d4-996f-5efaf19f89da" providerId="ADAL" clId="{AD73ECF1-633E-4DF5-9DDE-8D4497987C36}" dt="2021-01-05T11:39:45.832" v="6" actId="20577"/>
      <pc:docMkLst>
        <pc:docMk/>
      </pc:docMkLst>
      <pc:sldChg chg="modSp">
        <pc:chgData name="Biton, Peleg" userId="80974794-56d2-47d4-996f-5efaf19f89da" providerId="ADAL" clId="{AD73ECF1-633E-4DF5-9DDE-8D4497987C36}" dt="2021-01-05T11:39:45.832" v="6" actId="20577"/>
        <pc:sldMkLst>
          <pc:docMk/>
          <pc:sldMk cId="1477145598" sldId="279"/>
        </pc:sldMkLst>
        <pc:spChg chg="mod">
          <ac:chgData name="Biton, Peleg" userId="80974794-56d2-47d4-996f-5efaf19f89da" providerId="ADAL" clId="{AD73ECF1-633E-4DF5-9DDE-8D4497987C36}" dt="2021-01-05T11:39:45.832" v="6" actId="20577"/>
          <ac:spMkLst>
            <pc:docMk/>
            <pc:sldMk cId="1477145598" sldId="279"/>
            <ac:spMk id="2" creationId="{EA283FB0-2368-4268-A5F2-F9BA2BDA69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optimal</a:t>
            </a:r>
          </a:p>
        </p:txBody>
      </p:sp>
    </p:spTree>
    <p:extLst>
      <p:ext uri="{BB962C8B-B14F-4D97-AF65-F5344CB8AC3E}">
        <p14:creationId xmlns:p14="http://schemas.microsoft.com/office/powerpoint/2010/main" val="256669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81474" y="497938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2655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494586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2655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6148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4946" y="401206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1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6148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2718" y="21325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7 , 2 , 1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613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857237-8354-44B2-99DC-69109BE368C5}"/>
              </a:ext>
            </a:extLst>
          </p:cNvPr>
          <p:cNvSpPr/>
          <p:nvPr/>
        </p:nvSpPr>
        <p:spPr>
          <a:xfrm>
            <a:off x="3427192" y="202237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7</a:t>
            </a:r>
          </a:p>
        </p:txBody>
      </p:sp>
    </p:spTree>
    <p:extLst>
      <p:ext uri="{BB962C8B-B14F-4D97-AF65-F5344CB8AC3E}">
        <p14:creationId xmlns:p14="http://schemas.microsoft.com/office/powerpoint/2010/main" val="126180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Player1 Immediate prune Algorithm</a:t>
            </a:r>
          </a:p>
        </p:txBody>
      </p:sp>
    </p:spTree>
    <p:extLst>
      <p:ext uri="{BB962C8B-B14F-4D97-AF65-F5344CB8AC3E}">
        <p14:creationId xmlns:p14="http://schemas.microsoft.com/office/powerpoint/2010/main" val="14771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613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10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613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70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306677" y="21424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66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10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613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46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10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25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60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310458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05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 9  , 10 ,  9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1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25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14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10 , 10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6182" y="309497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8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10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758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19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81474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21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 4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6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758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67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306677" y="210738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8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10 ,  4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6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758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34E9EB-BDBB-4624-BCF6-740974360F66}"/>
              </a:ext>
            </a:extLst>
          </p:cNvPr>
          <p:cNvSpPr/>
          <p:nvPr/>
        </p:nvSpPr>
        <p:spPr>
          <a:xfrm>
            <a:off x="142874" y="504825"/>
            <a:ext cx="1152526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 [1] = 6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98D7998A-DEDF-499C-99F5-11BA4E00B699}"/>
              </a:ext>
            </a:extLst>
          </p:cNvPr>
          <p:cNvSpPr/>
          <p:nvPr/>
        </p:nvSpPr>
        <p:spPr>
          <a:xfrm>
            <a:off x="419099" y="853755"/>
            <a:ext cx="103330" cy="13298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43E6BE0-3A4C-411D-A134-E8060C639C6E}"/>
              </a:ext>
            </a:extLst>
          </p:cNvPr>
          <p:cNvSpPr/>
          <p:nvPr/>
        </p:nvSpPr>
        <p:spPr>
          <a:xfrm>
            <a:off x="1822715" y="504825"/>
            <a:ext cx="1503263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+ 5 ≥ 10 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288DAF9-7BF7-4426-9BFB-5F8B070E00BE}"/>
              </a:ext>
            </a:extLst>
          </p:cNvPr>
          <p:cNvSpPr/>
          <p:nvPr/>
        </p:nvSpPr>
        <p:spPr>
          <a:xfrm rot="16200000">
            <a:off x="1437976" y="684524"/>
            <a:ext cx="209550" cy="2692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8142D16-EA7F-4E13-B455-820BBDEA8055}"/>
              </a:ext>
            </a:extLst>
          </p:cNvPr>
          <p:cNvSpPr/>
          <p:nvPr/>
        </p:nvSpPr>
        <p:spPr>
          <a:xfrm rot="16200000">
            <a:off x="3501183" y="646424"/>
            <a:ext cx="209550" cy="2692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4E26DB-99D7-41D8-83FC-4866EF3A9073}"/>
              </a:ext>
            </a:extLst>
          </p:cNvPr>
          <p:cNvSpPr/>
          <p:nvPr/>
        </p:nvSpPr>
        <p:spPr>
          <a:xfrm>
            <a:off x="3721241" y="536399"/>
            <a:ext cx="13712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01E3B9FB-56CE-460F-B4D4-D489C39C181B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6  ,  6 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4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6182" y="309497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7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794094" y="401206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6  ,  6  , 10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4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6182" y="309497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0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0 , 8 , 2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9  ,  10 ,  9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 1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3" y="212258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4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10 ,  9  ,  9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518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AB6832-E015-417E-94D4-B56D9AE81ECC}"/>
              </a:ext>
            </a:extLst>
          </p:cNvPr>
          <p:cNvSpPr/>
          <p:nvPr/>
        </p:nvSpPr>
        <p:spPr>
          <a:xfrm>
            <a:off x="3652322" y="175916"/>
            <a:ext cx="2356538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</p:txBody>
      </p:sp>
    </p:spTree>
    <p:extLst>
      <p:ext uri="{BB962C8B-B14F-4D97-AF65-F5344CB8AC3E}">
        <p14:creationId xmlns:p14="http://schemas.microsoft.com/office/powerpoint/2010/main" val="3229624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6 , 0 , 4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10 ,  9  ,  9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518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923330"/>
            <a:chOff x="142874" y="56140"/>
            <a:chExt cx="11906252" cy="92333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F4BB29-D939-4BF9-BE31-13E9555B6E44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923330"/>
              <a:chOff x="142874" y="56140"/>
              <a:chExt cx="11906252" cy="92333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1BDCF-367C-4B75-B545-BA9B7F0643F1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10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FCA3EEF-9672-4C1A-AE19-54CEC9236EFB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44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[1] + ɛ ≥ Max Sum       </a:t>
                </a:r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FF20E2D-335C-49C5-9A35-C64FE5DC58C4}"/>
              </a:ext>
            </a:extLst>
          </p:cNvPr>
          <p:cNvSpPr/>
          <p:nvPr/>
        </p:nvSpPr>
        <p:spPr>
          <a:xfrm>
            <a:off x="6080079" y="4649660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AB6832-E015-417E-94D4-B56D9AE81ECC}"/>
              </a:ext>
            </a:extLst>
          </p:cNvPr>
          <p:cNvSpPr/>
          <p:nvPr/>
        </p:nvSpPr>
        <p:spPr>
          <a:xfrm>
            <a:off x="3652322" y="175916"/>
            <a:ext cx="2356538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D302BB-2E77-4D68-856C-CAE3D4673A5C}"/>
              </a:ext>
            </a:extLst>
          </p:cNvPr>
          <p:cNvSpPr/>
          <p:nvPr/>
        </p:nvSpPr>
        <p:spPr>
          <a:xfrm>
            <a:off x="2961889" y="1468675"/>
            <a:ext cx="6336405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ɛ =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 ≥ 7 - 5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have not kept our result bounded by ɛ!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631D8BF-06CC-4DDF-941A-121B27D40B80}"/>
              </a:ext>
            </a:extLst>
          </p:cNvPr>
          <p:cNvSpPr/>
          <p:nvPr/>
        </p:nvSpPr>
        <p:spPr>
          <a:xfrm>
            <a:off x="5592172" y="3042111"/>
            <a:ext cx="1073349" cy="104666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613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2718" y="21325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303755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2718" y="21325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6148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0 , 8 , 2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1 , 1 , 8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1 , 1 , 8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6 , 0 , 4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7 , 2 , 1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2655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52158F8185D44A8848B98AEA319AF" ma:contentTypeVersion="11" ma:contentTypeDescription="Create a new document." ma:contentTypeScope="" ma:versionID="c88bf77cb49e9b45f43f2c35dc7871ea">
  <xsd:schema xmlns:xsd="http://www.w3.org/2001/XMLSchema" xmlns:xs="http://www.w3.org/2001/XMLSchema" xmlns:p="http://schemas.microsoft.com/office/2006/metadata/properties" xmlns:ns3="23d77754-4ccc-4c57-9291-cab09e81894a" xmlns:ns4="a915fe38-2618-47b6-8303-829fb71466d5" targetNamespace="http://schemas.microsoft.com/office/2006/metadata/properties" ma:root="true" ma:fieldsID="798a15ccb3d818b4a400a4346ecb3cd3" ns3:_="" ns4:_="">
    <xsd:import namespace="23d77754-4ccc-4c57-9291-cab09e81894a"/>
    <xsd:import namespace="a915fe38-2618-47b6-8303-829fb71466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77754-4ccc-4c57-9291-cab09e8189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5fe38-2618-47b6-8303-829fb714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7EC4F1-02E9-4F60-B9EF-6CC5A6A101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E18E9-4EBB-42EF-9E47-9A4CC444D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F9B46-0580-4722-932C-814DF50A7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77754-4ccc-4c57-9291-cab09e81894a"/>
    <ds:schemaRef ds:uri="a915fe38-2618-47b6-8303-829fb7146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2326</Words>
  <Application>Microsoft Office PowerPoint</Application>
  <PresentationFormat>Widescreen</PresentationFormat>
  <Paragraphs>545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Naïve optimal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Player1 Immediate prune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Biton, Peleg</dc:creator>
  <cp:lastModifiedBy>Biton, Peleg</cp:lastModifiedBy>
  <cp:revision>12</cp:revision>
  <dcterms:created xsi:type="dcterms:W3CDTF">2021-01-04T11:35:06Z</dcterms:created>
  <dcterms:modified xsi:type="dcterms:W3CDTF">2021-01-05T11:39:48Z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0x010100F2552158F8185D44A8848B98AEA319AF</vt:lpwstr>
  </property>
</Properties>
</file>