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9"/>
  </p:notesMasterIdLst>
  <p:sldIdLst>
    <p:sldId id="278" r:id="rId5"/>
    <p:sldId id="280" r:id="rId6"/>
    <p:sldId id="281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20" r:id="rId23"/>
    <p:sldId id="322" r:id="rId24"/>
    <p:sldId id="318" r:id="rId25"/>
    <p:sldId id="319" r:id="rId26"/>
    <p:sldId id="279" r:id="rId27"/>
    <p:sldId id="323" r:id="rId28"/>
    <p:sldId id="324" r:id="rId29"/>
    <p:sldId id="325" r:id="rId30"/>
    <p:sldId id="326" r:id="rId31"/>
    <p:sldId id="327" r:id="rId32"/>
    <p:sldId id="328" r:id="rId33"/>
    <p:sldId id="329" r:id="rId34"/>
    <p:sldId id="330" r:id="rId35"/>
    <p:sldId id="331" r:id="rId36"/>
    <p:sldId id="332" r:id="rId37"/>
    <p:sldId id="333" r:id="rId38"/>
    <p:sldId id="334" r:id="rId39"/>
    <p:sldId id="344" r:id="rId40"/>
    <p:sldId id="335" r:id="rId41"/>
    <p:sldId id="338" r:id="rId42"/>
    <p:sldId id="339" r:id="rId43"/>
    <p:sldId id="340" r:id="rId44"/>
    <p:sldId id="341" r:id="rId45"/>
    <p:sldId id="342" r:id="rId46"/>
    <p:sldId id="343" r:id="rId47"/>
    <p:sldId id="345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C77CF4-F159-4765-B66D-20CDFA74094F}" v="350" dt="2021-01-05T11:35:21.364"/>
    <p1510:client id="{9D701CC7-6053-44CD-90BA-CB950FAF465C}" v="266" dt="2021-01-04T13:40:33.5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ton, Peleg" userId="80974794-56d2-47d4-996f-5efaf19f89da" providerId="ADAL" clId="{9D701CC7-6053-44CD-90BA-CB950FAF465C}"/>
    <pc:docChg chg="modSld">
      <pc:chgData name="Biton, Peleg" userId="80974794-56d2-47d4-996f-5efaf19f89da" providerId="ADAL" clId="{9D701CC7-6053-44CD-90BA-CB950FAF465C}" dt="2021-01-04T14:03:52.603" v="3" actId="20577"/>
      <pc:docMkLst>
        <pc:docMk/>
      </pc:docMkLst>
      <pc:sldChg chg="modSp">
        <pc:chgData name="Biton, Peleg" userId="80974794-56d2-47d4-996f-5efaf19f89da" providerId="ADAL" clId="{9D701CC7-6053-44CD-90BA-CB950FAF465C}" dt="2021-01-04T14:03:37.659" v="0" actId="20577"/>
        <pc:sldMkLst>
          <pc:docMk/>
          <pc:sldMk cId="846075597" sldId="275"/>
        </pc:sldMkLst>
        <pc:spChg chg="mod">
          <ac:chgData name="Biton, Peleg" userId="80974794-56d2-47d4-996f-5efaf19f89da" providerId="ADAL" clId="{9D701CC7-6053-44CD-90BA-CB950FAF465C}" dt="2021-01-04T14:03:37.659" v="0" actId="20577"/>
          <ac:spMkLst>
            <pc:docMk/>
            <pc:sldMk cId="846075597" sldId="275"/>
            <ac:spMk id="96" creationId="{2C4EF132-F39A-4E52-AB86-03F50B09FBAC}"/>
          </ac:spMkLst>
        </pc:spChg>
      </pc:sldChg>
      <pc:sldChg chg="modSp">
        <pc:chgData name="Biton, Peleg" userId="80974794-56d2-47d4-996f-5efaf19f89da" providerId="ADAL" clId="{9D701CC7-6053-44CD-90BA-CB950FAF465C}" dt="2021-01-04T14:03:44.925" v="1" actId="20577"/>
        <pc:sldMkLst>
          <pc:docMk/>
          <pc:sldMk cId="847661822" sldId="276"/>
        </pc:sldMkLst>
        <pc:spChg chg="mod">
          <ac:chgData name="Biton, Peleg" userId="80974794-56d2-47d4-996f-5efaf19f89da" providerId="ADAL" clId="{9D701CC7-6053-44CD-90BA-CB950FAF465C}" dt="2021-01-04T14:03:44.925" v="1" actId="20577"/>
          <ac:spMkLst>
            <pc:docMk/>
            <pc:sldMk cId="847661822" sldId="276"/>
            <ac:spMk id="96" creationId="{2C4EF132-F39A-4E52-AB86-03F50B09FBAC}"/>
          </ac:spMkLst>
        </pc:spChg>
      </pc:sldChg>
      <pc:sldChg chg="modSp">
        <pc:chgData name="Biton, Peleg" userId="80974794-56d2-47d4-996f-5efaf19f89da" providerId="ADAL" clId="{9D701CC7-6053-44CD-90BA-CB950FAF465C}" dt="2021-01-04T14:03:49.157" v="2" actId="20577"/>
        <pc:sldMkLst>
          <pc:docMk/>
          <pc:sldMk cId="3741015999" sldId="277"/>
        </pc:sldMkLst>
        <pc:spChg chg="mod">
          <ac:chgData name="Biton, Peleg" userId="80974794-56d2-47d4-996f-5efaf19f89da" providerId="ADAL" clId="{9D701CC7-6053-44CD-90BA-CB950FAF465C}" dt="2021-01-04T14:03:49.157" v="2" actId="20577"/>
          <ac:spMkLst>
            <pc:docMk/>
            <pc:sldMk cId="3741015999" sldId="277"/>
            <ac:spMk id="96" creationId="{2C4EF132-F39A-4E52-AB86-03F50B09FBAC}"/>
          </ac:spMkLst>
        </pc:spChg>
      </pc:sldChg>
      <pc:sldChg chg="modSp">
        <pc:chgData name="Biton, Peleg" userId="80974794-56d2-47d4-996f-5efaf19f89da" providerId="ADAL" clId="{9D701CC7-6053-44CD-90BA-CB950FAF465C}" dt="2021-01-04T14:03:52.603" v="3" actId="20577"/>
        <pc:sldMkLst>
          <pc:docMk/>
          <pc:sldMk cId="2326704291" sldId="302"/>
        </pc:sldMkLst>
        <pc:spChg chg="mod">
          <ac:chgData name="Biton, Peleg" userId="80974794-56d2-47d4-996f-5efaf19f89da" providerId="ADAL" clId="{9D701CC7-6053-44CD-90BA-CB950FAF465C}" dt="2021-01-04T14:03:52.603" v="3" actId="20577"/>
          <ac:spMkLst>
            <pc:docMk/>
            <pc:sldMk cId="2326704291" sldId="302"/>
            <ac:spMk id="96" creationId="{2C4EF132-F39A-4E52-AB86-03F50B09FBAC}"/>
          </ac:spMkLst>
        </pc:spChg>
      </pc:sldChg>
    </pc:docChg>
  </pc:docChgLst>
  <pc:docChgLst>
    <pc:chgData name="Biton, Peleg" userId="80974794-56d2-47d4-996f-5efaf19f89da" providerId="ADAL" clId="{488B2C2B-1EC4-445F-AB73-4FCF8A045DBF}"/>
    <pc:docChg chg="undo redo custSel addSld delSld modSld">
      <pc:chgData name="Biton, Peleg" userId="80974794-56d2-47d4-996f-5efaf19f89da" providerId="ADAL" clId="{488B2C2B-1EC4-445F-AB73-4FCF8A045DBF}" dt="2021-01-04T13:40:59.494" v="1453" actId="2696"/>
      <pc:docMkLst>
        <pc:docMk/>
      </pc:docMkLst>
      <pc:sldChg chg="addSp delSp modSp">
        <pc:chgData name="Biton, Peleg" userId="80974794-56d2-47d4-996f-5efaf19f89da" providerId="ADAL" clId="{488B2C2B-1EC4-445F-AB73-4FCF8A045DBF}" dt="2021-01-04T13:17:38.188" v="947"/>
        <pc:sldMkLst>
          <pc:docMk/>
          <pc:sldMk cId="2569700066" sldId="259"/>
        </pc:sldMkLst>
        <pc:spChg chg="mod">
          <ac:chgData name="Biton, Peleg" userId="80974794-56d2-47d4-996f-5efaf19f89da" providerId="ADAL" clId="{488B2C2B-1EC4-445F-AB73-4FCF8A045DBF}" dt="2021-01-04T12:38:35.624" v="140" actId="1076"/>
          <ac:spMkLst>
            <pc:docMk/>
            <pc:sldMk cId="2569700066" sldId="259"/>
            <ac:spMk id="4" creationId="{A8C51AC7-82FB-4F45-8200-9DD776011032}"/>
          </ac:spMkLst>
        </pc:spChg>
        <pc:spChg chg="mod">
          <ac:chgData name="Biton, Peleg" userId="80974794-56d2-47d4-996f-5efaf19f89da" providerId="ADAL" clId="{488B2C2B-1EC4-445F-AB73-4FCF8A045DBF}" dt="2021-01-04T12:38:35.624" v="140" actId="1076"/>
          <ac:spMkLst>
            <pc:docMk/>
            <pc:sldMk cId="2569700066" sldId="259"/>
            <ac:spMk id="8" creationId="{86E173F9-4BD8-45C9-895B-D9291BE03666}"/>
          </ac:spMkLst>
        </pc:spChg>
        <pc:spChg chg="mod">
          <ac:chgData name="Biton, Peleg" userId="80974794-56d2-47d4-996f-5efaf19f89da" providerId="ADAL" clId="{488B2C2B-1EC4-445F-AB73-4FCF8A045DBF}" dt="2021-01-04T12:38:35.624" v="140" actId="1076"/>
          <ac:spMkLst>
            <pc:docMk/>
            <pc:sldMk cId="2569700066" sldId="259"/>
            <ac:spMk id="13" creationId="{4CD99ABF-6E91-4780-948E-3B830D82A31B}"/>
          </ac:spMkLst>
        </pc:spChg>
        <pc:spChg chg="mod">
          <ac:chgData name="Biton, Peleg" userId="80974794-56d2-47d4-996f-5efaf19f89da" providerId="ADAL" clId="{488B2C2B-1EC4-445F-AB73-4FCF8A045DBF}" dt="2021-01-04T12:38:35.624" v="140" actId="1076"/>
          <ac:spMkLst>
            <pc:docMk/>
            <pc:sldMk cId="2569700066" sldId="259"/>
            <ac:spMk id="25" creationId="{A90A968F-3AF7-4E1E-AFBB-5AE133A3841C}"/>
          </ac:spMkLst>
        </pc:spChg>
        <pc:spChg chg="del">
          <ac:chgData name="Biton, Peleg" userId="80974794-56d2-47d4-996f-5efaf19f89da" providerId="ADAL" clId="{488B2C2B-1EC4-445F-AB73-4FCF8A045DBF}" dt="2021-01-04T12:30:28.944" v="19" actId="478"/>
          <ac:spMkLst>
            <pc:docMk/>
            <pc:sldMk cId="2569700066" sldId="259"/>
            <ac:spMk id="27" creationId="{7B18125E-728F-45A0-80D5-5585256F344E}"/>
          </ac:spMkLst>
        </pc:spChg>
        <pc:spChg chg="del mod">
          <ac:chgData name="Biton, Peleg" userId="80974794-56d2-47d4-996f-5efaf19f89da" providerId="ADAL" clId="{488B2C2B-1EC4-445F-AB73-4FCF8A045DBF}" dt="2021-01-04T12:36:38.250" v="100" actId="478"/>
          <ac:spMkLst>
            <pc:docMk/>
            <pc:sldMk cId="2569700066" sldId="259"/>
            <ac:spMk id="29" creationId="{CB01C50A-EEBD-4831-8E6B-D8350B999833}"/>
          </ac:spMkLst>
        </pc:spChg>
        <pc:spChg chg="del mod">
          <ac:chgData name="Biton, Peleg" userId="80974794-56d2-47d4-996f-5efaf19f89da" providerId="ADAL" clId="{488B2C2B-1EC4-445F-AB73-4FCF8A045DBF}" dt="2021-01-04T12:36:42.233" v="101"/>
          <ac:spMkLst>
            <pc:docMk/>
            <pc:sldMk cId="2569700066" sldId="259"/>
            <ac:spMk id="32" creationId="{9B64485D-C62A-4AAB-AC0C-A75DE3FEADF1}"/>
          </ac:spMkLst>
        </pc:spChg>
        <pc:spChg chg="del mod">
          <ac:chgData name="Biton, Peleg" userId="80974794-56d2-47d4-996f-5efaf19f89da" providerId="ADAL" clId="{488B2C2B-1EC4-445F-AB73-4FCF8A045DBF}" dt="2021-01-04T12:36:42.233" v="101"/>
          <ac:spMkLst>
            <pc:docMk/>
            <pc:sldMk cId="2569700066" sldId="259"/>
            <ac:spMk id="34" creationId="{76ECDCD9-7E16-4AFD-B61E-ADC155FA7450}"/>
          </ac:spMkLst>
        </pc:spChg>
        <pc:spChg chg="del mod">
          <ac:chgData name="Biton, Peleg" userId="80974794-56d2-47d4-996f-5efaf19f89da" providerId="ADAL" clId="{488B2C2B-1EC4-445F-AB73-4FCF8A045DBF}" dt="2021-01-04T12:41:25.738" v="186" actId="478"/>
          <ac:spMkLst>
            <pc:docMk/>
            <pc:sldMk cId="2569700066" sldId="259"/>
            <ac:spMk id="35" creationId="{7AEE8799-7FE5-43E7-8DE3-8FA9DA408245}"/>
          </ac:spMkLst>
        </pc:spChg>
        <pc:spChg chg="mod">
          <ac:chgData name="Biton, Peleg" userId="80974794-56d2-47d4-996f-5efaf19f89da" providerId="ADAL" clId="{488B2C2B-1EC4-445F-AB73-4FCF8A045DBF}" dt="2021-01-04T12:38:35.624" v="140" actId="1076"/>
          <ac:spMkLst>
            <pc:docMk/>
            <pc:sldMk cId="2569700066" sldId="259"/>
            <ac:spMk id="37" creationId="{29272CA2-4C6A-4FD4-BA56-10ADBBD8637E}"/>
          </ac:spMkLst>
        </pc:spChg>
        <pc:spChg chg="del mod">
          <ac:chgData name="Biton, Peleg" userId="80974794-56d2-47d4-996f-5efaf19f89da" providerId="ADAL" clId="{488B2C2B-1EC4-445F-AB73-4FCF8A045DBF}" dt="2021-01-04T12:38:25.758" v="137" actId="478"/>
          <ac:spMkLst>
            <pc:docMk/>
            <pc:sldMk cId="2569700066" sldId="259"/>
            <ac:spMk id="39" creationId="{2CA230E9-CC37-4A65-A31D-A707BDDA0C5E}"/>
          </ac:spMkLst>
        </pc:spChg>
        <pc:spChg chg="del mod">
          <ac:chgData name="Biton, Peleg" userId="80974794-56d2-47d4-996f-5efaf19f89da" providerId="ADAL" clId="{488B2C2B-1EC4-445F-AB73-4FCF8A045DBF}" dt="2021-01-04T12:38:27.277" v="139" actId="478"/>
          <ac:spMkLst>
            <pc:docMk/>
            <pc:sldMk cId="2569700066" sldId="259"/>
            <ac:spMk id="41" creationId="{FD5D3AD4-329B-472D-88D6-B46143B29807}"/>
          </ac:spMkLst>
        </pc:spChg>
        <pc:spChg chg="add del mod">
          <ac:chgData name="Biton, Peleg" userId="80974794-56d2-47d4-996f-5efaf19f89da" providerId="ADAL" clId="{488B2C2B-1EC4-445F-AB73-4FCF8A045DBF}" dt="2021-01-04T13:03:56.136" v="667" actId="478"/>
          <ac:spMkLst>
            <pc:docMk/>
            <pc:sldMk cId="2569700066" sldId="259"/>
            <ac:spMk id="43" creationId="{07CB71FA-6D68-44CC-B8B2-187B99CA03DE}"/>
          </ac:spMkLst>
        </pc:spChg>
        <pc:spChg chg="add mod">
          <ac:chgData name="Biton, Peleg" userId="80974794-56d2-47d4-996f-5efaf19f89da" providerId="ADAL" clId="{488B2C2B-1EC4-445F-AB73-4FCF8A045DBF}" dt="2021-01-04T12:38:35.624" v="140" actId="1076"/>
          <ac:spMkLst>
            <pc:docMk/>
            <pc:sldMk cId="2569700066" sldId="259"/>
            <ac:spMk id="52" creationId="{A575433E-6FF4-4584-8579-A6809BE12807}"/>
          </ac:spMkLst>
        </pc:spChg>
        <pc:spChg chg="add mod">
          <ac:chgData name="Biton, Peleg" userId="80974794-56d2-47d4-996f-5efaf19f89da" providerId="ADAL" clId="{488B2C2B-1EC4-445F-AB73-4FCF8A045DBF}" dt="2021-01-04T12:38:35.624" v="140" actId="1076"/>
          <ac:spMkLst>
            <pc:docMk/>
            <pc:sldMk cId="2569700066" sldId="259"/>
            <ac:spMk id="54" creationId="{1D8FE777-8CC0-4FD9-B6C4-33983E4A949C}"/>
          </ac:spMkLst>
        </pc:spChg>
        <pc:spChg chg="add mod">
          <ac:chgData name="Biton, Peleg" userId="80974794-56d2-47d4-996f-5efaf19f89da" providerId="ADAL" clId="{488B2C2B-1EC4-445F-AB73-4FCF8A045DBF}" dt="2021-01-04T12:38:35.624" v="140" actId="1076"/>
          <ac:spMkLst>
            <pc:docMk/>
            <pc:sldMk cId="2569700066" sldId="259"/>
            <ac:spMk id="58" creationId="{35B69D44-A57B-4635-BCA4-345914756F32}"/>
          </ac:spMkLst>
        </pc:spChg>
        <pc:spChg chg="add mod">
          <ac:chgData name="Biton, Peleg" userId="80974794-56d2-47d4-996f-5efaf19f89da" providerId="ADAL" clId="{488B2C2B-1EC4-445F-AB73-4FCF8A045DBF}" dt="2021-01-04T12:38:35.624" v="140" actId="1076"/>
          <ac:spMkLst>
            <pc:docMk/>
            <pc:sldMk cId="2569700066" sldId="259"/>
            <ac:spMk id="60" creationId="{823CF434-D7EE-4E0E-B4FB-009DB9E80008}"/>
          </ac:spMkLst>
        </pc:spChg>
        <pc:spChg chg="add mod">
          <ac:chgData name="Biton, Peleg" userId="80974794-56d2-47d4-996f-5efaf19f89da" providerId="ADAL" clId="{488B2C2B-1EC4-445F-AB73-4FCF8A045DBF}" dt="2021-01-04T12:39:05.440" v="148" actId="20577"/>
          <ac:spMkLst>
            <pc:docMk/>
            <pc:sldMk cId="2569700066" sldId="259"/>
            <ac:spMk id="62" creationId="{F009C921-2A8B-4280-98D6-A02F2FA04B3A}"/>
          </ac:spMkLst>
        </pc:spChg>
        <pc:spChg chg="add mod">
          <ac:chgData name="Biton, Peleg" userId="80974794-56d2-47d4-996f-5efaf19f89da" providerId="ADAL" clId="{488B2C2B-1EC4-445F-AB73-4FCF8A045DBF}" dt="2021-01-04T12:39:15.168" v="163" actId="20577"/>
          <ac:spMkLst>
            <pc:docMk/>
            <pc:sldMk cId="2569700066" sldId="259"/>
            <ac:spMk id="64" creationId="{9B6DCB81-52D1-4749-BA00-C5A335CE4B25}"/>
          </ac:spMkLst>
        </pc:spChg>
        <pc:spChg chg="add mod">
          <ac:chgData name="Biton, Peleg" userId="80974794-56d2-47d4-996f-5efaf19f89da" providerId="ADAL" clId="{488B2C2B-1EC4-445F-AB73-4FCF8A045DBF}" dt="2021-01-04T12:38:55.933" v="145" actId="1037"/>
          <ac:spMkLst>
            <pc:docMk/>
            <pc:sldMk cId="2569700066" sldId="259"/>
            <ac:spMk id="69" creationId="{BCE3BD88-D8BE-4F53-BDA2-20E15AB2543E}"/>
          </ac:spMkLst>
        </pc:spChg>
        <pc:spChg chg="add del mod">
          <ac:chgData name="Biton, Peleg" userId="80974794-56d2-47d4-996f-5efaf19f89da" providerId="ADAL" clId="{488B2C2B-1EC4-445F-AB73-4FCF8A045DBF}" dt="2021-01-04T12:43:24.282" v="295" actId="478"/>
          <ac:spMkLst>
            <pc:docMk/>
            <pc:sldMk cId="2569700066" sldId="259"/>
            <ac:spMk id="70" creationId="{0349C554-37DF-4181-BB1E-A6E3939C895B}"/>
          </ac:spMkLst>
        </pc:spChg>
        <pc:spChg chg="add mod">
          <ac:chgData name="Biton, Peleg" userId="80974794-56d2-47d4-996f-5efaf19f89da" providerId="ADAL" clId="{488B2C2B-1EC4-445F-AB73-4FCF8A045DBF}" dt="2021-01-04T12:47:24.433" v="373" actId="20577"/>
          <ac:spMkLst>
            <pc:docMk/>
            <pc:sldMk cId="2569700066" sldId="259"/>
            <ac:spMk id="71" creationId="{A7A5B612-C541-43AF-8686-0531855DDE25}"/>
          </ac:spMkLst>
        </pc:spChg>
        <pc:spChg chg="add del mod">
          <ac:chgData name="Biton, Peleg" userId="80974794-56d2-47d4-996f-5efaf19f89da" providerId="ADAL" clId="{488B2C2B-1EC4-445F-AB73-4FCF8A045DBF}" dt="2021-01-04T12:41:14.713" v="184" actId="478"/>
          <ac:spMkLst>
            <pc:docMk/>
            <pc:sldMk cId="2569700066" sldId="259"/>
            <ac:spMk id="76" creationId="{C262D296-8F9C-40A5-A449-E40E0FCA0C5B}"/>
          </ac:spMkLst>
        </pc:spChg>
        <pc:spChg chg="mod">
          <ac:chgData name="Biton, Peleg" userId="80974794-56d2-47d4-996f-5efaf19f89da" providerId="ADAL" clId="{488B2C2B-1EC4-445F-AB73-4FCF8A045DBF}" dt="2021-01-04T12:33:29.618" v="85" actId="1036"/>
          <ac:spMkLst>
            <pc:docMk/>
            <pc:sldMk cId="2569700066" sldId="259"/>
            <ac:spMk id="78" creationId="{8EB31268-CCCD-432C-ACC4-BD68ECAD51AB}"/>
          </ac:spMkLst>
        </pc:spChg>
        <pc:spChg chg="add mod">
          <ac:chgData name="Biton, Peleg" userId="80974794-56d2-47d4-996f-5efaf19f89da" providerId="ADAL" clId="{488B2C2B-1EC4-445F-AB73-4FCF8A045DBF}" dt="2021-01-04T12:40:40.531" v="178" actId="207"/>
          <ac:spMkLst>
            <pc:docMk/>
            <pc:sldMk cId="2569700066" sldId="259"/>
            <ac:spMk id="79" creationId="{F4739436-FDA2-42C5-A724-A691F2810C8F}"/>
          </ac:spMkLst>
        </pc:spChg>
        <pc:spChg chg="add del mod ord">
          <ac:chgData name="Biton, Peleg" userId="80974794-56d2-47d4-996f-5efaf19f89da" providerId="ADAL" clId="{488B2C2B-1EC4-445F-AB73-4FCF8A045DBF}" dt="2021-01-04T12:46:56.779" v="364" actId="478"/>
          <ac:spMkLst>
            <pc:docMk/>
            <pc:sldMk cId="2569700066" sldId="259"/>
            <ac:spMk id="80" creationId="{7163C1CF-84C7-4191-B52C-67CEBBBA23BB}"/>
          </ac:spMkLst>
        </pc:spChg>
        <pc:spChg chg="add mod">
          <ac:chgData name="Biton, Peleg" userId="80974794-56d2-47d4-996f-5efaf19f89da" providerId="ADAL" clId="{488B2C2B-1EC4-445F-AB73-4FCF8A045DBF}" dt="2021-01-04T12:46:55.484" v="363" actId="1076"/>
          <ac:spMkLst>
            <pc:docMk/>
            <pc:sldMk cId="2569700066" sldId="259"/>
            <ac:spMk id="81" creationId="{51031566-3190-4D33-89E1-9ECDE18C49E3}"/>
          </ac:spMkLst>
        </pc:spChg>
        <pc:spChg chg="add mod">
          <ac:chgData name="Biton, Peleg" userId="80974794-56d2-47d4-996f-5efaf19f89da" providerId="ADAL" clId="{488B2C2B-1EC4-445F-AB73-4FCF8A045DBF}" dt="2021-01-04T12:41:33.311" v="188" actId="1076"/>
          <ac:spMkLst>
            <pc:docMk/>
            <pc:sldMk cId="2569700066" sldId="259"/>
            <ac:spMk id="82" creationId="{A1B95FC1-7243-47E6-BADE-797A8EF151BE}"/>
          </ac:spMkLst>
        </pc:spChg>
        <pc:spChg chg="add del mod">
          <ac:chgData name="Biton, Peleg" userId="80974794-56d2-47d4-996f-5efaf19f89da" providerId="ADAL" clId="{488B2C2B-1EC4-445F-AB73-4FCF8A045DBF}" dt="2021-01-04T12:46:57.829" v="365" actId="478"/>
          <ac:spMkLst>
            <pc:docMk/>
            <pc:sldMk cId="2569700066" sldId="259"/>
            <ac:spMk id="83" creationId="{4E6F8B5C-EB67-4F6D-9A2E-613475738276}"/>
          </ac:spMkLst>
        </pc:spChg>
        <pc:spChg chg="add mod">
          <ac:chgData name="Biton, Peleg" userId="80974794-56d2-47d4-996f-5efaf19f89da" providerId="ADAL" clId="{488B2C2B-1EC4-445F-AB73-4FCF8A045DBF}" dt="2021-01-04T12:47:29.135" v="374"/>
          <ac:spMkLst>
            <pc:docMk/>
            <pc:sldMk cId="2569700066" sldId="259"/>
            <ac:spMk id="84" creationId="{56CAD5D7-142B-49CE-8305-9120857511BC}"/>
          </ac:spMkLst>
        </pc:spChg>
        <pc:spChg chg="add mod">
          <ac:chgData name="Biton, Peleg" userId="80974794-56d2-47d4-996f-5efaf19f89da" providerId="ADAL" clId="{488B2C2B-1EC4-445F-AB73-4FCF8A045DBF}" dt="2021-01-04T12:47:36.601" v="375" actId="207"/>
          <ac:spMkLst>
            <pc:docMk/>
            <pc:sldMk cId="2569700066" sldId="259"/>
            <ac:spMk id="85" creationId="{A8F13CB2-141E-4C40-9DBA-4514CA5BDABB}"/>
          </ac:spMkLst>
        </pc:spChg>
        <pc:spChg chg="add del">
          <ac:chgData name="Biton, Peleg" userId="80974794-56d2-47d4-996f-5efaf19f89da" providerId="ADAL" clId="{488B2C2B-1EC4-445F-AB73-4FCF8A045DBF}" dt="2021-01-04T13:03:54.493" v="666" actId="478"/>
          <ac:spMkLst>
            <pc:docMk/>
            <pc:sldMk cId="2569700066" sldId="259"/>
            <ac:spMk id="86" creationId="{4C2CC2E4-B8E2-4248-99A4-56815FB44BD6}"/>
          </ac:spMkLst>
        </pc:spChg>
        <pc:spChg chg="mod">
          <ac:chgData name="Biton, Peleg" userId="80974794-56d2-47d4-996f-5efaf19f89da" providerId="ADAL" clId="{488B2C2B-1EC4-445F-AB73-4FCF8A045DBF}" dt="2021-01-04T13:08:21.487" v="808" actId="20577"/>
          <ac:spMkLst>
            <pc:docMk/>
            <pc:sldMk cId="2569700066" sldId="259"/>
            <ac:spMk id="89" creationId="{FD427FC8-B164-48F7-A789-96705B9D714C}"/>
          </ac:spMkLst>
        </pc:spChg>
        <pc:spChg chg="mod">
          <ac:chgData name="Biton, Peleg" userId="80974794-56d2-47d4-996f-5efaf19f89da" providerId="ADAL" clId="{488B2C2B-1EC4-445F-AB73-4FCF8A045DBF}" dt="2021-01-04T13:05:19.934" v="724" actId="1038"/>
          <ac:spMkLst>
            <pc:docMk/>
            <pc:sldMk cId="2569700066" sldId="259"/>
            <ac:spMk id="90" creationId="{EC7884AA-F8DC-4DF1-9AB4-B394FDC5A7BB}"/>
          </ac:spMkLst>
        </pc:spChg>
        <pc:spChg chg="del">
          <ac:chgData name="Biton, Peleg" userId="80974794-56d2-47d4-996f-5efaf19f89da" providerId="ADAL" clId="{488B2C2B-1EC4-445F-AB73-4FCF8A045DBF}" dt="2021-01-04T13:05:23.185" v="725"/>
          <ac:spMkLst>
            <pc:docMk/>
            <pc:sldMk cId="2569700066" sldId="259"/>
            <ac:spMk id="91" creationId="{6E81EB58-0EFB-4376-8A4A-D41FACDE23CF}"/>
          </ac:spMkLst>
        </pc:spChg>
        <pc:spChg chg="add mod">
          <ac:chgData name="Biton, Peleg" userId="80974794-56d2-47d4-996f-5efaf19f89da" providerId="ADAL" clId="{488B2C2B-1EC4-445F-AB73-4FCF8A045DBF}" dt="2021-01-04T13:06:02.861" v="779" actId="164"/>
          <ac:spMkLst>
            <pc:docMk/>
            <pc:sldMk cId="2569700066" sldId="259"/>
            <ac:spMk id="92" creationId="{4603FF8E-2308-41F7-AA97-06030C348BD7}"/>
          </ac:spMkLst>
        </pc:spChg>
        <pc:spChg chg="mod">
          <ac:chgData name="Biton, Peleg" userId="80974794-56d2-47d4-996f-5efaf19f89da" providerId="ADAL" clId="{488B2C2B-1EC4-445F-AB73-4FCF8A045DBF}" dt="2021-01-04T12:33:29.618" v="85" actId="1036"/>
          <ac:spMkLst>
            <pc:docMk/>
            <pc:sldMk cId="2569700066" sldId="259"/>
            <ac:spMk id="106" creationId="{ECA9C168-C76B-4BF3-901D-398C2C3E88A6}"/>
          </ac:spMkLst>
        </pc:spChg>
        <pc:spChg chg="mod">
          <ac:chgData name="Biton, Peleg" userId="80974794-56d2-47d4-996f-5efaf19f89da" providerId="ADAL" clId="{488B2C2B-1EC4-445F-AB73-4FCF8A045DBF}" dt="2021-01-04T12:33:29.618" v="85" actId="1036"/>
          <ac:spMkLst>
            <pc:docMk/>
            <pc:sldMk cId="2569700066" sldId="259"/>
            <ac:spMk id="107" creationId="{BF75DFDE-2A65-4568-B1A4-6A33F6ED4C58}"/>
          </ac:spMkLst>
        </pc:spChg>
        <pc:spChg chg="mod">
          <ac:chgData name="Biton, Peleg" userId="80974794-56d2-47d4-996f-5efaf19f89da" providerId="ADAL" clId="{488B2C2B-1EC4-445F-AB73-4FCF8A045DBF}" dt="2021-01-04T12:33:29.618" v="85" actId="1036"/>
          <ac:spMkLst>
            <pc:docMk/>
            <pc:sldMk cId="2569700066" sldId="259"/>
            <ac:spMk id="108" creationId="{9658B987-B7B7-4D4E-AD92-CB1EDEE8E61D}"/>
          </ac:spMkLst>
        </pc:spChg>
        <pc:spChg chg="mod">
          <ac:chgData name="Biton, Peleg" userId="80974794-56d2-47d4-996f-5efaf19f89da" providerId="ADAL" clId="{488B2C2B-1EC4-445F-AB73-4FCF8A045DBF}" dt="2021-01-04T12:33:29.618" v="85" actId="1036"/>
          <ac:spMkLst>
            <pc:docMk/>
            <pc:sldMk cId="2569700066" sldId="259"/>
            <ac:spMk id="109" creationId="{37D77481-60A0-423B-A474-96C1E367E916}"/>
          </ac:spMkLst>
        </pc:spChg>
        <pc:grpChg chg="add del mod">
          <ac:chgData name="Biton, Peleg" userId="80974794-56d2-47d4-996f-5efaf19f89da" providerId="ADAL" clId="{488B2C2B-1EC4-445F-AB73-4FCF8A045DBF}" dt="2021-01-04T13:17:37.786" v="946" actId="478"/>
          <ac:grpSpMkLst>
            <pc:docMk/>
            <pc:sldMk cId="2569700066" sldId="259"/>
            <ac:grpSpMk id="44" creationId="{CD7DED7E-3FEC-4D3B-8F90-BD14F6E08542}"/>
          </ac:grpSpMkLst>
        </pc:grpChg>
        <pc:grpChg chg="add mod">
          <ac:chgData name="Biton, Peleg" userId="80974794-56d2-47d4-996f-5efaf19f89da" providerId="ADAL" clId="{488B2C2B-1EC4-445F-AB73-4FCF8A045DBF}" dt="2021-01-04T13:06:02.861" v="779" actId="164"/>
          <ac:grpSpMkLst>
            <pc:docMk/>
            <pc:sldMk cId="2569700066" sldId="259"/>
            <ac:grpSpMk id="87" creationId="{7BA4D875-F5DC-4EB4-A10D-118A7A85D473}"/>
          </ac:grpSpMkLst>
        </pc:grpChg>
        <pc:grpChg chg="add">
          <ac:chgData name="Biton, Peleg" userId="80974794-56d2-47d4-996f-5efaf19f89da" providerId="ADAL" clId="{488B2C2B-1EC4-445F-AB73-4FCF8A045DBF}" dt="2021-01-04T13:17:38.188" v="947"/>
          <ac:grpSpMkLst>
            <pc:docMk/>
            <pc:sldMk cId="2569700066" sldId="259"/>
            <ac:grpSpMk id="93" creationId="{51685BE2-8003-43DA-A445-1F8D2B53BA26}"/>
          </ac:grpSpMkLst>
        </pc:grpChg>
        <pc:cxnChg chg="mod">
          <ac:chgData name="Biton, Peleg" userId="80974794-56d2-47d4-996f-5efaf19f89da" providerId="ADAL" clId="{488B2C2B-1EC4-445F-AB73-4FCF8A045DBF}" dt="2021-01-04T12:38:35.624" v="140" actId="1076"/>
          <ac:cxnSpMkLst>
            <pc:docMk/>
            <pc:sldMk cId="2569700066" sldId="259"/>
            <ac:cxnSpMk id="6" creationId="{90316761-9A9C-45DD-883B-22155F2B1094}"/>
          </ac:cxnSpMkLst>
        </pc:cxnChg>
        <pc:cxnChg chg="del mod">
          <ac:chgData name="Biton, Peleg" userId="80974794-56d2-47d4-996f-5efaf19f89da" providerId="ADAL" clId="{488B2C2B-1EC4-445F-AB73-4FCF8A045DBF}" dt="2021-01-04T12:31:55.334" v="25" actId="478"/>
          <ac:cxnSpMkLst>
            <pc:docMk/>
            <pc:sldMk cId="2569700066" sldId="259"/>
            <ac:cxnSpMk id="10" creationId="{B41ACA05-D3DB-4038-B872-0AD425F5D207}"/>
          </ac:cxnSpMkLst>
        </pc:cxnChg>
        <pc:cxnChg chg="mod">
          <ac:chgData name="Biton, Peleg" userId="80974794-56d2-47d4-996f-5efaf19f89da" providerId="ADAL" clId="{488B2C2B-1EC4-445F-AB73-4FCF8A045DBF}" dt="2021-01-04T12:38:35.624" v="140" actId="1076"/>
          <ac:cxnSpMkLst>
            <pc:docMk/>
            <pc:sldMk cId="2569700066" sldId="259"/>
            <ac:cxnSpMk id="16" creationId="{7474CBE1-4CB3-4C37-A320-D820D66CA7FB}"/>
          </ac:cxnSpMkLst>
        </pc:cxnChg>
        <pc:cxnChg chg="del mod">
          <ac:chgData name="Biton, Peleg" userId="80974794-56d2-47d4-996f-5efaf19f89da" providerId="ADAL" clId="{488B2C2B-1EC4-445F-AB73-4FCF8A045DBF}" dt="2021-01-04T12:30:30.201" v="20" actId="478"/>
          <ac:cxnSpMkLst>
            <pc:docMk/>
            <pc:sldMk cId="2569700066" sldId="259"/>
            <ac:cxnSpMk id="26" creationId="{CB8DE100-975B-4FED-836C-A9574DDBF52A}"/>
          </ac:cxnSpMkLst>
        </pc:cxnChg>
        <pc:cxnChg chg="del mod">
          <ac:chgData name="Biton, Peleg" userId="80974794-56d2-47d4-996f-5efaf19f89da" providerId="ADAL" clId="{488B2C2B-1EC4-445F-AB73-4FCF8A045DBF}" dt="2021-01-04T12:33:03.425" v="31" actId="478"/>
          <ac:cxnSpMkLst>
            <pc:docMk/>
            <pc:sldMk cId="2569700066" sldId="259"/>
            <ac:cxnSpMk id="28" creationId="{541423BD-5FFE-424E-B5DB-05687518A0A3}"/>
          </ac:cxnSpMkLst>
        </pc:cxnChg>
        <pc:cxnChg chg="del mod">
          <ac:chgData name="Biton, Peleg" userId="80974794-56d2-47d4-996f-5efaf19f89da" providerId="ADAL" clId="{488B2C2B-1EC4-445F-AB73-4FCF8A045DBF}" dt="2021-01-04T12:36:42.233" v="101"/>
          <ac:cxnSpMkLst>
            <pc:docMk/>
            <pc:sldMk cId="2569700066" sldId="259"/>
            <ac:cxnSpMk id="31" creationId="{8D745F1F-024F-4328-BE7E-F374C81C20B9}"/>
          </ac:cxnSpMkLst>
        </pc:cxnChg>
        <pc:cxnChg chg="del mod">
          <ac:chgData name="Biton, Peleg" userId="80974794-56d2-47d4-996f-5efaf19f89da" providerId="ADAL" clId="{488B2C2B-1EC4-445F-AB73-4FCF8A045DBF}" dt="2021-01-04T12:36:42.233" v="101"/>
          <ac:cxnSpMkLst>
            <pc:docMk/>
            <pc:sldMk cId="2569700066" sldId="259"/>
            <ac:cxnSpMk id="33" creationId="{10B1CB7A-5C92-4CF8-A9D5-EE254D4298FD}"/>
          </ac:cxnSpMkLst>
        </pc:cxnChg>
        <pc:cxnChg chg="del mod">
          <ac:chgData name="Biton, Peleg" userId="80974794-56d2-47d4-996f-5efaf19f89da" providerId="ADAL" clId="{488B2C2B-1EC4-445F-AB73-4FCF8A045DBF}" dt="2021-01-04T12:36:15.927" v="98" actId="478"/>
          <ac:cxnSpMkLst>
            <pc:docMk/>
            <pc:sldMk cId="2569700066" sldId="259"/>
            <ac:cxnSpMk id="38" creationId="{FF070F1E-872C-441F-A047-47239E8ABD63}"/>
          </ac:cxnSpMkLst>
        </pc:cxnChg>
        <pc:cxnChg chg="del mod">
          <ac:chgData name="Biton, Peleg" userId="80974794-56d2-47d4-996f-5efaf19f89da" providerId="ADAL" clId="{488B2C2B-1EC4-445F-AB73-4FCF8A045DBF}" dt="2021-01-04T12:36:17.129" v="99" actId="478"/>
          <ac:cxnSpMkLst>
            <pc:docMk/>
            <pc:sldMk cId="2569700066" sldId="259"/>
            <ac:cxnSpMk id="40" creationId="{8B8B1A84-E54C-4926-A7D0-96E3A03D1F9E}"/>
          </ac:cxnSpMkLst>
        </pc:cxnChg>
        <pc:cxnChg chg="add mod">
          <ac:chgData name="Biton, Peleg" userId="80974794-56d2-47d4-996f-5efaf19f89da" providerId="ADAL" clId="{488B2C2B-1EC4-445F-AB73-4FCF8A045DBF}" dt="2021-01-04T12:38:35.624" v="140" actId="1076"/>
          <ac:cxnSpMkLst>
            <pc:docMk/>
            <pc:sldMk cId="2569700066" sldId="259"/>
            <ac:cxnSpMk id="42" creationId="{58048FA6-5FD9-4CEB-A0E6-009A8BAEF165}"/>
          </ac:cxnSpMkLst>
        </pc:cxnChg>
        <pc:cxnChg chg="add mod">
          <ac:chgData name="Biton, Peleg" userId="80974794-56d2-47d4-996f-5efaf19f89da" providerId="ADAL" clId="{488B2C2B-1EC4-445F-AB73-4FCF8A045DBF}" dt="2021-01-04T12:38:35.624" v="140" actId="1076"/>
          <ac:cxnSpMkLst>
            <pc:docMk/>
            <pc:sldMk cId="2569700066" sldId="259"/>
            <ac:cxnSpMk id="46" creationId="{299016A4-990A-4D14-99D6-E18AB90E69C2}"/>
          </ac:cxnSpMkLst>
        </pc:cxnChg>
        <pc:cxnChg chg="add mod">
          <ac:chgData name="Biton, Peleg" userId="80974794-56d2-47d4-996f-5efaf19f89da" providerId="ADAL" clId="{488B2C2B-1EC4-445F-AB73-4FCF8A045DBF}" dt="2021-01-04T12:38:35.624" v="140" actId="1076"/>
          <ac:cxnSpMkLst>
            <pc:docMk/>
            <pc:sldMk cId="2569700066" sldId="259"/>
            <ac:cxnSpMk id="51" creationId="{8905CEA8-CE9F-4C74-AB2B-436C14BD41C0}"/>
          </ac:cxnSpMkLst>
        </pc:cxnChg>
        <pc:cxnChg chg="add mod">
          <ac:chgData name="Biton, Peleg" userId="80974794-56d2-47d4-996f-5efaf19f89da" providerId="ADAL" clId="{488B2C2B-1EC4-445F-AB73-4FCF8A045DBF}" dt="2021-01-04T12:38:35.624" v="140" actId="1076"/>
          <ac:cxnSpMkLst>
            <pc:docMk/>
            <pc:sldMk cId="2569700066" sldId="259"/>
            <ac:cxnSpMk id="53" creationId="{B912BF5B-9F4E-4AC6-B755-70FB8AA422FC}"/>
          </ac:cxnSpMkLst>
        </pc:cxnChg>
        <pc:cxnChg chg="add mod">
          <ac:chgData name="Biton, Peleg" userId="80974794-56d2-47d4-996f-5efaf19f89da" providerId="ADAL" clId="{488B2C2B-1EC4-445F-AB73-4FCF8A045DBF}" dt="2021-01-04T12:38:35.624" v="140" actId="1076"/>
          <ac:cxnSpMkLst>
            <pc:docMk/>
            <pc:sldMk cId="2569700066" sldId="259"/>
            <ac:cxnSpMk id="57" creationId="{6A96985B-4E09-4836-B823-414060030FEF}"/>
          </ac:cxnSpMkLst>
        </pc:cxnChg>
        <pc:cxnChg chg="add mod">
          <ac:chgData name="Biton, Peleg" userId="80974794-56d2-47d4-996f-5efaf19f89da" providerId="ADAL" clId="{488B2C2B-1EC4-445F-AB73-4FCF8A045DBF}" dt="2021-01-04T12:38:35.624" v="140" actId="1076"/>
          <ac:cxnSpMkLst>
            <pc:docMk/>
            <pc:sldMk cId="2569700066" sldId="259"/>
            <ac:cxnSpMk id="59" creationId="{ED00936E-C14B-4D6F-8191-0F7777CA4D11}"/>
          </ac:cxnSpMkLst>
        </pc:cxnChg>
        <pc:cxnChg chg="add mod">
          <ac:chgData name="Biton, Peleg" userId="80974794-56d2-47d4-996f-5efaf19f89da" providerId="ADAL" clId="{488B2C2B-1EC4-445F-AB73-4FCF8A045DBF}" dt="2021-01-04T12:38:35.624" v="140" actId="1076"/>
          <ac:cxnSpMkLst>
            <pc:docMk/>
            <pc:sldMk cId="2569700066" sldId="259"/>
            <ac:cxnSpMk id="61" creationId="{E65993E4-59B2-4C77-B0A2-260B0BC002EE}"/>
          </ac:cxnSpMkLst>
        </pc:cxnChg>
        <pc:cxnChg chg="add mod">
          <ac:chgData name="Biton, Peleg" userId="80974794-56d2-47d4-996f-5efaf19f89da" providerId="ADAL" clId="{488B2C2B-1EC4-445F-AB73-4FCF8A045DBF}" dt="2021-01-04T12:38:35.624" v="140" actId="1076"/>
          <ac:cxnSpMkLst>
            <pc:docMk/>
            <pc:sldMk cId="2569700066" sldId="259"/>
            <ac:cxnSpMk id="63" creationId="{82DEC071-1B4B-40DC-A51A-D0A32F6EB88D}"/>
          </ac:cxnSpMkLst>
        </pc:cxnChg>
        <pc:cxnChg chg="del mod">
          <ac:chgData name="Biton, Peleg" userId="80974794-56d2-47d4-996f-5efaf19f89da" providerId="ADAL" clId="{488B2C2B-1EC4-445F-AB73-4FCF8A045DBF}" dt="2021-01-04T12:34:32.477" v="93" actId="478"/>
          <ac:cxnSpMkLst>
            <pc:docMk/>
            <pc:sldMk cId="2569700066" sldId="259"/>
            <ac:cxnSpMk id="67" creationId="{AF8227E3-6394-4D42-BE69-F7E2044E80F7}"/>
          </ac:cxnSpMkLst>
        </pc:cxnChg>
        <pc:cxnChg chg="add mod">
          <ac:chgData name="Biton, Peleg" userId="80974794-56d2-47d4-996f-5efaf19f89da" providerId="ADAL" clId="{488B2C2B-1EC4-445F-AB73-4FCF8A045DBF}" dt="2021-01-04T12:38:55.933" v="145" actId="1037"/>
          <ac:cxnSpMkLst>
            <pc:docMk/>
            <pc:sldMk cId="2569700066" sldId="259"/>
            <ac:cxnSpMk id="68" creationId="{974679D7-2B52-44C5-87E3-ABDF0D9896AC}"/>
          </ac:cxnSpMkLst>
        </pc:cxnChg>
        <pc:cxnChg chg="mod">
          <ac:chgData name="Biton, Peleg" userId="80974794-56d2-47d4-996f-5efaf19f89da" providerId="ADAL" clId="{488B2C2B-1EC4-445F-AB73-4FCF8A045DBF}" dt="2021-01-04T12:33:29.618" v="85" actId="1036"/>
          <ac:cxnSpMkLst>
            <pc:docMk/>
            <pc:sldMk cId="2569700066" sldId="259"/>
            <ac:cxnSpMk id="72" creationId="{F9428DE3-812D-40F3-838D-FC3975DE3095}"/>
          </ac:cxnSpMkLst>
        </pc:cxnChg>
        <pc:cxnChg chg="mod">
          <ac:chgData name="Biton, Peleg" userId="80974794-56d2-47d4-996f-5efaf19f89da" providerId="ADAL" clId="{488B2C2B-1EC4-445F-AB73-4FCF8A045DBF}" dt="2021-01-04T12:33:29.618" v="85" actId="1036"/>
          <ac:cxnSpMkLst>
            <pc:docMk/>
            <pc:sldMk cId="2569700066" sldId="259"/>
            <ac:cxnSpMk id="73" creationId="{3BD77593-45FC-497A-876D-2DB8A5AC53AE}"/>
          </ac:cxnSpMkLst>
        </pc:cxnChg>
        <pc:cxnChg chg="mod">
          <ac:chgData name="Biton, Peleg" userId="80974794-56d2-47d4-996f-5efaf19f89da" providerId="ADAL" clId="{488B2C2B-1EC4-445F-AB73-4FCF8A045DBF}" dt="2021-01-04T12:33:29.618" v="85" actId="1036"/>
          <ac:cxnSpMkLst>
            <pc:docMk/>
            <pc:sldMk cId="2569700066" sldId="259"/>
            <ac:cxnSpMk id="74" creationId="{DCBC62CF-241C-42E5-BD49-33C178C9996F}"/>
          </ac:cxnSpMkLst>
        </pc:cxnChg>
        <pc:cxnChg chg="mod">
          <ac:chgData name="Biton, Peleg" userId="80974794-56d2-47d4-996f-5efaf19f89da" providerId="ADAL" clId="{488B2C2B-1EC4-445F-AB73-4FCF8A045DBF}" dt="2021-01-04T12:33:29.618" v="85" actId="1036"/>
          <ac:cxnSpMkLst>
            <pc:docMk/>
            <pc:sldMk cId="2569700066" sldId="259"/>
            <ac:cxnSpMk id="75" creationId="{C2B91CC2-591D-4781-9839-1C274F517C41}"/>
          </ac:cxnSpMkLst>
        </pc:cxnChg>
        <pc:cxnChg chg="mod">
          <ac:chgData name="Biton, Peleg" userId="80974794-56d2-47d4-996f-5efaf19f89da" providerId="ADAL" clId="{488B2C2B-1EC4-445F-AB73-4FCF8A045DBF}" dt="2021-01-04T12:33:29.618" v="85" actId="1036"/>
          <ac:cxnSpMkLst>
            <pc:docMk/>
            <pc:sldMk cId="2569700066" sldId="259"/>
            <ac:cxnSpMk id="77" creationId="{77D8DCF7-1A4C-4B98-9445-3954E39DE18A}"/>
          </ac:cxnSpMkLst>
        </pc:cxnChg>
      </pc:sldChg>
      <pc:sldChg chg="addSp delSp modSp add">
        <pc:chgData name="Biton, Peleg" userId="80974794-56d2-47d4-996f-5efaf19f89da" providerId="ADAL" clId="{488B2C2B-1EC4-445F-AB73-4FCF8A045DBF}" dt="2021-01-04T13:23:17.530" v="993"/>
        <pc:sldMkLst>
          <pc:docMk/>
          <pc:sldMk cId="126289860" sldId="260"/>
        </pc:sldMkLst>
        <pc:spChg chg="del">
          <ac:chgData name="Biton, Peleg" userId="80974794-56d2-47d4-996f-5efaf19f89da" providerId="ADAL" clId="{488B2C2B-1EC4-445F-AB73-4FCF8A045DBF}" dt="2021-01-04T13:04:01.268" v="669" actId="478"/>
          <ac:spMkLst>
            <pc:docMk/>
            <pc:sldMk cId="126289860" sldId="260"/>
            <ac:spMk id="43" creationId="{07CB71FA-6D68-44CC-B8B2-187B99CA03DE}"/>
          </ac:spMkLst>
        </pc:spChg>
        <pc:spChg chg="mod">
          <ac:chgData name="Biton, Peleg" userId="80974794-56d2-47d4-996f-5efaf19f89da" providerId="ADAL" clId="{488B2C2B-1EC4-445F-AB73-4FCF8A045DBF}" dt="2021-01-04T12:48:19.203" v="377" actId="1076"/>
          <ac:spMkLst>
            <pc:docMk/>
            <pc:sldMk cId="126289860" sldId="260"/>
            <ac:spMk id="79" creationId="{F4739436-FDA2-42C5-A724-A691F2810C8F}"/>
          </ac:spMkLst>
        </pc:spChg>
        <pc:spChg chg="add del mod">
          <ac:chgData name="Biton, Peleg" userId="80974794-56d2-47d4-996f-5efaf19f89da" providerId="ADAL" clId="{488B2C2B-1EC4-445F-AB73-4FCF8A045DBF}" dt="2021-01-04T13:17:32.141" v="943" actId="478"/>
          <ac:spMkLst>
            <pc:docMk/>
            <pc:sldMk cId="126289860" sldId="260"/>
            <ac:spMk id="80" creationId="{46137F63-9C97-4381-A970-338906313273}"/>
          </ac:spMkLst>
        </pc:spChg>
        <pc:spChg chg="mod">
          <ac:chgData name="Biton, Peleg" userId="80974794-56d2-47d4-996f-5efaf19f89da" providerId="ADAL" clId="{488B2C2B-1EC4-445F-AB73-4FCF8A045DBF}" dt="2021-01-04T12:51:37.757" v="429" actId="1076"/>
          <ac:spMkLst>
            <pc:docMk/>
            <pc:sldMk cId="126289860" sldId="260"/>
            <ac:spMk id="82" creationId="{A1B95FC1-7243-47E6-BADE-797A8EF151BE}"/>
          </ac:spMkLst>
        </pc:spChg>
        <pc:spChg chg="mod">
          <ac:chgData name="Biton, Peleg" userId="80974794-56d2-47d4-996f-5efaf19f89da" providerId="ADAL" clId="{488B2C2B-1EC4-445F-AB73-4FCF8A045DBF}" dt="2021-01-04T12:48:39.705" v="391" actId="20577"/>
          <ac:spMkLst>
            <pc:docMk/>
            <pc:sldMk cId="126289860" sldId="260"/>
            <ac:spMk id="84" creationId="{56CAD5D7-142B-49CE-8305-9120857511BC}"/>
          </ac:spMkLst>
        </pc:spChg>
        <pc:spChg chg="mod">
          <ac:chgData name="Biton, Peleg" userId="80974794-56d2-47d4-996f-5efaf19f89da" providerId="ADAL" clId="{488B2C2B-1EC4-445F-AB73-4FCF8A045DBF}" dt="2021-01-04T13:23:17.530" v="993"/>
          <ac:spMkLst>
            <pc:docMk/>
            <pc:sldMk cId="126289860" sldId="260"/>
            <ac:spMk id="99" creationId="{5DA507B1-6B59-4018-BE63-6B135778B033}"/>
          </ac:spMkLst>
        </pc:spChg>
        <pc:grpChg chg="add del">
          <ac:chgData name="Biton, Peleg" userId="80974794-56d2-47d4-996f-5efaf19f89da" providerId="ADAL" clId="{488B2C2B-1EC4-445F-AB73-4FCF8A045DBF}" dt="2021-01-04T13:05:43.028" v="773" actId="478"/>
          <ac:grpSpMkLst>
            <pc:docMk/>
            <pc:sldMk cId="126289860" sldId="260"/>
            <ac:grpSpMk id="44" creationId="{C577BA08-B576-4F15-A631-78D9EE81843A}"/>
          </ac:grpSpMkLst>
        </pc:grpChg>
        <pc:grpChg chg="add del">
          <ac:chgData name="Biton, Peleg" userId="80974794-56d2-47d4-996f-5efaf19f89da" providerId="ADAL" clId="{488B2C2B-1EC4-445F-AB73-4FCF8A045DBF}" dt="2021-01-04T13:06:07.128" v="780" actId="478"/>
          <ac:grpSpMkLst>
            <pc:docMk/>
            <pc:sldMk cId="126289860" sldId="260"/>
            <ac:grpSpMk id="50" creationId="{2EADCD86-8FDC-4D9B-BFD1-1A75584D9C48}"/>
          </ac:grpSpMkLst>
        </pc:grpChg>
        <pc:grpChg chg="add del">
          <ac:chgData name="Biton, Peleg" userId="80974794-56d2-47d4-996f-5efaf19f89da" providerId="ADAL" clId="{488B2C2B-1EC4-445F-AB73-4FCF8A045DBF}" dt="2021-01-04T13:17:33.968" v="944" actId="478"/>
          <ac:grpSpMkLst>
            <pc:docMk/>
            <pc:sldMk cId="126289860" sldId="260"/>
            <ac:grpSpMk id="66" creationId="{A700DCD4-6C2C-4AA9-B637-C7D6D53956AB}"/>
          </ac:grpSpMkLst>
        </pc:grpChg>
        <pc:grpChg chg="add del">
          <ac:chgData name="Biton, Peleg" userId="80974794-56d2-47d4-996f-5efaf19f89da" providerId="ADAL" clId="{488B2C2B-1EC4-445F-AB73-4FCF8A045DBF}" dt="2021-01-04T13:17:30.792" v="942"/>
          <ac:grpSpMkLst>
            <pc:docMk/>
            <pc:sldMk cId="126289860" sldId="260"/>
            <ac:grpSpMk id="86" creationId="{269BCAAC-EFB3-4CA1-AD43-ECEDCBB91E52}"/>
          </ac:grpSpMkLst>
        </pc:grpChg>
        <pc:grpChg chg="add">
          <ac:chgData name="Biton, Peleg" userId="80974794-56d2-47d4-996f-5efaf19f89da" providerId="ADAL" clId="{488B2C2B-1EC4-445F-AB73-4FCF8A045DBF}" dt="2021-01-04T13:17:34.501" v="945"/>
          <ac:grpSpMkLst>
            <pc:docMk/>
            <pc:sldMk cId="126289860" sldId="260"/>
            <ac:grpSpMk id="93" creationId="{20B90ED4-E085-4B72-8F6E-7CD59506074F}"/>
          </ac:grpSpMkLst>
        </pc:grpChg>
      </pc:sldChg>
      <pc:sldChg chg="addSp delSp modSp add">
        <pc:chgData name="Biton, Peleg" userId="80974794-56d2-47d4-996f-5efaf19f89da" providerId="ADAL" clId="{488B2C2B-1EC4-445F-AB73-4FCF8A045DBF}" dt="2021-01-04T13:23:19.914" v="994"/>
        <pc:sldMkLst>
          <pc:docMk/>
          <pc:sldMk cId="1947165034" sldId="261"/>
        </pc:sldMkLst>
        <pc:spChg chg="mod">
          <ac:chgData name="Biton, Peleg" userId="80974794-56d2-47d4-996f-5efaf19f89da" providerId="ADAL" clId="{488B2C2B-1EC4-445F-AB73-4FCF8A045DBF}" dt="2021-01-04T12:48:54.998" v="395" actId="20577"/>
          <ac:spMkLst>
            <pc:docMk/>
            <pc:sldMk cId="1947165034" sldId="261"/>
            <ac:spMk id="4" creationId="{A8C51AC7-82FB-4F45-8200-9DD776011032}"/>
          </ac:spMkLst>
        </pc:spChg>
        <pc:spChg chg="del">
          <ac:chgData name="Biton, Peleg" userId="80974794-56d2-47d4-996f-5efaf19f89da" providerId="ADAL" clId="{488B2C2B-1EC4-445F-AB73-4FCF8A045DBF}" dt="2021-01-04T13:04:06.222" v="671" actId="478"/>
          <ac:spMkLst>
            <pc:docMk/>
            <pc:sldMk cId="1947165034" sldId="261"/>
            <ac:spMk id="43" creationId="{07CB71FA-6D68-44CC-B8B2-187B99CA03DE}"/>
          </ac:spMkLst>
        </pc:spChg>
        <pc:spChg chg="mod">
          <ac:chgData name="Biton, Peleg" userId="80974794-56d2-47d4-996f-5efaf19f89da" providerId="ADAL" clId="{488B2C2B-1EC4-445F-AB73-4FCF8A045DBF}" dt="2021-01-04T13:08:28.699" v="810"/>
          <ac:spMkLst>
            <pc:docMk/>
            <pc:sldMk cId="1947165034" sldId="261"/>
            <ac:spMk id="80" creationId="{6ACD294A-2619-490C-A39C-34A415642015}"/>
          </ac:spMkLst>
        </pc:spChg>
        <pc:spChg chg="mod">
          <ac:chgData name="Biton, Peleg" userId="80974794-56d2-47d4-996f-5efaf19f89da" providerId="ADAL" clId="{488B2C2B-1EC4-445F-AB73-4FCF8A045DBF}" dt="2021-01-04T13:23:19.914" v="994"/>
          <ac:spMkLst>
            <pc:docMk/>
            <pc:sldMk cId="1947165034" sldId="261"/>
            <ac:spMk id="92" creationId="{288B45B0-F492-42D0-939C-BED8394913F7}"/>
          </ac:spMkLst>
        </pc:spChg>
        <pc:grpChg chg="add del">
          <ac:chgData name="Biton, Peleg" userId="80974794-56d2-47d4-996f-5efaf19f89da" providerId="ADAL" clId="{488B2C2B-1EC4-445F-AB73-4FCF8A045DBF}" dt="2021-01-04T13:06:10.233" v="782" actId="478"/>
          <ac:grpSpMkLst>
            <pc:docMk/>
            <pc:sldMk cId="1947165034" sldId="261"/>
            <ac:grpSpMk id="44" creationId="{03F5F594-E09C-42CF-8EA8-7F3F12102348}"/>
          </ac:grpSpMkLst>
        </pc:grpChg>
        <pc:grpChg chg="add del">
          <ac:chgData name="Biton, Peleg" userId="80974794-56d2-47d4-996f-5efaf19f89da" providerId="ADAL" clId="{488B2C2B-1EC4-445F-AB73-4FCF8A045DBF}" dt="2021-01-04T13:05:49.529" v="777"/>
          <ac:grpSpMkLst>
            <pc:docMk/>
            <pc:sldMk cId="1947165034" sldId="261"/>
            <ac:grpSpMk id="50" creationId="{D790C7DD-5988-43E8-B2B3-A6DF45DE9E50}"/>
          </ac:grpSpMkLst>
        </pc:grpChg>
        <pc:grpChg chg="add del">
          <ac:chgData name="Biton, Peleg" userId="80974794-56d2-47d4-996f-5efaf19f89da" providerId="ADAL" clId="{488B2C2B-1EC4-445F-AB73-4FCF8A045DBF}" dt="2021-01-04T13:17:24.757" v="938" actId="478"/>
          <ac:grpSpMkLst>
            <pc:docMk/>
            <pc:sldMk cId="1947165034" sldId="261"/>
            <ac:grpSpMk id="66" creationId="{4DBC9863-8A15-4AB0-9607-A5E754FB4B65}"/>
          </ac:grpSpMkLst>
        </pc:grpChg>
        <pc:grpChg chg="add">
          <ac:chgData name="Biton, Peleg" userId="80974794-56d2-47d4-996f-5efaf19f89da" providerId="ADAL" clId="{488B2C2B-1EC4-445F-AB73-4FCF8A045DBF}" dt="2021-01-04T13:17:25.197" v="939"/>
          <ac:grpSpMkLst>
            <pc:docMk/>
            <pc:sldMk cId="1947165034" sldId="261"/>
            <ac:grpSpMk id="86" creationId="{4D31D2CF-FAA1-4816-BEF1-538D1B16488E}"/>
          </ac:grpSpMkLst>
        </pc:grpChg>
        <pc:cxnChg chg="mod">
          <ac:chgData name="Biton, Peleg" userId="80974794-56d2-47d4-996f-5efaf19f89da" providerId="ADAL" clId="{488B2C2B-1EC4-445F-AB73-4FCF8A045DBF}" dt="2021-01-04T12:48:52.585" v="393" actId="1076"/>
          <ac:cxnSpMkLst>
            <pc:docMk/>
            <pc:sldMk cId="1947165034" sldId="261"/>
            <ac:cxnSpMk id="6" creationId="{90316761-9A9C-45DD-883B-22155F2B1094}"/>
          </ac:cxnSpMkLst>
        </pc:cxnChg>
        <pc:cxnChg chg="mod">
          <ac:chgData name="Biton, Peleg" userId="80974794-56d2-47d4-996f-5efaf19f89da" providerId="ADAL" clId="{488B2C2B-1EC4-445F-AB73-4FCF8A045DBF}" dt="2021-01-04T12:48:52.585" v="393" actId="1076"/>
          <ac:cxnSpMkLst>
            <pc:docMk/>
            <pc:sldMk cId="1947165034" sldId="261"/>
            <ac:cxnSpMk id="42" creationId="{58048FA6-5FD9-4CEB-A0E6-009A8BAEF165}"/>
          </ac:cxnSpMkLst>
        </pc:cxnChg>
      </pc:sldChg>
      <pc:sldChg chg="addSp delSp modSp add">
        <pc:chgData name="Biton, Peleg" userId="80974794-56d2-47d4-996f-5efaf19f89da" providerId="ADAL" clId="{488B2C2B-1EC4-445F-AB73-4FCF8A045DBF}" dt="2021-01-04T13:23:22.669" v="995"/>
        <pc:sldMkLst>
          <pc:docMk/>
          <pc:sldMk cId="1018802633" sldId="262"/>
        </pc:sldMkLst>
        <pc:spChg chg="del">
          <ac:chgData name="Biton, Peleg" userId="80974794-56d2-47d4-996f-5efaf19f89da" providerId="ADAL" clId="{488B2C2B-1EC4-445F-AB73-4FCF8A045DBF}" dt="2021-01-04T13:04:14.755" v="673" actId="478"/>
          <ac:spMkLst>
            <pc:docMk/>
            <pc:sldMk cId="1018802633" sldId="262"/>
            <ac:spMk id="43" creationId="{07CB71FA-6D68-44CC-B8B2-187B99CA03DE}"/>
          </ac:spMkLst>
        </pc:spChg>
        <pc:spChg chg="mod">
          <ac:chgData name="Biton, Peleg" userId="80974794-56d2-47d4-996f-5efaf19f89da" providerId="ADAL" clId="{488B2C2B-1EC4-445F-AB73-4FCF8A045DBF}" dt="2021-01-04T13:08:31.135" v="811"/>
          <ac:spMkLst>
            <pc:docMk/>
            <pc:sldMk cId="1018802633" sldId="262"/>
            <ac:spMk id="66" creationId="{9588A880-9346-4E12-A713-10CD64AFCC4D}"/>
          </ac:spMkLst>
        </pc:spChg>
        <pc:spChg chg="mod">
          <ac:chgData name="Biton, Peleg" userId="80974794-56d2-47d4-996f-5efaf19f89da" providerId="ADAL" clId="{488B2C2B-1EC4-445F-AB73-4FCF8A045DBF}" dt="2021-01-04T12:49:20.457" v="397" actId="1076"/>
          <ac:spMkLst>
            <pc:docMk/>
            <pc:sldMk cId="1018802633" sldId="262"/>
            <ac:spMk id="79" creationId="{F4739436-FDA2-42C5-A724-A691F2810C8F}"/>
          </ac:spMkLst>
        </pc:spChg>
        <pc:spChg chg="mod">
          <ac:chgData name="Biton, Peleg" userId="80974794-56d2-47d4-996f-5efaf19f89da" providerId="ADAL" clId="{488B2C2B-1EC4-445F-AB73-4FCF8A045DBF}" dt="2021-01-04T12:51:41.351" v="430" actId="1076"/>
          <ac:spMkLst>
            <pc:docMk/>
            <pc:sldMk cId="1018802633" sldId="262"/>
            <ac:spMk id="82" creationId="{A1B95FC1-7243-47E6-BADE-797A8EF151BE}"/>
          </ac:spMkLst>
        </pc:spChg>
        <pc:spChg chg="mod">
          <ac:chgData name="Biton, Peleg" userId="80974794-56d2-47d4-996f-5efaf19f89da" providerId="ADAL" clId="{488B2C2B-1EC4-445F-AB73-4FCF8A045DBF}" dt="2021-01-04T13:23:22.669" v="995"/>
          <ac:spMkLst>
            <pc:docMk/>
            <pc:sldMk cId="1018802633" sldId="262"/>
            <ac:spMk id="88" creationId="{BA6643B1-9744-4304-8660-AFADCEB7C3F6}"/>
          </ac:spMkLst>
        </pc:spChg>
        <pc:grpChg chg="add del">
          <ac:chgData name="Biton, Peleg" userId="80974794-56d2-47d4-996f-5efaf19f89da" providerId="ADAL" clId="{488B2C2B-1EC4-445F-AB73-4FCF8A045DBF}" dt="2021-01-04T13:06:14.071" v="784" actId="478"/>
          <ac:grpSpMkLst>
            <pc:docMk/>
            <pc:sldMk cId="1018802633" sldId="262"/>
            <ac:grpSpMk id="44" creationId="{E60868ED-1BEF-4D0E-A212-4CCDAAB8F9C4}"/>
          </ac:grpSpMkLst>
        </pc:grpChg>
        <pc:grpChg chg="add del">
          <ac:chgData name="Biton, Peleg" userId="80974794-56d2-47d4-996f-5efaf19f89da" providerId="ADAL" clId="{488B2C2B-1EC4-445F-AB73-4FCF8A045DBF}" dt="2021-01-04T13:17:19.003" v="936" actId="478"/>
          <ac:grpSpMkLst>
            <pc:docMk/>
            <pc:sldMk cId="1018802633" sldId="262"/>
            <ac:grpSpMk id="50" creationId="{69A2F391-CAD4-4F07-A75A-3E476A00AAAD}"/>
          </ac:grpSpMkLst>
        </pc:grpChg>
        <pc:grpChg chg="add">
          <ac:chgData name="Biton, Peleg" userId="80974794-56d2-47d4-996f-5efaf19f89da" providerId="ADAL" clId="{488B2C2B-1EC4-445F-AB73-4FCF8A045DBF}" dt="2021-01-04T13:17:19.526" v="937"/>
          <ac:grpSpMkLst>
            <pc:docMk/>
            <pc:sldMk cId="1018802633" sldId="262"/>
            <ac:grpSpMk id="70" creationId="{145E2016-4890-4FF7-BDCE-B77A12745FE3}"/>
          </ac:grpSpMkLst>
        </pc:grpChg>
      </pc:sldChg>
      <pc:sldChg chg="addSp delSp modSp add">
        <pc:chgData name="Biton, Peleg" userId="80974794-56d2-47d4-996f-5efaf19f89da" providerId="ADAL" clId="{488B2C2B-1EC4-445F-AB73-4FCF8A045DBF}" dt="2021-01-04T13:23:25.355" v="996"/>
        <pc:sldMkLst>
          <pc:docMk/>
          <pc:sldMk cId="3459599916" sldId="263"/>
        </pc:sldMkLst>
        <pc:spChg chg="del">
          <ac:chgData name="Biton, Peleg" userId="80974794-56d2-47d4-996f-5efaf19f89da" providerId="ADAL" clId="{488B2C2B-1EC4-445F-AB73-4FCF8A045DBF}" dt="2021-01-04T13:06:30.306" v="787" actId="478"/>
          <ac:spMkLst>
            <pc:docMk/>
            <pc:sldMk cId="3459599916" sldId="263"/>
            <ac:spMk id="43" creationId="{07CB71FA-6D68-44CC-B8B2-187B99CA03DE}"/>
          </ac:spMkLst>
        </pc:spChg>
        <pc:spChg chg="add del">
          <ac:chgData name="Biton, Peleg" userId="80974794-56d2-47d4-996f-5efaf19f89da" providerId="ADAL" clId="{488B2C2B-1EC4-445F-AB73-4FCF8A045DBF}" dt="2021-01-04T12:49:53.807" v="405"/>
          <ac:spMkLst>
            <pc:docMk/>
            <pc:sldMk cId="3459599916" sldId="263"/>
            <ac:spMk id="44" creationId="{00F4AEB7-A896-4CA6-949F-398A5F1478BC}"/>
          </ac:spMkLst>
        </pc:spChg>
        <pc:spChg chg="add ord">
          <ac:chgData name="Biton, Peleg" userId="80974794-56d2-47d4-996f-5efaf19f89da" providerId="ADAL" clId="{488B2C2B-1EC4-445F-AB73-4FCF8A045DBF}" dt="2021-01-04T12:50:23.239" v="407" actId="167"/>
          <ac:spMkLst>
            <pc:docMk/>
            <pc:sldMk cId="3459599916" sldId="263"/>
            <ac:spMk id="45" creationId="{00E40F4D-D229-43BB-A5AB-70069749F18E}"/>
          </ac:spMkLst>
        </pc:spChg>
        <pc:spChg chg="mod">
          <ac:chgData name="Biton, Peleg" userId="80974794-56d2-47d4-996f-5efaf19f89da" providerId="ADAL" clId="{488B2C2B-1EC4-445F-AB73-4FCF8A045DBF}" dt="2021-01-04T13:06:34.011" v="789" actId="20577"/>
          <ac:spMkLst>
            <pc:docMk/>
            <pc:sldMk cId="3459599916" sldId="263"/>
            <ac:spMk id="50" creationId="{BCCDFB73-1FAF-475E-A115-B92B72FC87D9}"/>
          </ac:spMkLst>
        </pc:spChg>
        <pc:spChg chg="mod">
          <ac:chgData name="Biton, Peleg" userId="80974794-56d2-47d4-996f-5efaf19f89da" providerId="ADAL" clId="{488B2C2B-1EC4-445F-AB73-4FCF8A045DBF}" dt="2021-01-04T13:08:34.868" v="812"/>
          <ac:spMkLst>
            <pc:docMk/>
            <pc:sldMk cId="3459599916" sldId="263"/>
            <ac:spMk id="55" creationId="{5AC20054-8BF1-43CB-8E97-B74FEB8F5B02}"/>
          </ac:spMkLst>
        </pc:spChg>
        <pc:spChg chg="mod">
          <ac:chgData name="Biton, Peleg" userId="80974794-56d2-47d4-996f-5efaf19f89da" providerId="ADAL" clId="{488B2C2B-1EC4-445F-AB73-4FCF8A045DBF}" dt="2021-01-04T12:49:36.300" v="399" actId="1076"/>
          <ac:spMkLst>
            <pc:docMk/>
            <pc:sldMk cId="3459599916" sldId="263"/>
            <ac:spMk id="79" creationId="{F4739436-FDA2-42C5-A724-A691F2810C8F}"/>
          </ac:spMkLst>
        </pc:spChg>
        <pc:spChg chg="mod">
          <ac:chgData name="Biton, Peleg" userId="80974794-56d2-47d4-996f-5efaf19f89da" providerId="ADAL" clId="{488B2C2B-1EC4-445F-AB73-4FCF8A045DBF}" dt="2021-01-04T13:17:09.684" v="935" actId="20577"/>
          <ac:spMkLst>
            <pc:docMk/>
            <pc:sldMk cId="3459599916" sldId="263"/>
            <ac:spMk id="80" creationId="{4F11E645-A629-42C1-B50A-D49663256BF0}"/>
          </ac:spMkLst>
        </pc:spChg>
        <pc:spChg chg="mod">
          <ac:chgData name="Biton, Peleg" userId="80974794-56d2-47d4-996f-5efaf19f89da" providerId="ADAL" clId="{488B2C2B-1EC4-445F-AB73-4FCF8A045DBF}" dt="2021-01-04T13:06:27.416" v="786" actId="1076"/>
          <ac:spMkLst>
            <pc:docMk/>
            <pc:sldMk cId="3459599916" sldId="263"/>
            <ac:spMk id="82" creationId="{A1B95FC1-7243-47E6-BADE-797A8EF151BE}"/>
          </ac:spMkLst>
        </pc:spChg>
        <pc:spChg chg="mod">
          <ac:chgData name="Biton, Peleg" userId="80974794-56d2-47d4-996f-5efaf19f89da" providerId="ADAL" clId="{488B2C2B-1EC4-445F-AB73-4FCF8A045DBF}" dt="2021-01-04T13:23:25.355" v="996"/>
          <ac:spMkLst>
            <pc:docMk/>
            <pc:sldMk cId="3459599916" sldId="263"/>
            <ac:spMk id="83" creationId="{21383B82-74A6-44A9-BB42-55A09D02DFD7}"/>
          </ac:spMkLst>
        </pc:spChg>
        <pc:spChg chg="del mod">
          <ac:chgData name="Biton, Peleg" userId="80974794-56d2-47d4-996f-5efaf19f89da" providerId="ADAL" clId="{488B2C2B-1EC4-445F-AB73-4FCF8A045DBF}" dt="2021-01-04T12:49:52.181" v="403" actId="478"/>
          <ac:spMkLst>
            <pc:docMk/>
            <pc:sldMk cId="3459599916" sldId="263"/>
            <ac:spMk id="84" creationId="{56CAD5D7-142B-49CE-8305-9120857511BC}"/>
          </ac:spMkLst>
        </pc:spChg>
        <pc:grpChg chg="add del">
          <ac:chgData name="Biton, Peleg" userId="80974794-56d2-47d4-996f-5efaf19f89da" providerId="ADAL" clId="{488B2C2B-1EC4-445F-AB73-4FCF8A045DBF}" dt="2021-01-04T13:17:06.897" v="933" actId="478"/>
          <ac:grpSpMkLst>
            <pc:docMk/>
            <pc:sldMk cId="3459599916" sldId="263"/>
            <ac:grpSpMk id="47" creationId="{FAA1D1E0-C9AE-4E07-A7C8-971BB22C17AC}"/>
          </ac:grpSpMkLst>
        </pc:grpChg>
        <pc:grpChg chg="add">
          <ac:chgData name="Biton, Peleg" userId="80974794-56d2-47d4-996f-5efaf19f89da" providerId="ADAL" clId="{488B2C2B-1EC4-445F-AB73-4FCF8A045DBF}" dt="2021-01-04T13:17:07.298" v="934"/>
          <ac:grpSpMkLst>
            <pc:docMk/>
            <pc:sldMk cId="3459599916" sldId="263"/>
            <ac:grpSpMk id="65" creationId="{A75A254C-B91F-41B2-89B9-77D2CF4F6C89}"/>
          </ac:grpSpMkLst>
        </pc:grpChg>
      </pc:sldChg>
      <pc:sldChg chg="addSp delSp modSp add">
        <pc:chgData name="Biton, Peleg" userId="80974794-56d2-47d4-996f-5efaf19f89da" providerId="ADAL" clId="{488B2C2B-1EC4-445F-AB73-4FCF8A045DBF}" dt="2021-01-04T13:23:28.127" v="997"/>
        <pc:sldMkLst>
          <pc:docMk/>
          <pc:sldMk cId="1186469568" sldId="264"/>
        </pc:sldMkLst>
        <pc:spChg chg="mod">
          <ac:chgData name="Biton, Peleg" userId="80974794-56d2-47d4-996f-5efaf19f89da" providerId="ADAL" clId="{488B2C2B-1EC4-445F-AB73-4FCF8A045DBF}" dt="2021-01-04T12:50:38.870" v="420" actId="20577"/>
          <ac:spMkLst>
            <pc:docMk/>
            <pc:sldMk cId="1186469568" sldId="264"/>
            <ac:spMk id="13" creationId="{4CD99ABF-6E91-4780-948E-3B830D82A31B}"/>
          </ac:spMkLst>
        </pc:spChg>
        <pc:spChg chg="del mod">
          <ac:chgData name="Biton, Peleg" userId="80974794-56d2-47d4-996f-5efaf19f89da" providerId="ADAL" clId="{488B2C2B-1EC4-445F-AB73-4FCF8A045DBF}" dt="2021-01-04T13:06:43.047" v="792" actId="478"/>
          <ac:spMkLst>
            <pc:docMk/>
            <pc:sldMk cId="1186469568" sldId="264"/>
            <ac:spMk id="43" creationId="{07CB71FA-6D68-44CC-B8B2-187B99CA03DE}"/>
          </ac:spMkLst>
        </pc:spChg>
        <pc:spChg chg="mod">
          <ac:chgData name="Biton, Peleg" userId="80974794-56d2-47d4-996f-5efaf19f89da" providerId="ADAL" clId="{488B2C2B-1EC4-445F-AB73-4FCF8A045DBF}" dt="2021-01-04T13:09:03.431" v="813"/>
          <ac:spMkLst>
            <pc:docMk/>
            <pc:sldMk cId="1186469568" sldId="264"/>
            <ac:spMk id="49" creationId="{313186EC-5662-48B6-95E2-50C868E11A6B}"/>
          </ac:spMkLst>
        </pc:spChg>
        <pc:spChg chg="mod">
          <ac:chgData name="Biton, Peleg" userId="80974794-56d2-47d4-996f-5efaf19f89da" providerId="ADAL" clId="{488B2C2B-1EC4-445F-AB73-4FCF8A045DBF}" dt="2021-01-04T13:23:28.127" v="997"/>
          <ac:spMkLst>
            <pc:docMk/>
            <pc:sldMk cId="1186469568" sldId="264"/>
            <ac:spMk id="76" creationId="{388129EB-21DA-496D-AD70-70DC9A3ACC4B}"/>
          </ac:spMkLst>
        </pc:spChg>
        <pc:spChg chg="mod">
          <ac:chgData name="Biton, Peleg" userId="80974794-56d2-47d4-996f-5efaf19f89da" providerId="ADAL" clId="{488B2C2B-1EC4-445F-AB73-4FCF8A045DBF}" dt="2021-01-04T12:51:53.717" v="432" actId="1076"/>
          <ac:spMkLst>
            <pc:docMk/>
            <pc:sldMk cId="1186469568" sldId="264"/>
            <ac:spMk id="82" creationId="{A1B95FC1-7243-47E6-BADE-797A8EF151BE}"/>
          </ac:spMkLst>
        </pc:spChg>
        <pc:spChg chg="mod">
          <ac:chgData name="Biton, Peleg" userId="80974794-56d2-47d4-996f-5efaf19f89da" providerId="ADAL" clId="{488B2C2B-1EC4-445F-AB73-4FCF8A045DBF}" dt="2021-01-04T12:50:58.198" v="428" actId="20577"/>
          <ac:spMkLst>
            <pc:docMk/>
            <pc:sldMk cId="1186469568" sldId="264"/>
            <ac:spMk id="84" creationId="{56CAD5D7-142B-49CE-8305-9120857511BC}"/>
          </ac:spMkLst>
        </pc:spChg>
        <pc:grpChg chg="add del">
          <ac:chgData name="Biton, Peleg" userId="80974794-56d2-47d4-996f-5efaf19f89da" providerId="ADAL" clId="{488B2C2B-1EC4-445F-AB73-4FCF8A045DBF}" dt="2021-01-04T13:16:54.256" v="931" actId="478"/>
          <ac:grpSpMkLst>
            <pc:docMk/>
            <pc:sldMk cId="1186469568" sldId="264"/>
            <ac:grpSpMk id="44" creationId="{71CF8363-31F2-4AB2-8686-EC399ADB3FE0}"/>
          </ac:grpSpMkLst>
        </pc:grpChg>
        <pc:grpChg chg="add">
          <ac:chgData name="Biton, Peleg" userId="80974794-56d2-47d4-996f-5efaf19f89da" providerId="ADAL" clId="{488B2C2B-1EC4-445F-AB73-4FCF8A045DBF}" dt="2021-01-04T13:16:54.723" v="932"/>
          <ac:grpSpMkLst>
            <pc:docMk/>
            <pc:sldMk cId="1186469568" sldId="264"/>
            <ac:grpSpMk id="55" creationId="{67A64491-5559-4EB3-BE85-BA03004AF776}"/>
          </ac:grpSpMkLst>
        </pc:grpChg>
      </pc:sldChg>
      <pc:sldChg chg="add del">
        <pc:chgData name="Biton, Peleg" userId="80974794-56d2-47d4-996f-5efaf19f89da" providerId="ADAL" clId="{488B2C2B-1EC4-445F-AB73-4FCF8A045DBF}" dt="2021-01-04T12:50:28.091" v="409"/>
        <pc:sldMkLst>
          <pc:docMk/>
          <pc:sldMk cId="1258407462" sldId="264"/>
        </pc:sldMkLst>
      </pc:sldChg>
      <pc:sldChg chg="del">
        <pc:chgData name="Biton, Peleg" userId="80974794-56d2-47d4-996f-5efaf19f89da" providerId="ADAL" clId="{488B2C2B-1EC4-445F-AB73-4FCF8A045DBF}" dt="2021-01-04T12:46:08.294" v="330" actId="2696"/>
        <pc:sldMkLst>
          <pc:docMk/>
          <pc:sldMk cId="2025694146" sldId="264"/>
        </pc:sldMkLst>
      </pc:sldChg>
      <pc:sldChg chg="addSp delSp modSp add">
        <pc:chgData name="Biton, Peleg" userId="80974794-56d2-47d4-996f-5efaf19f89da" providerId="ADAL" clId="{488B2C2B-1EC4-445F-AB73-4FCF8A045DBF}" dt="2021-01-04T13:23:31.039" v="998"/>
        <pc:sldMkLst>
          <pc:docMk/>
          <pc:sldMk cId="1543642543" sldId="265"/>
        </pc:sldMkLst>
        <pc:spChg chg="del">
          <ac:chgData name="Biton, Peleg" userId="80974794-56d2-47d4-996f-5efaf19f89da" providerId="ADAL" clId="{488B2C2B-1EC4-445F-AB73-4FCF8A045DBF}" dt="2021-01-04T13:07:06.348" v="794" actId="478"/>
          <ac:spMkLst>
            <pc:docMk/>
            <pc:sldMk cId="1543642543" sldId="265"/>
            <ac:spMk id="43" creationId="{07CB71FA-6D68-44CC-B8B2-187B99CA03DE}"/>
          </ac:spMkLst>
        </pc:spChg>
        <pc:spChg chg="mod">
          <ac:chgData name="Biton, Peleg" userId="80974794-56d2-47d4-996f-5efaf19f89da" providerId="ADAL" clId="{488B2C2B-1EC4-445F-AB73-4FCF8A045DBF}" dt="2021-01-04T13:07:08.418" v="796" actId="20577"/>
          <ac:spMkLst>
            <pc:docMk/>
            <pc:sldMk cId="1543642543" sldId="265"/>
            <ac:spMk id="48" creationId="{1587BD6A-1872-4D4D-99FA-FEFE94417D76}"/>
          </ac:spMkLst>
        </pc:spChg>
        <pc:spChg chg="mod">
          <ac:chgData name="Biton, Peleg" userId="80974794-56d2-47d4-996f-5efaf19f89da" providerId="ADAL" clId="{488B2C2B-1EC4-445F-AB73-4FCF8A045DBF}" dt="2021-01-04T13:09:15.236" v="815"/>
          <ac:spMkLst>
            <pc:docMk/>
            <pc:sldMk cId="1543642543" sldId="265"/>
            <ac:spMk id="49" creationId="{B8A46C1B-6A76-4D10-8DFD-05A1C753457B}"/>
          </ac:spMkLst>
        </pc:spChg>
        <pc:spChg chg="mod">
          <ac:chgData name="Biton, Peleg" userId="80974794-56d2-47d4-996f-5efaf19f89da" providerId="ADAL" clId="{488B2C2B-1EC4-445F-AB73-4FCF8A045DBF}" dt="2021-01-04T13:16:49.451" v="930" actId="20577"/>
          <ac:spMkLst>
            <pc:docMk/>
            <pc:sldMk cId="1543642543" sldId="265"/>
            <ac:spMk id="70" creationId="{E502BCFB-B7AF-4AD1-A5AE-59F7666204A3}"/>
          </ac:spMkLst>
        </pc:spChg>
        <pc:spChg chg="mod">
          <ac:chgData name="Biton, Peleg" userId="80974794-56d2-47d4-996f-5efaf19f89da" providerId="ADAL" clId="{488B2C2B-1EC4-445F-AB73-4FCF8A045DBF}" dt="2021-01-04T12:52:32.752" v="437"/>
          <ac:spMkLst>
            <pc:docMk/>
            <pc:sldMk cId="1543642543" sldId="265"/>
            <ac:spMk id="71" creationId="{A7A5B612-C541-43AF-8686-0531855DDE25}"/>
          </ac:spMkLst>
        </pc:spChg>
        <pc:spChg chg="mod">
          <ac:chgData name="Biton, Peleg" userId="80974794-56d2-47d4-996f-5efaf19f89da" providerId="ADAL" clId="{488B2C2B-1EC4-445F-AB73-4FCF8A045DBF}" dt="2021-01-04T13:23:31.039" v="998"/>
          <ac:spMkLst>
            <pc:docMk/>
            <pc:sldMk cId="1543642543" sldId="265"/>
            <ac:spMk id="76" creationId="{E7C0A1B9-E5DC-4408-9741-E397AF3E5E39}"/>
          </ac:spMkLst>
        </pc:spChg>
        <pc:spChg chg="mod">
          <ac:chgData name="Biton, Peleg" userId="80974794-56d2-47d4-996f-5efaf19f89da" providerId="ADAL" clId="{488B2C2B-1EC4-445F-AB73-4FCF8A045DBF}" dt="2021-01-04T12:52:12.170" v="434" actId="1076"/>
          <ac:spMkLst>
            <pc:docMk/>
            <pc:sldMk cId="1543642543" sldId="265"/>
            <ac:spMk id="79" creationId="{F4739436-FDA2-42C5-A724-A691F2810C8F}"/>
          </ac:spMkLst>
        </pc:spChg>
        <pc:spChg chg="mod">
          <ac:chgData name="Biton, Peleg" userId="80974794-56d2-47d4-996f-5efaf19f89da" providerId="ADAL" clId="{488B2C2B-1EC4-445F-AB73-4FCF8A045DBF}" dt="2021-01-04T12:52:18.663" v="435" actId="1076"/>
          <ac:spMkLst>
            <pc:docMk/>
            <pc:sldMk cId="1543642543" sldId="265"/>
            <ac:spMk id="82" creationId="{A1B95FC1-7243-47E6-BADE-797A8EF151BE}"/>
          </ac:spMkLst>
        </pc:spChg>
        <pc:spChg chg="mod">
          <ac:chgData name="Biton, Peleg" userId="80974794-56d2-47d4-996f-5efaf19f89da" providerId="ADAL" clId="{488B2C2B-1EC4-445F-AB73-4FCF8A045DBF}" dt="2021-01-04T12:52:50.418" v="449" actId="20577"/>
          <ac:spMkLst>
            <pc:docMk/>
            <pc:sldMk cId="1543642543" sldId="265"/>
            <ac:spMk id="84" creationId="{56CAD5D7-142B-49CE-8305-9120857511BC}"/>
          </ac:spMkLst>
        </pc:spChg>
        <pc:grpChg chg="add del mod">
          <ac:chgData name="Biton, Peleg" userId="80974794-56d2-47d4-996f-5efaf19f89da" providerId="ADAL" clId="{488B2C2B-1EC4-445F-AB73-4FCF8A045DBF}" dt="2021-01-04T13:16:46.903" v="928" actId="478"/>
          <ac:grpSpMkLst>
            <pc:docMk/>
            <pc:sldMk cId="1543642543" sldId="265"/>
            <ac:grpSpMk id="44" creationId="{9E487905-1CAB-430A-B069-05A922F15B44}"/>
          </ac:grpSpMkLst>
        </pc:grpChg>
        <pc:grpChg chg="mod">
          <ac:chgData name="Biton, Peleg" userId="80974794-56d2-47d4-996f-5efaf19f89da" providerId="ADAL" clId="{488B2C2B-1EC4-445F-AB73-4FCF8A045DBF}" dt="2021-01-04T13:09:15.236" v="815"/>
          <ac:grpSpMkLst>
            <pc:docMk/>
            <pc:sldMk cId="1543642543" sldId="265"/>
            <ac:grpSpMk id="45" creationId="{DC4A047F-5AC8-4607-AFBB-32488701B3B0}"/>
          </ac:grpSpMkLst>
        </pc:grpChg>
        <pc:grpChg chg="add">
          <ac:chgData name="Biton, Peleg" userId="80974794-56d2-47d4-996f-5efaf19f89da" providerId="ADAL" clId="{488B2C2B-1EC4-445F-AB73-4FCF8A045DBF}" dt="2021-01-04T13:16:47.319" v="929"/>
          <ac:grpSpMkLst>
            <pc:docMk/>
            <pc:sldMk cId="1543642543" sldId="265"/>
            <ac:grpSpMk id="55" creationId="{C4186402-0F02-472B-8C65-CBED55D47B50}"/>
          </ac:grpSpMkLst>
        </pc:grpChg>
      </pc:sldChg>
      <pc:sldChg chg="del">
        <pc:chgData name="Biton, Peleg" userId="80974794-56d2-47d4-996f-5efaf19f89da" providerId="ADAL" clId="{488B2C2B-1EC4-445F-AB73-4FCF8A045DBF}" dt="2021-01-04T12:46:08.326" v="331" actId="2696"/>
        <pc:sldMkLst>
          <pc:docMk/>
          <pc:sldMk cId="2009898479" sldId="265"/>
        </pc:sldMkLst>
      </pc:sldChg>
      <pc:sldChg chg="addSp delSp modSp add">
        <pc:chgData name="Biton, Peleg" userId="80974794-56d2-47d4-996f-5efaf19f89da" providerId="ADAL" clId="{488B2C2B-1EC4-445F-AB73-4FCF8A045DBF}" dt="2021-01-04T13:23:35.707" v="999"/>
        <pc:sldMkLst>
          <pc:docMk/>
          <pc:sldMk cId="306140974" sldId="266"/>
        </pc:sldMkLst>
        <pc:spChg chg="del">
          <ac:chgData name="Biton, Peleg" userId="80974794-56d2-47d4-996f-5efaf19f89da" providerId="ADAL" clId="{488B2C2B-1EC4-445F-AB73-4FCF8A045DBF}" dt="2021-01-04T13:07:14.893" v="797" actId="478"/>
          <ac:spMkLst>
            <pc:docMk/>
            <pc:sldMk cId="306140974" sldId="266"/>
            <ac:spMk id="43" creationId="{07CB71FA-6D68-44CC-B8B2-187B99CA03DE}"/>
          </ac:spMkLst>
        </pc:spChg>
        <pc:spChg chg="mod">
          <ac:chgData name="Biton, Peleg" userId="80974794-56d2-47d4-996f-5efaf19f89da" providerId="ADAL" clId="{488B2C2B-1EC4-445F-AB73-4FCF8A045DBF}" dt="2021-01-04T13:07:17.287" v="799" actId="20577"/>
          <ac:spMkLst>
            <pc:docMk/>
            <pc:sldMk cId="306140974" sldId="266"/>
            <ac:spMk id="48" creationId="{D6FF7362-BD58-410E-BC8D-9BAABBBE4055}"/>
          </ac:spMkLst>
        </pc:spChg>
        <pc:spChg chg="mod">
          <ac:chgData name="Biton, Peleg" userId="80974794-56d2-47d4-996f-5efaf19f89da" providerId="ADAL" clId="{488B2C2B-1EC4-445F-AB73-4FCF8A045DBF}" dt="2021-01-04T13:09:19.173" v="816"/>
          <ac:spMkLst>
            <pc:docMk/>
            <pc:sldMk cId="306140974" sldId="266"/>
            <ac:spMk id="49" creationId="{06DF937E-890E-4FC8-96DB-32C67D0CAD68}"/>
          </ac:spMkLst>
        </pc:spChg>
        <pc:spChg chg="mod">
          <ac:chgData name="Biton, Peleg" userId="80974794-56d2-47d4-996f-5efaf19f89da" providerId="ADAL" clId="{488B2C2B-1EC4-445F-AB73-4FCF8A045DBF}" dt="2021-01-04T12:53:19.246" v="461" actId="20577"/>
          <ac:spMkLst>
            <pc:docMk/>
            <pc:sldMk cId="306140974" sldId="266"/>
            <ac:spMk id="71" creationId="{A7A5B612-C541-43AF-8686-0531855DDE25}"/>
          </ac:spMkLst>
        </pc:spChg>
        <pc:spChg chg="mod">
          <ac:chgData name="Biton, Peleg" userId="80974794-56d2-47d4-996f-5efaf19f89da" providerId="ADAL" clId="{488B2C2B-1EC4-445F-AB73-4FCF8A045DBF}" dt="2021-01-04T12:53:05.845" v="451" actId="1076"/>
          <ac:spMkLst>
            <pc:docMk/>
            <pc:sldMk cId="306140974" sldId="266"/>
            <ac:spMk id="79" creationId="{F4739436-FDA2-42C5-A724-A691F2810C8F}"/>
          </ac:spMkLst>
        </pc:spChg>
        <pc:spChg chg="mod">
          <ac:chgData name="Biton, Peleg" userId="80974794-56d2-47d4-996f-5efaf19f89da" providerId="ADAL" clId="{488B2C2B-1EC4-445F-AB73-4FCF8A045DBF}" dt="2021-01-04T12:53:11.040" v="452" actId="1076"/>
          <ac:spMkLst>
            <pc:docMk/>
            <pc:sldMk cId="306140974" sldId="266"/>
            <ac:spMk id="82" creationId="{A1B95FC1-7243-47E6-BADE-797A8EF151BE}"/>
          </ac:spMkLst>
        </pc:spChg>
        <pc:spChg chg="mod">
          <ac:chgData name="Biton, Peleg" userId="80974794-56d2-47d4-996f-5efaf19f89da" providerId="ADAL" clId="{488B2C2B-1EC4-445F-AB73-4FCF8A045DBF}" dt="2021-01-04T13:16:39.128" v="927" actId="20577"/>
          <ac:spMkLst>
            <pc:docMk/>
            <pc:sldMk cId="306140974" sldId="266"/>
            <ac:spMk id="96" creationId="{2C4EF132-F39A-4E52-AB86-03F50B09FBAC}"/>
          </ac:spMkLst>
        </pc:spChg>
        <pc:spChg chg="mod">
          <ac:chgData name="Biton, Peleg" userId="80974794-56d2-47d4-996f-5efaf19f89da" providerId="ADAL" clId="{488B2C2B-1EC4-445F-AB73-4FCF8A045DBF}" dt="2021-01-04T13:23:35.707" v="999"/>
          <ac:spMkLst>
            <pc:docMk/>
            <pc:sldMk cId="306140974" sldId="266"/>
            <ac:spMk id="97" creationId="{087560E1-04DF-4220-A87D-88CE11C431EC}"/>
          </ac:spMkLst>
        </pc:spChg>
        <pc:grpChg chg="add del">
          <ac:chgData name="Biton, Peleg" userId="80974794-56d2-47d4-996f-5efaf19f89da" providerId="ADAL" clId="{488B2C2B-1EC4-445F-AB73-4FCF8A045DBF}" dt="2021-01-04T13:16:36.656" v="925" actId="478"/>
          <ac:grpSpMkLst>
            <pc:docMk/>
            <pc:sldMk cId="306140974" sldId="266"/>
            <ac:grpSpMk id="44" creationId="{C5F39321-CE2E-4F45-8031-2E1FD4B76105}"/>
          </ac:grpSpMkLst>
        </pc:grpChg>
        <pc:grpChg chg="add del">
          <ac:chgData name="Biton, Peleg" userId="80974794-56d2-47d4-996f-5efaf19f89da" providerId="ADAL" clId="{488B2C2B-1EC4-445F-AB73-4FCF8A045DBF}" dt="2021-01-04T13:16:24.698" v="917"/>
          <ac:grpSpMkLst>
            <pc:docMk/>
            <pc:sldMk cId="306140974" sldId="266"/>
            <ac:grpSpMk id="55" creationId="{F17943A6-D26D-46BF-AE38-BBF59CBB8AB6}"/>
          </ac:grpSpMkLst>
        </pc:grpChg>
        <pc:grpChg chg="add del mod">
          <ac:chgData name="Biton, Peleg" userId="80974794-56d2-47d4-996f-5efaf19f89da" providerId="ADAL" clId="{488B2C2B-1EC4-445F-AB73-4FCF8A045DBF}" dt="2021-01-04T13:16:32.892" v="924" actId="478"/>
          <ac:grpSpMkLst>
            <pc:docMk/>
            <pc:sldMk cId="306140974" sldId="266"/>
            <ac:grpSpMk id="80" creationId="{C3504B65-C0C9-448D-91B7-4D75D6DBD972}"/>
          </ac:grpSpMkLst>
        </pc:grpChg>
        <pc:grpChg chg="mod">
          <ac:chgData name="Biton, Peleg" userId="80974794-56d2-47d4-996f-5efaf19f89da" providerId="ADAL" clId="{488B2C2B-1EC4-445F-AB73-4FCF8A045DBF}" dt="2021-01-04T13:16:25.859" v="919"/>
          <ac:grpSpMkLst>
            <pc:docMk/>
            <pc:sldMk cId="306140974" sldId="266"/>
            <ac:grpSpMk id="83" creationId="{787DFBCD-F7E9-4F9F-8437-1CC92081BC08}"/>
          </ac:grpSpMkLst>
        </pc:grpChg>
        <pc:grpChg chg="mod">
          <ac:chgData name="Biton, Peleg" userId="80974794-56d2-47d4-996f-5efaf19f89da" providerId="ADAL" clId="{488B2C2B-1EC4-445F-AB73-4FCF8A045DBF}" dt="2021-01-04T13:16:25.859" v="919"/>
          <ac:grpSpMkLst>
            <pc:docMk/>
            <pc:sldMk cId="306140974" sldId="266"/>
            <ac:grpSpMk id="87" creationId="{24B62AFE-7AF1-4556-A0C1-2CB5664C0C1F}"/>
          </ac:grpSpMkLst>
        </pc:grpChg>
        <pc:grpChg chg="add">
          <ac:chgData name="Biton, Peleg" userId="80974794-56d2-47d4-996f-5efaf19f89da" providerId="ADAL" clId="{488B2C2B-1EC4-445F-AB73-4FCF8A045DBF}" dt="2021-01-04T13:16:37.024" v="926"/>
          <ac:grpSpMkLst>
            <pc:docMk/>
            <pc:sldMk cId="306140974" sldId="266"/>
            <ac:grpSpMk id="91" creationId="{CBE186CA-D583-47B6-B560-400E5D169140}"/>
          </ac:grpSpMkLst>
        </pc:grpChg>
      </pc:sldChg>
      <pc:sldChg chg="del">
        <pc:chgData name="Biton, Peleg" userId="80974794-56d2-47d4-996f-5efaf19f89da" providerId="ADAL" clId="{488B2C2B-1EC4-445F-AB73-4FCF8A045DBF}" dt="2021-01-04T12:46:08.334" v="332" actId="2696"/>
        <pc:sldMkLst>
          <pc:docMk/>
          <pc:sldMk cId="4171956318" sldId="266"/>
        </pc:sldMkLst>
      </pc:sldChg>
      <pc:sldChg chg="del">
        <pc:chgData name="Biton, Peleg" userId="80974794-56d2-47d4-996f-5efaf19f89da" providerId="ADAL" clId="{488B2C2B-1EC4-445F-AB73-4FCF8A045DBF}" dt="2021-01-04T12:46:08.356" v="333" actId="2696"/>
        <pc:sldMkLst>
          <pc:docMk/>
          <pc:sldMk cId="677089772" sldId="267"/>
        </pc:sldMkLst>
      </pc:sldChg>
      <pc:sldChg chg="addSp delSp modSp add">
        <pc:chgData name="Biton, Peleg" userId="80974794-56d2-47d4-996f-5efaf19f89da" providerId="ADAL" clId="{488B2C2B-1EC4-445F-AB73-4FCF8A045DBF}" dt="2021-01-04T13:23:39.727" v="1000"/>
        <pc:sldMkLst>
          <pc:docMk/>
          <pc:sldMk cId="2908697220" sldId="267"/>
        </pc:sldMkLst>
        <pc:spChg chg="del">
          <ac:chgData name="Biton, Peleg" userId="80974794-56d2-47d4-996f-5efaf19f89da" providerId="ADAL" clId="{488B2C2B-1EC4-445F-AB73-4FCF8A045DBF}" dt="2021-01-04T13:07:48.653" v="800" actId="478"/>
          <ac:spMkLst>
            <pc:docMk/>
            <pc:sldMk cId="2908697220" sldId="267"/>
            <ac:spMk id="43" creationId="{07CB71FA-6D68-44CC-B8B2-187B99CA03DE}"/>
          </ac:spMkLst>
        </pc:spChg>
        <pc:spChg chg="add ord">
          <ac:chgData name="Biton, Peleg" userId="80974794-56d2-47d4-996f-5efaf19f89da" providerId="ADAL" clId="{488B2C2B-1EC4-445F-AB73-4FCF8A045DBF}" dt="2021-01-04T12:54:11.064" v="467" actId="167"/>
          <ac:spMkLst>
            <pc:docMk/>
            <pc:sldMk cId="2908697220" sldId="267"/>
            <ac:spMk id="44" creationId="{67A30381-3A55-41A3-9625-CFB7804256E1}"/>
          </ac:spMkLst>
        </pc:spChg>
        <pc:spChg chg="mod">
          <ac:chgData name="Biton, Peleg" userId="80974794-56d2-47d4-996f-5efaf19f89da" providerId="ADAL" clId="{488B2C2B-1EC4-445F-AB73-4FCF8A045DBF}" dt="2021-01-04T13:09:29.841" v="817"/>
          <ac:spMkLst>
            <pc:docMk/>
            <pc:sldMk cId="2908697220" sldId="267"/>
            <ac:spMk id="50" creationId="{80604A0D-021D-4063-9EC9-3C7E0A8B03BE}"/>
          </ac:spMkLst>
        </pc:spChg>
        <pc:spChg chg="mod">
          <ac:chgData name="Biton, Peleg" userId="80974794-56d2-47d4-996f-5efaf19f89da" providerId="ADAL" clId="{488B2C2B-1EC4-445F-AB73-4FCF8A045DBF}" dt="2021-01-04T12:53:35.931" v="463" actId="1076"/>
          <ac:spMkLst>
            <pc:docMk/>
            <pc:sldMk cId="2908697220" sldId="267"/>
            <ac:spMk id="79" creationId="{F4739436-FDA2-42C5-A724-A691F2810C8F}"/>
          </ac:spMkLst>
        </pc:spChg>
        <pc:spChg chg="mod">
          <ac:chgData name="Biton, Peleg" userId="80974794-56d2-47d4-996f-5efaf19f89da" providerId="ADAL" clId="{488B2C2B-1EC4-445F-AB73-4FCF8A045DBF}" dt="2021-01-04T13:23:39.727" v="1000"/>
          <ac:spMkLst>
            <pc:docMk/>
            <pc:sldMk cId="2908697220" sldId="267"/>
            <ac:spMk id="80" creationId="{4415E13F-0530-4CBC-A84E-843EEC63EF00}"/>
          </ac:spMkLst>
        </pc:spChg>
        <pc:spChg chg="mod">
          <ac:chgData name="Biton, Peleg" userId="80974794-56d2-47d4-996f-5efaf19f89da" providerId="ADAL" clId="{488B2C2B-1EC4-445F-AB73-4FCF8A045DBF}" dt="2021-01-04T12:53:45.723" v="464" actId="1076"/>
          <ac:spMkLst>
            <pc:docMk/>
            <pc:sldMk cId="2908697220" sldId="267"/>
            <ac:spMk id="82" creationId="{A1B95FC1-7243-47E6-BADE-797A8EF151BE}"/>
          </ac:spMkLst>
        </pc:spChg>
        <pc:spChg chg="del">
          <ac:chgData name="Biton, Peleg" userId="80974794-56d2-47d4-996f-5efaf19f89da" providerId="ADAL" clId="{488B2C2B-1EC4-445F-AB73-4FCF8A045DBF}" dt="2021-01-04T12:54:04.160" v="465" actId="478"/>
          <ac:spMkLst>
            <pc:docMk/>
            <pc:sldMk cId="2908697220" sldId="267"/>
            <ac:spMk id="84" creationId="{56CAD5D7-142B-49CE-8305-9120857511BC}"/>
          </ac:spMkLst>
        </pc:spChg>
        <pc:grpChg chg="add del">
          <ac:chgData name="Biton, Peleg" userId="80974794-56d2-47d4-996f-5efaf19f89da" providerId="ADAL" clId="{488B2C2B-1EC4-445F-AB73-4FCF8A045DBF}" dt="2021-01-04T13:16:18.349" v="913" actId="478"/>
          <ac:grpSpMkLst>
            <pc:docMk/>
            <pc:sldMk cId="2908697220" sldId="267"/>
            <ac:grpSpMk id="45" creationId="{5BF0EC11-D0C1-45E0-A32E-3E7C4644048C}"/>
          </ac:grpSpMkLst>
        </pc:grpChg>
        <pc:grpChg chg="add del">
          <ac:chgData name="Biton, Peleg" userId="80974794-56d2-47d4-996f-5efaf19f89da" providerId="ADAL" clId="{488B2C2B-1EC4-445F-AB73-4FCF8A045DBF}" dt="2021-01-04T13:16:29.060" v="922"/>
          <ac:grpSpMkLst>
            <pc:docMk/>
            <pc:sldMk cId="2908697220" sldId="267"/>
            <ac:grpSpMk id="56" creationId="{3406414C-D32B-4DEF-89D7-10801D995CA1}"/>
          </ac:grpSpMkLst>
        </pc:grpChg>
      </pc:sldChg>
      <pc:sldChg chg="addSp delSp modSp add">
        <pc:chgData name="Biton, Peleg" userId="80974794-56d2-47d4-996f-5efaf19f89da" providerId="ADAL" clId="{488B2C2B-1EC4-445F-AB73-4FCF8A045DBF}" dt="2021-01-04T13:23:42.455" v="1001"/>
        <pc:sldMkLst>
          <pc:docMk/>
          <pc:sldMk cId="1230260718" sldId="268"/>
        </pc:sldMkLst>
        <pc:spChg chg="del">
          <ac:chgData name="Biton, Peleg" userId="80974794-56d2-47d4-996f-5efaf19f89da" providerId="ADAL" clId="{488B2C2B-1EC4-445F-AB73-4FCF8A045DBF}" dt="2021-01-04T13:07:55.634" v="802" actId="478"/>
          <ac:spMkLst>
            <pc:docMk/>
            <pc:sldMk cId="1230260718" sldId="268"/>
            <ac:spMk id="43" creationId="{07CB71FA-6D68-44CC-B8B2-187B99CA03DE}"/>
          </ac:spMkLst>
        </pc:spChg>
        <pc:spChg chg="mod">
          <ac:chgData name="Biton, Peleg" userId="80974794-56d2-47d4-996f-5efaf19f89da" providerId="ADAL" clId="{488B2C2B-1EC4-445F-AB73-4FCF8A045DBF}" dt="2021-01-04T12:56:18.770" v="521" actId="20577"/>
          <ac:spMkLst>
            <pc:docMk/>
            <pc:sldMk cId="1230260718" sldId="268"/>
            <ac:spMk id="44" creationId="{67A30381-3A55-41A3-9625-CFB7804256E1}"/>
          </ac:spMkLst>
        </pc:spChg>
        <pc:spChg chg="add mod">
          <ac:chgData name="Biton, Peleg" userId="80974794-56d2-47d4-996f-5efaf19f89da" providerId="ADAL" clId="{488B2C2B-1EC4-445F-AB73-4FCF8A045DBF}" dt="2021-01-04T12:54:42.614" v="472" actId="1076"/>
          <ac:spMkLst>
            <pc:docMk/>
            <pc:sldMk cId="1230260718" sldId="268"/>
            <ac:spMk id="45" creationId="{E484ED02-E50C-4DD7-86ED-45E0E0E05FAA}"/>
          </ac:spMkLst>
        </pc:spChg>
        <pc:spChg chg="add mod">
          <ac:chgData name="Biton, Peleg" userId="80974794-56d2-47d4-996f-5efaf19f89da" providerId="ADAL" clId="{488B2C2B-1EC4-445F-AB73-4FCF8A045DBF}" dt="2021-01-04T12:54:42.614" v="472" actId="1076"/>
          <ac:spMkLst>
            <pc:docMk/>
            <pc:sldMk cId="1230260718" sldId="268"/>
            <ac:spMk id="47" creationId="{3EBF8E4E-FF30-4D70-A3F2-D4DB57CB0E6F}"/>
          </ac:spMkLst>
        </pc:spChg>
        <pc:spChg chg="mod">
          <ac:chgData name="Biton, Peleg" userId="80974794-56d2-47d4-996f-5efaf19f89da" providerId="ADAL" clId="{488B2C2B-1EC4-445F-AB73-4FCF8A045DBF}" dt="2021-01-04T12:55:06.568" v="503" actId="20577"/>
          <ac:spMkLst>
            <pc:docMk/>
            <pc:sldMk cId="1230260718" sldId="268"/>
            <ac:spMk id="52" creationId="{A575433E-6FF4-4584-8579-A6809BE12807}"/>
          </ac:spMkLst>
        </pc:spChg>
        <pc:spChg chg="mod">
          <ac:chgData name="Biton, Peleg" userId="80974794-56d2-47d4-996f-5efaf19f89da" providerId="ADAL" clId="{488B2C2B-1EC4-445F-AB73-4FCF8A045DBF}" dt="2021-01-04T12:55:55.902" v="514" actId="20577"/>
          <ac:spMkLst>
            <pc:docMk/>
            <pc:sldMk cId="1230260718" sldId="268"/>
            <ac:spMk id="71" creationId="{A7A5B612-C541-43AF-8686-0531855DDE25}"/>
          </ac:spMkLst>
        </pc:spChg>
        <pc:spChg chg="del">
          <ac:chgData name="Biton, Peleg" userId="80974794-56d2-47d4-996f-5efaf19f89da" providerId="ADAL" clId="{488B2C2B-1EC4-445F-AB73-4FCF8A045DBF}" dt="2021-01-04T12:54:34.024" v="470" actId="478"/>
          <ac:spMkLst>
            <pc:docMk/>
            <pc:sldMk cId="1230260718" sldId="268"/>
            <ac:spMk id="79" creationId="{F4739436-FDA2-42C5-A724-A691F2810C8F}"/>
          </ac:spMkLst>
        </pc:spChg>
        <pc:spChg chg="del">
          <ac:chgData name="Biton, Peleg" userId="80974794-56d2-47d4-996f-5efaf19f89da" providerId="ADAL" clId="{488B2C2B-1EC4-445F-AB73-4FCF8A045DBF}" dt="2021-01-04T12:54:32.850" v="469" actId="478"/>
          <ac:spMkLst>
            <pc:docMk/>
            <pc:sldMk cId="1230260718" sldId="268"/>
            <ac:spMk id="82" creationId="{A1B95FC1-7243-47E6-BADE-797A8EF151BE}"/>
          </ac:spMkLst>
        </pc:spChg>
        <pc:spChg chg="mod">
          <ac:chgData name="Biton, Peleg" userId="80974794-56d2-47d4-996f-5efaf19f89da" providerId="ADAL" clId="{488B2C2B-1EC4-445F-AB73-4FCF8A045DBF}" dt="2021-01-04T13:23:42.455" v="1001"/>
          <ac:spMkLst>
            <pc:docMk/>
            <pc:sldMk cId="1230260718" sldId="268"/>
            <ac:spMk id="84" creationId="{BD1560D7-14ED-4980-A837-22C123DEAE8B}"/>
          </ac:spMkLst>
        </pc:spChg>
        <pc:grpChg chg="add del">
          <ac:chgData name="Biton, Peleg" userId="80974794-56d2-47d4-996f-5efaf19f89da" providerId="ADAL" clId="{488B2C2B-1EC4-445F-AB73-4FCF8A045DBF}" dt="2021-01-04T13:16:14.080" v="911" actId="478"/>
          <ac:grpSpMkLst>
            <pc:docMk/>
            <pc:sldMk cId="1230260718" sldId="268"/>
            <ac:grpSpMk id="48" creationId="{35C875D0-2E9F-4FDC-B680-F873EF17D41C}"/>
          </ac:grpSpMkLst>
        </pc:grpChg>
        <pc:grpChg chg="add">
          <ac:chgData name="Biton, Peleg" userId="80974794-56d2-47d4-996f-5efaf19f89da" providerId="ADAL" clId="{488B2C2B-1EC4-445F-AB73-4FCF8A045DBF}" dt="2021-01-04T13:16:14.496" v="912"/>
          <ac:grpSpMkLst>
            <pc:docMk/>
            <pc:sldMk cId="1230260718" sldId="268"/>
            <ac:grpSpMk id="66" creationId="{6DCDB87B-E2DB-4CD4-B65C-D6BD7B02D8A5}"/>
          </ac:grpSpMkLst>
        </pc:grpChg>
      </pc:sldChg>
      <pc:sldChg chg="del">
        <pc:chgData name="Biton, Peleg" userId="80974794-56d2-47d4-996f-5efaf19f89da" providerId="ADAL" clId="{488B2C2B-1EC4-445F-AB73-4FCF8A045DBF}" dt="2021-01-04T12:46:08.377" v="334" actId="2696"/>
        <pc:sldMkLst>
          <pc:docMk/>
          <pc:sldMk cId="1601061006" sldId="268"/>
        </pc:sldMkLst>
      </pc:sldChg>
      <pc:sldChg chg="del">
        <pc:chgData name="Biton, Peleg" userId="80974794-56d2-47d4-996f-5efaf19f89da" providerId="ADAL" clId="{488B2C2B-1EC4-445F-AB73-4FCF8A045DBF}" dt="2021-01-04T12:46:08.387" v="335" actId="2696"/>
        <pc:sldMkLst>
          <pc:docMk/>
          <pc:sldMk cId="3036998420" sldId="269"/>
        </pc:sldMkLst>
      </pc:sldChg>
      <pc:sldChg chg="addSp delSp modSp add">
        <pc:chgData name="Biton, Peleg" userId="80974794-56d2-47d4-996f-5efaf19f89da" providerId="ADAL" clId="{488B2C2B-1EC4-445F-AB73-4FCF8A045DBF}" dt="2021-01-04T13:23:46.712" v="1002"/>
        <pc:sldMkLst>
          <pc:docMk/>
          <pc:sldMk cId="3086092750" sldId="269"/>
        </pc:sldMkLst>
        <pc:spChg chg="add del">
          <ac:chgData name="Biton, Peleg" userId="80974794-56d2-47d4-996f-5efaf19f89da" providerId="ADAL" clId="{488B2C2B-1EC4-445F-AB73-4FCF8A045DBF}" dt="2021-01-04T13:09:54.955" v="819"/>
          <ac:spMkLst>
            <pc:docMk/>
            <pc:sldMk cId="3086092750" sldId="269"/>
            <ac:spMk id="2" creationId="{1B729939-FABA-4B64-B18B-E9B8024AE21F}"/>
          </ac:spMkLst>
        </pc:spChg>
        <pc:spChg chg="del">
          <ac:chgData name="Biton, Peleg" userId="80974794-56d2-47d4-996f-5efaf19f89da" providerId="ADAL" clId="{488B2C2B-1EC4-445F-AB73-4FCF8A045DBF}" dt="2021-01-04T13:10:03.023" v="822" actId="478"/>
          <ac:spMkLst>
            <pc:docMk/>
            <pc:sldMk cId="3086092750" sldId="269"/>
            <ac:spMk id="43" creationId="{07CB71FA-6D68-44CC-B8B2-187B99CA03DE}"/>
          </ac:spMkLst>
        </pc:spChg>
        <pc:spChg chg="mod">
          <ac:chgData name="Biton, Peleg" userId="80974794-56d2-47d4-996f-5efaf19f89da" providerId="ADAL" clId="{488B2C2B-1EC4-445F-AB73-4FCF8A045DBF}" dt="2021-01-04T12:56:42.725" v="529" actId="1076"/>
          <ac:spMkLst>
            <pc:docMk/>
            <pc:sldMk cId="3086092750" sldId="269"/>
            <ac:spMk id="45" creationId="{E484ED02-E50C-4DD7-86ED-45E0E0E05FAA}"/>
          </ac:spMkLst>
        </pc:spChg>
        <pc:spChg chg="mod">
          <ac:chgData name="Biton, Peleg" userId="80974794-56d2-47d4-996f-5efaf19f89da" providerId="ADAL" clId="{488B2C2B-1EC4-445F-AB73-4FCF8A045DBF}" dt="2021-01-04T12:56:56.681" v="532" actId="1036"/>
          <ac:spMkLst>
            <pc:docMk/>
            <pc:sldMk cId="3086092750" sldId="269"/>
            <ac:spMk id="47" creationId="{3EBF8E4E-FF30-4D70-A3F2-D4DB57CB0E6F}"/>
          </ac:spMkLst>
        </pc:spChg>
        <pc:spChg chg="mod">
          <ac:chgData name="Biton, Peleg" userId="80974794-56d2-47d4-996f-5efaf19f89da" providerId="ADAL" clId="{488B2C2B-1EC4-445F-AB73-4FCF8A045DBF}" dt="2021-01-04T12:56:37.031" v="528" actId="20577"/>
          <ac:spMkLst>
            <pc:docMk/>
            <pc:sldMk cId="3086092750" sldId="269"/>
            <ac:spMk id="71" creationId="{A7A5B612-C541-43AF-8686-0531855DDE25}"/>
          </ac:spMkLst>
        </pc:spChg>
        <pc:spChg chg="mod">
          <ac:chgData name="Biton, Peleg" userId="80974794-56d2-47d4-996f-5efaf19f89da" providerId="ADAL" clId="{488B2C2B-1EC4-445F-AB73-4FCF8A045DBF}" dt="2021-01-04T13:23:46.712" v="1002"/>
          <ac:spMkLst>
            <pc:docMk/>
            <pc:sldMk cId="3086092750" sldId="269"/>
            <ac:spMk id="89" creationId="{745DE57C-4F10-4C7D-8A37-98B83FD27FFF}"/>
          </ac:spMkLst>
        </pc:spChg>
        <pc:grpChg chg="add del">
          <ac:chgData name="Biton, Peleg" userId="80974794-56d2-47d4-996f-5efaf19f89da" providerId="ADAL" clId="{488B2C2B-1EC4-445F-AB73-4FCF8A045DBF}" dt="2021-01-04T13:10:01.099" v="821"/>
          <ac:grpSpMkLst>
            <pc:docMk/>
            <pc:sldMk cId="3086092750" sldId="269"/>
            <ac:grpSpMk id="48" creationId="{5007A827-9480-48F6-B007-7E86876B1BF3}"/>
          </ac:grpSpMkLst>
        </pc:grpChg>
        <pc:grpChg chg="add del">
          <ac:chgData name="Biton, Peleg" userId="80974794-56d2-47d4-996f-5efaf19f89da" providerId="ADAL" clId="{488B2C2B-1EC4-445F-AB73-4FCF8A045DBF}" dt="2021-01-04T13:16:09.501" v="909" actId="478"/>
          <ac:grpSpMkLst>
            <pc:docMk/>
            <pc:sldMk cId="3086092750" sldId="269"/>
            <ac:grpSpMk id="66" creationId="{EF55763F-B386-4E90-8B47-FA67D70143D0}"/>
          </ac:grpSpMkLst>
        </pc:grpChg>
        <pc:grpChg chg="add">
          <ac:chgData name="Biton, Peleg" userId="80974794-56d2-47d4-996f-5efaf19f89da" providerId="ADAL" clId="{488B2C2B-1EC4-445F-AB73-4FCF8A045DBF}" dt="2021-01-04T13:16:09.938" v="910"/>
          <ac:grpSpMkLst>
            <pc:docMk/>
            <pc:sldMk cId="3086092750" sldId="269"/>
            <ac:grpSpMk id="82" creationId="{E94C9119-8EC3-4E63-B865-EF591CBF75B2}"/>
          </ac:grpSpMkLst>
        </pc:grpChg>
      </pc:sldChg>
      <pc:sldChg chg="addSp delSp modSp add">
        <pc:chgData name="Biton, Peleg" userId="80974794-56d2-47d4-996f-5efaf19f89da" providerId="ADAL" clId="{488B2C2B-1EC4-445F-AB73-4FCF8A045DBF}" dt="2021-01-04T13:23:51.125" v="1003"/>
        <pc:sldMkLst>
          <pc:docMk/>
          <pc:sldMk cId="1775301167" sldId="270"/>
        </pc:sldMkLst>
        <pc:spChg chg="del">
          <ac:chgData name="Biton, Peleg" userId="80974794-56d2-47d4-996f-5efaf19f89da" providerId="ADAL" clId="{488B2C2B-1EC4-445F-AB73-4FCF8A045DBF}" dt="2021-01-04T13:10:10.422" v="824" actId="478"/>
          <ac:spMkLst>
            <pc:docMk/>
            <pc:sldMk cId="1775301167" sldId="270"/>
            <ac:spMk id="43" creationId="{07CB71FA-6D68-44CC-B8B2-187B99CA03DE}"/>
          </ac:spMkLst>
        </pc:spChg>
        <pc:spChg chg="del mod">
          <ac:chgData name="Biton, Peleg" userId="80974794-56d2-47d4-996f-5efaf19f89da" providerId="ADAL" clId="{488B2C2B-1EC4-445F-AB73-4FCF8A045DBF}" dt="2021-01-04T12:58:00.106" v="545" actId="478"/>
          <ac:spMkLst>
            <pc:docMk/>
            <pc:sldMk cId="1775301167" sldId="270"/>
            <ac:spMk id="44" creationId="{67A30381-3A55-41A3-9625-CFB7804256E1}"/>
          </ac:spMkLst>
        </pc:spChg>
        <pc:spChg chg="mod">
          <ac:chgData name="Biton, Peleg" userId="80974794-56d2-47d4-996f-5efaf19f89da" providerId="ADAL" clId="{488B2C2B-1EC4-445F-AB73-4FCF8A045DBF}" dt="2021-01-04T12:57:19.613" v="534" actId="1076"/>
          <ac:spMkLst>
            <pc:docMk/>
            <pc:sldMk cId="1775301167" sldId="270"/>
            <ac:spMk id="45" creationId="{E484ED02-E50C-4DD7-86ED-45E0E0E05FAA}"/>
          </ac:spMkLst>
        </pc:spChg>
        <pc:spChg chg="mod">
          <ac:chgData name="Biton, Peleg" userId="80974794-56d2-47d4-996f-5efaf19f89da" providerId="ADAL" clId="{488B2C2B-1EC4-445F-AB73-4FCF8A045DBF}" dt="2021-01-04T12:57:23.041" v="535" actId="1076"/>
          <ac:spMkLst>
            <pc:docMk/>
            <pc:sldMk cId="1775301167" sldId="270"/>
            <ac:spMk id="47" creationId="{3EBF8E4E-FF30-4D70-A3F2-D4DB57CB0E6F}"/>
          </ac:spMkLst>
        </pc:spChg>
        <pc:spChg chg="add">
          <ac:chgData name="Biton, Peleg" userId="80974794-56d2-47d4-996f-5efaf19f89da" providerId="ADAL" clId="{488B2C2B-1EC4-445F-AB73-4FCF8A045DBF}" dt="2021-01-04T12:58:08.434" v="547"/>
          <ac:spMkLst>
            <pc:docMk/>
            <pc:sldMk cId="1775301167" sldId="270"/>
            <ac:spMk id="48" creationId="{313003F9-323B-432A-9014-448467955493}"/>
          </ac:spMkLst>
        </pc:spChg>
        <pc:spChg chg="add">
          <ac:chgData name="Biton, Peleg" userId="80974794-56d2-47d4-996f-5efaf19f89da" providerId="ADAL" clId="{488B2C2B-1EC4-445F-AB73-4FCF8A045DBF}" dt="2021-01-04T12:58:08.434" v="547"/>
          <ac:spMkLst>
            <pc:docMk/>
            <pc:sldMk cId="1775301167" sldId="270"/>
            <ac:spMk id="49" creationId="{41D90B15-C3DE-4216-96E7-92A4D77AD57F}"/>
          </ac:spMkLst>
        </pc:spChg>
        <pc:spChg chg="mod">
          <ac:chgData name="Biton, Peleg" userId="80974794-56d2-47d4-996f-5efaf19f89da" providerId="ADAL" clId="{488B2C2B-1EC4-445F-AB73-4FCF8A045DBF}" dt="2021-01-04T13:10:13.728" v="826" actId="20577"/>
          <ac:spMkLst>
            <pc:docMk/>
            <pc:sldMk cId="1775301167" sldId="270"/>
            <ac:spMk id="65" creationId="{F672B756-4732-4EDE-83FC-09877F51D3C8}"/>
          </ac:spMkLst>
        </pc:spChg>
        <pc:spChg chg="mod">
          <ac:chgData name="Biton, Peleg" userId="80974794-56d2-47d4-996f-5efaf19f89da" providerId="ADAL" clId="{488B2C2B-1EC4-445F-AB73-4FCF8A045DBF}" dt="2021-01-04T12:58:23.283" v="555" actId="20577"/>
          <ac:spMkLst>
            <pc:docMk/>
            <pc:sldMk cId="1775301167" sldId="270"/>
            <ac:spMk id="71" creationId="{A7A5B612-C541-43AF-8686-0531855DDE25}"/>
          </ac:spMkLst>
        </pc:spChg>
        <pc:spChg chg="mod">
          <ac:chgData name="Biton, Peleg" userId="80974794-56d2-47d4-996f-5efaf19f89da" providerId="ADAL" clId="{488B2C2B-1EC4-445F-AB73-4FCF8A045DBF}" dt="2021-01-04T13:16:05.735" v="908" actId="20577"/>
          <ac:spMkLst>
            <pc:docMk/>
            <pc:sldMk cId="1775301167" sldId="270"/>
            <ac:spMk id="83" creationId="{64451242-105A-4835-8594-66F969DD6300}"/>
          </ac:spMkLst>
        </pc:spChg>
        <pc:spChg chg="mod">
          <ac:chgData name="Biton, Peleg" userId="80974794-56d2-47d4-996f-5efaf19f89da" providerId="ADAL" clId="{488B2C2B-1EC4-445F-AB73-4FCF8A045DBF}" dt="2021-01-04T13:23:51.125" v="1003"/>
          <ac:spMkLst>
            <pc:docMk/>
            <pc:sldMk cId="1775301167" sldId="270"/>
            <ac:spMk id="84" creationId="{A6E52134-E4C0-4FAC-B311-28543A803BC6}"/>
          </ac:spMkLst>
        </pc:spChg>
        <pc:spChg chg="del">
          <ac:chgData name="Biton, Peleg" userId="80974794-56d2-47d4-996f-5efaf19f89da" providerId="ADAL" clId="{488B2C2B-1EC4-445F-AB73-4FCF8A045DBF}" dt="2021-01-04T12:58:07.970" v="546" actId="478"/>
          <ac:spMkLst>
            <pc:docMk/>
            <pc:sldMk cId="1775301167" sldId="270"/>
            <ac:spMk id="85" creationId="{A8F13CB2-141E-4C40-9DBA-4514CA5BDABB}"/>
          </ac:spMkLst>
        </pc:spChg>
        <pc:grpChg chg="add del">
          <ac:chgData name="Biton, Peleg" userId="80974794-56d2-47d4-996f-5efaf19f89da" providerId="ADAL" clId="{488B2C2B-1EC4-445F-AB73-4FCF8A045DBF}" dt="2021-01-04T13:16:03.352" v="906" actId="478"/>
          <ac:grpSpMkLst>
            <pc:docMk/>
            <pc:sldMk cId="1775301167" sldId="270"/>
            <ac:grpSpMk id="50" creationId="{33334D84-0595-4392-9A18-318C36CF7FCF}"/>
          </ac:grpSpMkLst>
        </pc:grpChg>
        <pc:grpChg chg="add">
          <ac:chgData name="Biton, Peleg" userId="80974794-56d2-47d4-996f-5efaf19f89da" providerId="ADAL" clId="{488B2C2B-1EC4-445F-AB73-4FCF8A045DBF}" dt="2021-01-04T13:16:03.746" v="907"/>
          <ac:grpSpMkLst>
            <pc:docMk/>
            <pc:sldMk cId="1775301167" sldId="270"/>
            <ac:grpSpMk id="70" creationId="{E772A630-F7CB-42C0-B91A-398F0F0B3099}"/>
          </ac:grpSpMkLst>
        </pc:grpChg>
      </pc:sldChg>
      <pc:sldChg chg="del">
        <pc:chgData name="Biton, Peleg" userId="80974794-56d2-47d4-996f-5efaf19f89da" providerId="ADAL" clId="{488B2C2B-1EC4-445F-AB73-4FCF8A045DBF}" dt="2021-01-04T12:46:08.415" v="336" actId="2696"/>
        <pc:sldMkLst>
          <pc:docMk/>
          <pc:sldMk cId="4082525981" sldId="270"/>
        </pc:sldMkLst>
      </pc:sldChg>
      <pc:sldChg chg="add del">
        <pc:chgData name="Biton, Peleg" userId="80974794-56d2-47d4-996f-5efaf19f89da" providerId="ADAL" clId="{488B2C2B-1EC4-445F-AB73-4FCF8A045DBF}" dt="2021-01-04T12:57:56.150" v="543"/>
        <pc:sldMkLst>
          <pc:docMk/>
          <pc:sldMk cId="968166178" sldId="271"/>
        </pc:sldMkLst>
      </pc:sldChg>
      <pc:sldChg chg="del">
        <pc:chgData name="Biton, Peleg" userId="80974794-56d2-47d4-996f-5efaf19f89da" providerId="ADAL" clId="{488B2C2B-1EC4-445F-AB73-4FCF8A045DBF}" dt="2021-01-04T12:46:08.426" v="337" actId="2696"/>
        <pc:sldMkLst>
          <pc:docMk/>
          <pc:sldMk cId="2475588630" sldId="271"/>
        </pc:sldMkLst>
      </pc:sldChg>
      <pc:sldChg chg="addSp delSp modSp add">
        <pc:chgData name="Biton, Peleg" userId="80974794-56d2-47d4-996f-5efaf19f89da" providerId="ADAL" clId="{488B2C2B-1EC4-445F-AB73-4FCF8A045DBF}" dt="2021-01-04T13:23:53.993" v="1004"/>
        <pc:sldMkLst>
          <pc:docMk/>
          <pc:sldMk cId="2757354936" sldId="271"/>
        </pc:sldMkLst>
        <pc:spChg chg="mod">
          <ac:chgData name="Biton, Peleg" userId="80974794-56d2-47d4-996f-5efaf19f89da" providerId="ADAL" clId="{488B2C2B-1EC4-445F-AB73-4FCF8A045DBF}" dt="2021-01-04T13:03:43.053" v="665" actId="164"/>
          <ac:spMkLst>
            <pc:docMk/>
            <pc:sldMk cId="2757354936" sldId="271"/>
            <ac:spMk id="43" creationId="{07CB71FA-6D68-44CC-B8B2-187B99CA03DE}"/>
          </ac:spMkLst>
        </pc:spChg>
        <pc:spChg chg="mod">
          <ac:chgData name="Biton, Peleg" userId="80974794-56d2-47d4-996f-5efaf19f89da" providerId="ADAL" clId="{488B2C2B-1EC4-445F-AB73-4FCF8A045DBF}" dt="2021-01-04T12:59:01.215" v="574" actId="20577"/>
          <ac:spMkLst>
            <pc:docMk/>
            <pc:sldMk cId="2757354936" sldId="271"/>
            <ac:spMk id="44" creationId="{67A30381-3A55-41A3-9625-CFB7804256E1}"/>
          </ac:spMkLst>
        </pc:spChg>
        <pc:spChg chg="add mod">
          <ac:chgData name="Biton, Peleg" userId="80974794-56d2-47d4-996f-5efaf19f89da" providerId="ADAL" clId="{488B2C2B-1EC4-445F-AB73-4FCF8A045DBF}" dt="2021-01-04T13:10:34.969" v="827" actId="6549"/>
          <ac:spMkLst>
            <pc:docMk/>
            <pc:sldMk cId="2757354936" sldId="271"/>
            <ac:spMk id="48" creationId="{CEA841EF-9D48-4131-973F-F04C61AB4431}"/>
          </ac:spMkLst>
        </pc:spChg>
        <pc:spChg chg="add mod">
          <ac:chgData name="Biton, Peleg" userId="80974794-56d2-47d4-996f-5efaf19f89da" providerId="ADAL" clId="{488B2C2B-1EC4-445F-AB73-4FCF8A045DBF}" dt="2021-01-04T13:03:43.053" v="665" actId="164"/>
          <ac:spMkLst>
            <pc:docMk/>
            <pc:sldMk cId="2757354936" sldId="271"/>
            <ac:spMk id="49" creationId="{063CA35E-688B-4F0D-9BE9-F23517B80ED7}"/>
          </ac:spMkLst>
        </pc:spChg>
        <pc:spChg chg="add mod">
          <ac:chgData name="Biton, Peleg" userId="80974794-56d2-47d4-996f-5efaf19f89da" providerId="ADAL" clId="{488B2C2B-1EC4-445F-AB73-4FCF8A045DBF}" dt="2021-01-04T13:03:43.053" v="665" actId="164"/>
          <ac:spMkLst>
            <pc:docMk/>
            <pc:sldMk cId="2757354936" sldId="271"/>
            <ac:spMk id="50" creationId="{BD10D426-D36E-41BB-872D-BF877EE46AF8}"/>
          </ac:spMkLst>
        </pc:spChg>
        <pc:spChg chg="mod">
          <ac:chgData name="Biton, Peleg" userId="80974794-56d2-47d4-996f-5efaf19f89da" providerId="ADAL" clId="{488B2C2B-1EC4-445F-AB73-4FCF8A045DBF}" dt="2021-01-04T12:58:44.087" v="568" actId="20577"/>
          <ac:spMkLst>
            <pc:docMk/>
            <pc:sldMk cId="2757354936" sldId="271"/>
            <ac:spMk id="60" creationId="{823CF434-D7EE-4E0E-B4FB-009DB9E80008}"/>
          </ac:spMkLst>
        </pc:spChg>
        <pc:spChg chg="mod">
          <ac:chgData name="Biton, Peleg" userId="80974794-56d2-47d4-996f-5efaf19f89da" providerId="ADAL" clId="{488B2C2B-1EC4-445F-AB73-4FCF8A045DBF}" dt="2021-01-04T13:10:39.193" v="830" actId="20577"/>
          <ac:spMkLst>
            <pc:docMk/>
            <pc:sldMk cId="2757354936" sldId="271"/>
            <ac:spMk id="66" creationId="{DDA80756-3691-43F9-8B0F-B19A0DA0B0AA}"/>
          </ac:spMkLst>
        </pc:spChg>
        <pc:spChg chg="mod">
          <ac:chgData name="Biton, Peleg" userId="80974794-56d2-47d4-996f-5efaf19f89da" providerId="ADAL" clId="{488B2C2B-1EC4-445F-AB73-4FCF8A045DBF}" dt="2021-01-04T13:00:17.831" v="597" actId="1076"/>
          <ac:spMkLst>
            <pc:docMk/>
            <pc:sldMk cId="2757354936" sldId="271"/>
            <ac:spMk id="85" creationId="{A8F13CB2-141E-4C40-9DBA-4514CA5BDABB}"/>
          </ac:spMkLst>
        </pc:spChg>
        <pc:spChg chg="mod">
          <ac:chgData name="Biton, Peleg" userId="80974794-56d2-47d4-996f-5efaf19f89da" providerId="ADAL" clId="{488B2C2B-1EC4-445F-AB73-4FCF8A045DBF}" dt="2021-01-04T13:23:53.993" v="1004"/>
          <ac:spMkLst>
            <pc:docMk/>
            <pc:sldMk cId="2757354936" sldId="271"/>
            <ac:spMk id="91" creationId="{6D540FB5-EDE2-4ED7-9114-8908844BDCB0}"/>
          </ac:spMkLst>
        </pc:spChg>
        <pc:grpChg chg="add del mod">
          <ac:chgData name="Biton, Peleg" userId="80974794-56d2-47d4-996f-5efaf19f89da" providerId="ADAL" clId="{488B2C2B-1EC4-445F-AB73-4FCF8A045DBF}" dt="2021-01-04T13:10:36.397" v="828" actId="478"/>
          <ac:grpSpMkLst>
            <pc:docMk/>
            <pc:sldMk cId="2757354936" sldId="271"/>
            <ac:grpSpMk id="2" creationId="{7CE1634D-0BFD-4AFB-AEB9-2CDC02B128FB}"/>
          </ac:grpSpMkLst>
        </pc:grpChg>
        <pc:grpChg chg="add del">
          <ac:chgData name="Biton, Peleg" userId="80974794-56d2-47d4-996f-5efaf19f89da" providerId="ADAL" clId="{488B2C2B-1EC4-445F-AB73-4FCF8A045DBF}" dt="2021-01-04T13:15:50.354" v="904" actId="478"/>
          <ac:grpSpMkLst>
            <pc:docMk/>
            <pc:sldMk cId="2757354936" sldId="271"/>
            <ac:grpSpMk id="55" creationId="{4B51BAF3-4DAB-41F3-AE68-4066F60D0586}"/>
          </ac:grpSpMkLst>
        </pc:grpChg>
        <pc:grpChg chg="add del">
          <ac:chgData name="Biton, Peleg" userId="80974794-56d2-47d4-996f-5efaf19f89da" providerId="ADAL" clId="{488B2C2B-1EC4-445F-AB73-4FCF8A045DBF}" dt="2021-01-04T13:15:32.913" v="898"/>
          <ac:grpSpMkLst>
            <pc:docMk/>
            <pc:sldMk cId="2757354936" sldId="271"/>
            <ac:grpSpMk id="76" creationId="{E7318E94-10CC-4C90-AF9B-5F3D1551D592}"/>
          </ac:grpSpMkLst>
        </pc:grpChg>
        <pc:grpChg chg="add">
          <ac:chgData name="Biton, Peleg" userId="80974794-56d2-47d4-996f-5efaf19f89da" providerId="ADAL" clId="{488B2C2B-1EC4-445F-AB73-4FCF8A045DBF}" dt="2021-01-04T13:15:55.956" v="905"/>
          <ac:grpSpMkLst>
            <pc:docMk/>
            <pc:sldMk cId="2757354936" sldId="271"/>
            <ac:grpSpMk id="84" creationId="{0351968A-B86D-476F-B29B-7A3D3902925C}"/>
          </ac:grpSpMkLst>
        </pc:grpChg>
      </pc:sldChg>
      <pc:sldChg chg="del">
        <pc:chgData name="Biton, Peleg" userId="80974794-56d2-47d4-996f-5efaf19f89da" providerId="ADAL" clId="{488B2C2B-1EC4-445F-AB73-4FCF8A045DBF}" dt="2021-01-04T12:46:08.456" v="338" actId="2696"/>
        <pc:sldMkLst>
          <pc:docMk/>
          <pc:sldMk cId="1008400846" sldId="272"/>
        </pc:sldMkLst>
      </pc:sldChg>
      <pc:sldChg chg="addSp delSp modSp add">
        <pc:chgData name="Biton, Peleg" userId="80974794-56d2-47d4-996f-5efaf19f89da" providerId="ADAL" clId="{488B2C2B-1EC4-445F-AB73-4FCF8A045DBF}" dt="2021-01-04T13:24:05.936" v="1007" actId="207"/>
        <pc:sldMkLst>
          <pc:docMk/>
          <pc:sldMk cId="4025890550" sldId="272"/>
        </pc:sldMkLst>
        <pc:spChg chg="add mod">
          <ac:chgData name="Biton, Peleg" userId="80974794-56d2-47d4-996f-5efaf19f89da" providerId="ADAL" clId="{488B2C2B-1EC4-445F-AB73-4FCF8A045DBF}" dt="2021-01-04T13:13:41.653" v="871" actId="20577"/>
          <ac:spMkLst>
            <pc:docMk/>
            <pc:sldMk cId="4025890550" sldId="272"/>
            <ac:spMk id="2" creationId="{E85759DE-A99A-4BB4-9DE2-C99C811A0A64}"/>
          </ac:spMkLst>
        </pc:spChg>
        <pc:spChg chg="add mod">
          <ac:chgData name="Biton, Peleg" userId="80974794-56d2-47d4-996f-5efaf19f89da" providerId="ADAL" clId="{488B2C2B-1EC4-445F-AB73-4FCF8A045DBF}" dt="2021-01-04T13:20:18.515" v="979" actId="20577"/>
          <ac:spMkLst>
            <pc:docMk/>
            <pc:sldMk cId="4025890550" sldId="272"/>
            <ac:spMk id="5" creationId="{B930FF49-09CB-4862-9B4D-AC67275401EC}"/>
          </ac:spMkLst>
        </pc:spChg>
        <pc:spChg chg="add mod">
          <ac:chgData name="Biton, Peleg" userId="80974794-56d2-47d4-996f-5efaf19f89da" providerId="ADAL" clId="{488B2C2B-1EC4-445F-AB73-4FCF8A045DBF}" dt="2021-01-04T13:22:17.571" v="992" actId="207"/>
          <ac:spMkLst>
            <pc:docMk/>
            <pc:sldMk cId="4025890550" sldId="272"/>
            <ac:spMk id="7" creationId="{71D79EC5-D264-432B-9B12-3BADD121A16A}"/>
          </ac:spMkLst>
        </pc:spChg>
        <pc:spChg chg="add del">
          <ac:chgData name="Biton, Peleg" userId="80974794-56d2-47d4-996f-5efaf19f89da" providerId="ADAL" clId="{488B2C2B-1EC4-445F-AB73-4FCF8A045DBF}" dt="2021-01-04T13:12:00.080" v="840"/>
          <ac:spMkLst>
            <pc:docMk/>
            <pc:sldMk cId="4025890550" sldId="272"/>
            <ac:spMk id="48" creationId="{AB3A045F-5300-495A-98C3-718D239AEFFF}"/>
          </ac:spMkLst>
        </pc:spChg>
        <pc:spChg chg="add mod">
          <ac:chgData name="Biton, Peleg" userId="80974794-56d2-47d4-996f-5efaf19f89da" providerId="ADAL" clId="{488B2C2B-1EC4-445F-AB73-4FCF8A045DBF}" dt="2021-01-04T13:13:19.436" v="867" actId="1037"/>
          <ac:spMkLst>
            <pc:docMk/>
            <pc:sldMk cId="4025890550" sldId="272"/>
            <ac:spMk id="49" creationId="{AAB7DBD0-4DA8-43D8-976A-E3604773E548}"/>
          </ac:spMkLst>
        </pc:spChg>
        <pc:spChg chg="add mod">
          <ac:chgData name="Biton, Peleg" userId="80974794-56d2-47d4-996f-5efaf19f89da" providerId="ADAL" clId="{488B2C2B-1EC4-445F-AB73-4FCF8A045DBF}" dt="2021-01-04T13:13:30.802" v="870" actId="1076"/>
          <ac:spMkLst>
            <pc:docMk/>
            <pc:sldMk cId="4025890550" sldId="272"/>
            <ac:spMk id="50" creationId="{A3B0F49D-B7A4-40BD-9996-99C8AD3F9193}"/>
          </ac:spMkLst>
        </pc:spChg>
        <pc:spChg chg="mod">
          <ac:chgData name="Biton, Peleg" userId="80974794-56d2-47d4-996f-5efaf19f89da" providerId="ADAL" clId="{488B2C2B-1EC4-445F-AB73-4FCF8A045DBF}" dt="2021-01-04T13:15:49.602" v="903" actId="1038"/>
          <ac:spMkLst>
            <pc:docMk/>
            <pc:sldMk cId="4025890550" sldId="272"/>
            <ac:spMk id="65" creationId="{DDEE073A-C5BD-495F-9F2C-18E5F5F87791}"/>
          </ac:spMkLst>
        </pc:spChg>
        <pc:spChg chg="mod">
          <ac:chgData name="Biton, Peleg" userId="80974794-56d2-47d4-996f-5efaf19f89da" providerId="ADAL" clId="{488B2C2B-1EC4-445F-AB73-4FCF8A045DBF}" dt="2021-01-04T13:23:57.860" v="1005"/>
          <ac:spMkLst>
            <pc:docMk/>
            <pc:sldMk cId="4025890550" sldId="272"/>
            <ac:spMk id="67" creationId="{60EC30C9-0721-48FD-98BF-849B88E190BD}"/>
          </ac:spMkLst>
        </pc:spChg>
        <pc:spChg chg="add del">
          <ac:chgData name="Biton, Peleg" userId="80974794-56d2-47d4-996f-5efaf19f89da" providerId="ADAL" clId="{488B2C2B-1EC4-445F-AB73-4FCF8A045DBF}" dt="2021-01-04T13:12:19.669" v="845"/>
          <ac:spMkLst>
            <pc:docMk/>
            <pc:sldMk cId="4025890550" sldId="272"/>
            <ac:spMk id="70" creationId="{707DC279-EC58-402D-AC14-17847506CDA8}"/>
          </ac:spMkLst>
        </pc:spChg>
        <pc:spChg chg="add mod">
          <ac:chgData name="Biton, Peleg" userId="80974794-56d2-47d4-996f-5efaf19f89da" providerId="ADAL" clId="{488B2C2B-1EC4-445F-AB73-4FCF8A045DBF}" dt="2021-01-04T13:24:05.936" v="1007" actId="207"/>
          <ac:spMkLst>
            <pc:docMk/>
            <pc:sldMk cId="4025890550" sldId="272"/>
            <ac:spMk id="76" creationId="{9E4D68D0-1EDD-4A53-AC1D-B5B9B1BEC253}"/>
          </ac:spMkLst>
        </pc:spChg>
        <pc:spChg chg="add mod">
          <ac:chgData name="Biton, Peleg" userId="80974794-56d2-47d4-996f-5efaf19f89da" providerId="ADAL" clId="{488B2C2B-1EC4-445F-AB73-4FCF8A045DBF}" dt="2021-01-04T13:14:12.549" v="878" actId="1076"/>
          <ac:spMkLst>
            <pc:docMk/>
            <pc:sldMk cId="4025890550" sldId="272"/>
            <ac:spMk id="79" creationId="{38036C7C-A158-4633-911D-762B9D91B4FE}"/>
          </ac:spMkLst>
        </pc:spChg>
        <pc:spChg chg="add mod">
          <ac:chgData name="Biton, Peleg" userId="80974794-56d2-47d4-996f-5efaf19f89da" providerId="ADAL" clId="{488B2C2B-1EC4-445F-AB73-4FCF8A045DBF}" dt="2021-01-04T13:15:45.093" v="900" actId="164"/>
          <ac:spMkLst>
            <pc:docMk/>
            <pc:sldMk cId="4025890550" sldId="272"/>
            <ac:spMk id="80" creationId="{D6B72504-DD25-4B92-85C1-1B41C752E455}"/>
          </ac:spMkLst>
        </pc:spChg>
        <pc:spChg chg="add mod">
          <ac:chgData name="Biton, Peleg" userId="80974794-56d2-47d4-996f-5efaf19f89da" providerId="ADAL" clId="{488B2C2B-1EC4-445F-AB73-4FCF8A045DBF}" dt="2021-01-04T13:19:07.675" v="959" actId="1076"/>
          <ac:spMkLst>
            <pc:docMk/>
            <pc:sldMk cId="4025890550" sldId="272"/>
            <ac:spMk id="82" creationId="{3B6C1F77-A0EC-4064-BCF8-F2126F6C4AF4}"/>
          </ac:spMkLst>
        </pc:spChg>
        <pc:grpChg chg="add mod">
          <ac:chgData name="Biton, Peleg" userId="80974794-56d2-47d4-996f-5efaf19f89da" providerId="ADAL" clId="{488B2C2B-1EC4-445F-AB73-4FCF8A045DBF}" dt="2021-01-04T13:15:45.093" v="900" actId="164"/>
          <ac:grpSpMkLst>
            <pc:docMk/>
            <pc:sldMk cId="4025890550" sldId="272"/>
            <ac:grpSpMk id="3" creationId="{00436ABF-4EDE-4C78-B1BA-F82B367795FF}"/>
          </ac:grpSpMkLst>
        </pc:grpChg>
        <pc:grpChg chg="mod">
          <ac:chgData name="Biton, Peleg" userId="80974794-56d2-47d4-996f-5efaf19f89da" providerId="ADAL" clId="{488B2C2B-1EC4-445F-AB73-4FCF8A045DBF}" dt="2021-01-04T13:15:45.093" v="900" actId="164"/>
          <ac:grpSpMkLst>
            <pc:docMk/>
            <pc:sldMk cId="4025890550" sldId="272"/>
            <ac:grpSpMk id="55" creationId="{4B51BAF3-4DAB-41F3-AE68-4066F60D0586}"/>
          </ac:grpSpMkLst>
        </pc:grpChg>
        <pc:grpChg chg="mod">
          <ac:chgData name="Biton, Peleg" userId="80974794-56d2-47d4-996f-5efaf19f89da" providerId="ADAL" clId="{488B2C2B-1EC4-445F-AB73-4FCF8A045DBF}" dt="2021-01-04T13:12:19.669" v="845"/>
          <ac:grpSpMkLst>
            <pc:docMk/>
            <pc:sldMk cId="4025890550" sldId="272"/>
            <ac:grpSpMk id="56" creationId="{A3A175A5-5BFF-4900-BDF2-6259B84858DC}"/>
          </ac:grpSpMkLst>
        </pc:grpChg>
      </pc:sldChg>
      <pc:sldChg chg="addSp modSp add">
        <pc:chgData name="Biton, Peleg" userId="80974794-56d2-47d4-996f-5efaf19f89da" providerId="ADAL" clId="{488B2C2B-1EC4-445F-AB73-4FCF8A045DBF}" dt="2021-01-04T13:26:22.650" v="1040" actId="20577"/>
        <pc:sldMkLst>
          <pc:docMk/>
          <pc:sldMk cId="404503862" sldId="273"/>
        </pc:sldMkLst>
        <pc:spChg chg="mod">
          <ac:chgData name="Biton, Peleg" userId="80974794-56d2-47d4-996f-5efaf19f89da" providerId="ADAL" clId="{488B2C2B-1EC4-445F-AB73-4FCF8A045DBF}" dt="2021-01-04T13:24:41.801" v="1022" actId="20577"/>
          <ac:spMkLst>
            <pc:docMk/>
            <pc:sldMk cId="404503862" sldId="273"/>
            <ac:spMk id="37" creationId="{29272CA2-4C6A-4FD4-BA56-10ADBBD8637E}"/>
          </ac:spMkLst>
        </pc:spChg>
        <pc:spChg chg="add">
          <ac:chgData name="Biton, Peleg" userId="80974794-56d2-47d4-996f-5efaf19f89da" providerId="ADAL" clId="{488B2C2B-1EC4-445F-AB73-4FCF8A045DBF}" dt="2021-01-04T13:26:00.144" v="1037"/>
          <ac:spMkLst>
            <pc:docMk/>
            <pc:sldMk cId="404503862" sldId="273"/>
            <ac:spMk id="48" creationId="{711587E7-D564-46FE-A148-559BF6402A9C}"/>
          </ac:spMkLst>
        </pc:spChg>
        <pc:spChg chg="mod">
          <ac:chgData name="Biton, Peleg" userId="80974794-56d2-47d4-996f-5efaf19f89da" providerId="ADAL" clId="{488B2C2B-1EC4-445F-AB73-4FCF8A045DBF}" dt="2021-01-04T13:24:45.868" v="1023"/>
          <ac:spMkLst>
            <pc:docMk/>
            <pc:sldMk cId="404503862" sldId="273"/>
            <ac:spMk id="52" creationId="{A575433E-6FF4-4584-8579-A6809BE12807}"/>
          </ac:spMkLst>
        </pc:spChg>
        <pc:spChg chg="mod">
          <ac:chgData name="Biton, Peleg" userId="80974794-56d2-47d4-996f-5efaf19f89da" providerId="ADAL" clId="{488B2C2B-1EC4-445F-AB73-4FCF8A045DBF}" dt="2021-01-04T13:24:51.931" v="1024"/>
          <ac:spMkLst>
            <pc:docMk/>
            <pc:sldMk cId="404503862" sldId="273"/>
            <ac:spMk id="60" creationId="{823CF434-D7EE-4E0E-B4FB-009DB9E80008}"/>
          </ac:spMkLst>
        </pc:spChg>
        <pc:spChg chg="mod">
          <ac:chgData name="Biton, Peleg" userId="80974794-56d2-47d4-996f-5efaf19f89da" providerId="ADAL" clId="{488B2C2B-1EC4-445F-AB73-4FCF8A045DBF}" dt="2021-01-04T13:26:22.650" v="1040" actId="20577"/>
          <ac:spMkLst>
            <pc:docMk/>
            <pc:sldMk cId="404503862" sldId="273"/>
            <ac:spMk id="71" creationId="{A7A5B612-C541-43AF-8686-0531855DDE25}"/>
          </ac:spMkLst>
        </pc:spChg>
        <pc:spChg chg="mod">
          <ac:chgData name="Biton, Peleg" userId="80974794-56d2-47d4-996f-5efaf19f89da" providerId="ADAL" clId="{488B2C2B-1EC4-445F-AB73-4FCF8A045DBF}" dt="2021-01-04T13:25:56.343" v="1036" actId="20577"/>
          <ac:spMkLst>
            <pc:docMk/>
            <pc:sldMk cId="404503862" sldId="273"/>
            <ac:spMk id="84" creationId="{56CAD5D7-142B-49CE-8305-9120857511BC}"/>
          </ac:spMkLst>
        </pc:spChg>
      </pc:sldChg>
      <pc:sldChg chg="modSp add">
        <pc:chgData name="Biton, Peleg" userId="80974794-56d2-47d4-996f-5efaf19f89da" providerId="ADAL" clId="{488B2C2B-1EC4-445F-AB73-4FCF8A045DBF}" dt="2021-01-04T13:26:32.095" v="1042" actId="1076"/>
        <pc:sldMkLst>
          <pc:docMk/>
          <pc:sldMk cId="2525555536" sldId="274"/>
        </pc:sldMkLst>
        <pc:spChg chg="mod">
          <ac:chgData name="Biton, Peleg" userId="80974794-56d2-47d4-996f-5efaf19f89da" providerId="ADAL" clId="{488B2C2B-1EC4-445F-AB73-4FCF8A045DBF}" dt="2021-01-04T13:26:32.095" v="1042" actId="1076"/>
          <ac:spMkLst>
            <pc:docMk/>
            <pc:sldMk cId="2525555536" sldId="274"/>
            <ac:spMk id="79" creationId="{F4739436-FDA2-42C5-A724-A691F2810C8F}"/>
          </ac:spMkLst>
        </pc:spChg>
      </pc:sldChg>
      <pc:sldChg chg="modSp add">
        <pc:chgData name="Biton, Peleg" userId="80974794-56d2-47d4-996f-5efaf19f89da" providerId="ADAL" clId="{488B2C2B-1EC4-445F-AB73-4FCF8A045DBF}" dt="2021-01-04T13:28:05.809" v="1068" actId="20577"/>
        <pc:sldMkLst>
          <pc:docMk/>
          <pc:sldMk cId="846075597" sldId="275"/>
        </pc:sldMkLst>
        <pc:spChg chg="mod">
          <ac:chgData name="Biton, Peleg" userId="80974794-56d2-47d4-996f-5efaf19f89da" providerId="ADAL" clId="{488B2C2B-1EC4-445F-AB73-4FCF8A045DBF}" dt="2021-01-04T13:28:05.809" v="1068" actId="20577"/>
          <ac:spMkLst>
            <pc:docMk/>
            <pc:sldMk cId="846075597" sldId="275"/>
            <ac:spMk id="71" creationId="{A7A5B612-C541-43AF-8686-0531855DDE25}"/>
          </ac:spMkLst>
        </pc:spChg>
        <pc:spChg chg="mod">
          <ac:chgData name="Biton, Peleg" userId="80974794-56d2-47d4-996f-5efaf19f89da" providerId="ADAL" clId="{488B2C2B-1EC4-445F-AB73-4FCF8A045DBF}" dt="2021-01-04T13:27:26.634" v="1046" actId="1076"/>
          <ac:spMkLst>
            <pc:docMk/>
            <pc:sldMk cId="846075597" sldId="275"/>
            <ac:spMk id="79" creationId="{F4739436-FDA2-42C5-A724-A691F2810C8F}"/>
          </ac:spMkLst>
        </pc:spChg>
        <pc:spChg chg="mod">
          <ac:chgData name="Biton, Peleg" userId="80974794-56d2-47d4-996f-5efaf19f89da" providerId="ADAL" clId="{488B2C2B-1EC4-445F-AB73-4FCF8A045DBF}" dt="2021-01-04T13:27:19.810" v="1045" actId="1076"/>
          <ac:spMkLst>
            <pc:docMk/>
            <pc:sldMk cId="846075597" sldId="275"/>
            <ac:spMk id="82" creationId="{A1B95FC1-7243-47E6-BADE-797A8EF151BE}"/>
          </ac:spMkLst>
        </pc:spChg>
        <pc:spChg chg="mod">
          <ac:chgData name="Biton, Peleg" userId="80974794-56d2-47d4-996f-5efaf19f89da" providerId="ADAL" clId="{488B2C2B-1EC4-445F-AB73-4FCF8A045DBF}" dt="2021-01-04T13:27:48.875" v="1059" actId="20577"/>
          <ac:spMkLst>
            <pc:docMk/>
            <pc:sldMk cId="846075597" sldId="275"/>
            <ac:spMk id="84" creationId="{56CAD5D7-142B-49CE-8305-9120857511BC}"/>
          </ac:spMkLst>
        </pc:spChg>
      </pc:sldChg>
      <pc:sldChg chg="modSp add">
        <pc:chgData name="Biton, Peleg" userId="80974794-56d2-47d4-996f-5efaf19f89da" providerId="ADAL" clId="{488B2C2B-1EC4-445F-AB73-4FCF8A045DBF}" dt="2021-01-04T13:30:04.234" v="1099" actId="20577"/>
        <pc:sldMkLst>
          <pc:docMk/>
          <pc:sldMk cId="847661822" sldId="276"/>
        </pc:sldMkLst>
        <pc:spChg chg="mod">
          <ac:chgData name="Biton, Peleg" userId="80974794-56d2-47d4-996f-5efaf19f89da" providerId="ADAL" clId="{488B2C2B-1EC4-445F-AB73-4FCF8A045DBF}" dt="2021-01-04T13:29:14.923" v="1088" actId="20577"/>
          <ac:spMkLst>
            <pc:docMk/>
            <pc:sldMk cId="847661822" sldId="276"/>
            <ac:spMk id="13" creationId="{4CD99ABF-6E91-4780-948E-3B830D82A31B}"/>
          </ac:spMkLst>
        </pc:spChg>
        <pc:spChg chg="mod">
          <ac:chgData name="Biton, Peleg" userId="80974794-56d2-47d4-996f-5efaf19f89da" providerId="ADAL" clId="{488B2C2B-1EC4-445F-AB73-4FCF8A045DBF}" dt="2021-01-04T13:30:04.234" v="1099" actId="20577"/>
          <ac:spMkLst>
            <pc:docMk/>
            <pc:sldMk cId="847661822" sldId="276"/>
            <ac:spMk id="71" creationId="{A7A5B612-C541-43AF-8686-0531855DDE25}"/>
          </ac:spMkLst>
        </pc:spChg>
        <pc:spChg chg="mod">
          <ac:chgData name="Biton, Peleg" userId="80974794-56d2-47d4-996f-5efaf19f89da" providerId="ADAL" clId="{488B2C2B-1EC4-445F-AB73-4FCF8A045DBF}" dt="2021-01-04T13:29:04.835" v="1083" actId="1038"/>
          <ac:spMkLst>
            <pc:docMk/>
            <pc:sldMk cId="847661822" sldId="276"/>
            <ac:spMk id="79" creationId="{F4739436-FDA2-42C5-A724-A691F2810C8F}"/>
          </ac:spMkLst>
        </pc:spChg>
        <pc:spChg chg="mod">
          <ac:chgData name="Biton, Peleg" userId="80974794-56d2-47d4-996f-5efaf19f89da" providerId="ADAL" clId="{488B2C2B-1EC4-445F-AB73-4FCF8A045DBF}" dt="2021-01-04T13:28:49.288" v="1070" actId="1076"/>
          <ac:spMkLst>
            <pc:docMk/>
            <pc:sldMk cId="847661822" sldId="276"/>
            <ac:spMk id="82" creationId="{A1B95FC1-7243-47E6-BADE-797A8EF151BE}"/>
          </ac:spMkLst>
        </pc:spChg>
        <pc:spChg chg="mod">
          <ac:chgData name="Biton, Peleg" userId="80974794-56d2-47d4-996f-5efaf19f89da" providerId="ADAL" clId="{488B2C2B-1EC4-445F-AB73-4FCF8A045DBF}" dt="2021-01-04T13:29:00.323" v="1080" actId="20577"/>
          <ac:spMkLst>
            <pc:docMk/>
            <pc:sldMk cId="847661822" sldId="276"/>
            <ac:spMk id="84" creationId="{56CAD5D7-142B-49CE-8305-9120857511BC}"/>
          </ac:spMkLst>
        </pc:spChg>
      </pc:sldChg>
      <pc:sldChg chg="addSp delSp modSp add">
        <pc:chgData name="Biton, Peleg" userId="80974794-56d2-47d4-996f-5efaf19f89da" providerId="ADAL" clId="{488B2C2B-1EC4-445F-AB73-4FCF8A045DBF}" dt="2021-01-04T13:37:30.591" v="1308"/>
        <pc:sldMkLst>
          <pc:docMk/>
          <pc:sldMk cId="3741015999" sldId="277"/>
        </pc:sldMkLst>
        <pc:spChg chg="mod">
          <ac:chgData name="Biton, Peleg" userId="80974794-56d2-47d4-996f-5efaf19f89da" providerId="ADAL" clId="{488B2C2B-1EC4-445F-AB73-4FCF8A045DBF}" dt="2021-01-04T13:30:46.511" v="1110" actId="20577"/>
          <ac:spMkLst>
            <pc:docMk/>
            <pc:sldMk cId="3741015999" sldId="277"/>
            <ac:spMk id="4" creationId="{A8C51AC7-82FB-4F45-8200-9DD776011032}"/>
          </ac:spMkLst>
        </pc:spChg>
        <pc:spChg chg="add del mod">
          <ac:chgData name="Biton, Peleg" userId="80974794-56d2-47d4-996f-5efaf19f89da" providerId="ADAL" clId="{488B2C2B-1EC4-445F-AB73-4FCF8A045DBF}" dt="2021-01-04T13:37:28.229" v="1304" actId="478"/>
          <ac:spMkLst>
            <pc:docMk/>
            <pc:sldMk cId="3741015999" sldId="277"/>
            <ac:spMk id="49" creationId="{D93430C4-D69B-452B-92F9-F4E15038E530}"/>
          </ac:spMkLst>
        </pc:spChg>
        <pc:spChg chg="add del mod">
          <ac:chgData name="Biton, Peleg" userId="80974794-56d2-47d4-996f-5efaf19f89da" providerId="ADAL" clId="{488B2C2B-1EC4-445F-AB73-4FCF8A045DBF}" dt="2021-01-04T13:37:30.591" v="1308"/>
          <ac:spMkLst>
            <pc:docMk/>
            <pc:sldMk cId="3741015999" sldId="277"/>
            <ac:spMk id="50" creationId="{9BB6672F-F960-44F1-B354-C478B43D707A}"/>
          </ac:spMkLst>
        </pc:spChg>
        <pc:spChg chg="mod">
          <ac:chgData name="Biton, Peleg" userId="80974794-56d2-47d4-996f-5efaf19f89da" providerId="ADAL" clId="{488B2C2B-1EC4-445F-AB73-4FCF8A045DBF}" dt="2021-01-04T13:30:53.821" v="1114" actId="20577"/>
          <ac:spMkLst>
            <pc:docMk/>
            <pc:sldMk cId="3741015999" sldId="277"/>
            <ac:spMk id="71" creationId="{A7A5B612-C541-43AF-8686-0531855DDE25}"/>
          </ac:spMkLst>
        </pc:spChg>
        <pc:spChg chg="mod">
          <ac:chgData name="Biton, Peleg" userId="80974794-56d2-47d4-996f-5efaf19f89da" providerId="ADAL" clId="{488B2C2B-1EC4-445F-AB73-4FCF8A045DBF}" dt="2021-01-04T13:30:40.082" v="1105" actId="1036"/>
          <ac:spMkLst>
            <pc:docMk/>
            <pc:sldMk cId="3741015999" sldId="277"/>
            <ac:spMk id="79" creationId="{F4739436-FDA2-42C5-A724-A691F2810C8F}"/>
          </ac:spMkLst>
        </pc:spChg>
        <pc:spChg chg="mod">
          <ac:chgData name="Biton, Peleg" userId="80974794-56d2-47d4-996f-5efaf19f89da" providerId="ADAL" clId="{488B2C2B-1EC4-445F-AB73-4FCF8A045DBF}" dt="2021-01-04T13:30:32.014" v="1102" actId="1076"/>
          <ac:spMkLst>
            <pc:docMk/>
            <pc:sldMk cId="3741015999" sldId="277"/>
            <ac:spMk id="82" creationId="{A1B95FC1-7243-47E6-BADE-797A8EF151BE}"/>
          </ac:spMkLst>
        </pc:spChg>
        <pc:spChg chg="mod">
          <ac:chgData name="Biton, Peleg" userId="80974794-56d2-47d4-996f-5efaf19f89da" providerId="ADAL" clId="{488B2C2B-1EC4-445F-AB73-4FCF8A045DBF}" dt="2021-01-04T13:31:00.246" v="1121" actId="20577"/>
          <ac:spMkLst>
            <pc:docMk/>
            <pc:sldMk cId="3741015999" sldId="277"/>
            <ac:spMk id="84" creationId="{56CAD5D7-142B-49CE-8305-9120857511BC}"/>
          </ac:spMkLst>
        </pc:spChg>
      </pc:sldChg>
      <pc:sldChg chg="add del">
        <pc:chgData name="Biton, Peleg" userId="80974794-56d2-47d4-996f-5efaf19f89da" providerId="ADAL" clId="{488B2C2B-1EC4-445F-AB73-4FCF8A045DBF}" dt="2021-01-04T13:31:17.023" v="1123"/>
        <pc:sldMkLst>
          <pc:docMk/>
          <pc:sldMk cId="1182765546" sldId="278"/>
        </pc:sldMkLst>
      </pc:sldChg>
      <pc:sldChg chg="delSp modSp add">
        <pc:chgData name="Biton, Peleg" userId="80974794-56d2-47d4-996f-5efaf19f89da" providerId="ADAL" clId="{488B2C2B-1EC4-445F-AB73-4FCF8A045DBF}" dt="2021-01-04T13:32:25.938" v="1193" actId="20577"/>
        <pc:sldMkLst>
          <pc:docMk/>
          <pc:sldMk cId="2566697553" sldId="278"/>
        </pc:sldMkLst>
        <pc:spChg chg="mod">
          <ac:chgData name="Biton, Peleg" userId="80974794-56d2-47d4-996f-5efaf19f89da" providerId="ADAL" clId="{488B2C2B-1EC4-445F-AB73-4FCF8A045DBF}" dt="2021-01-04T13:32:25.938" v="1193" actId="20577"/>
          <ac:spMkLst>
            <pc:docMk/>
            <pc:sldMk cId="2566697553" sldId="278"/>
            <ac:spMk id="2" creationId="{EA283FB0-2368-4268-A5F2-F9BA2BDA6947}"/>
          </ac:spMkLst>
        </pc:spChg>
        <pc:spChg chg="del">
          <ac:chgData name="Biton, Peleg" userId="80974794-56d2-47d4-996f-5efaf19f89da" providerId="ADAL" clId="{488B2C2B-1EC4-445F-AB73-4FCF8A045DBF}" dt="2021-01-04T13:32:05.669" v="1178" actId="478"/>
          <ac:spMkLst>
            <pc:docMk/>
            <pc:sldMk cId="2566697553" sldId="278"/>
            <ac:spMk id="3" creationId="{A6880CD6-6D91-40F6-8F31-67823CBBEEEB}"/>
          </ac:spMkLst>
        </pc:spChg>
      </pc:sldChg>
      <pc:sldChg chg="add">
        <pc:chgData name="Biton, Peleg" userId="80974794-56d2-47d4-996f-5efaf19f89da" providerId="ADAL" clId="{488B2C2B-1EC4-445F-AB73-4FCF8A045DBF}" dt="2021-01-04T13:32:18.830" v="1179"/>
        <pc:sldMkLst>
          <pc:docMk/>
          <pc:sldMk cId="1477145598" sldId="279"/>
        </pc:sldMkLst>
      </pc:sldChg>
      <pc:sldChg chg="addSp delSp modSp add">
        <pc:chgData name="Biton, Peleg" userId="80974794-56d2-47d4-996f-5efaf19f89da" providerId="ADAL" clId="{488B2C2B-1EC4-445F-AB73-4FCF8A045DBF}" dt="2021-01-04T13:36:48.911" v="1272"/>
        <pc:sldMkLst>
          <pc:docMk/>
          <pc:sldMk cId="2322176790" sldId="280"/>
        </pc:sldMkLst>
        <pc:spChg chg="add del mod">
          <ac:chgData name="Biton, Peleg" userId="80974794-56d2-47d4-996f-5efaf19f89da" providerId="ADAL" clId="{488B2C2B-1EC4-445F-AB73-4FCF8A045DBF}" dt="2021-01-04T13:36:48.911" v="1272"/>
          <ac:spMkLst>
            <pc:docMk/>
            <pc:sldMk cId="2322176790" sldId="280"/>
            <ac:spMk id="48" creationId="{CD004610-BB71-478A-B6E3-AF1E5A94B758}"/>
          </ac:spMkLst>
        </pc:spChg>
        <pc:spChg chg="del">
          <ac:chgData name="Biton, Peleg" userId="80974794-56d2-47d4-996f-5efaf19f89da" providerId="ADAL" clId="{488B2C2B-1EC4-445F-AB73-4FCF8A045DBF}" dt="2021-01-04T13:32:47.030" v="1199" actId="478"/>
          <ac:spMkLst>
            <pc:docMk/>
            <pc:sldMk cId="2322176790" sldId="280"/>
            <ac:spMk id="71" creationId="{A7A5B612-C541-43AF-8686-0531855DDE25}"/>
          </ac:spMkLst>
        </pc:spChg>
        <pc:spChg chg="del">
          <ac:chgData name="Biton, Peleg" userId="80974794-56d2-47d4-996f-5efaf19f89da" providerId="ADAL" clId="{488B2C2B-1EC4-445F-AB73-4FCF8A045DBF}" dt="2021-01-04T13:32:48.989" v="1200" actId="478"/>
          <ac:spMkLst>
            <pc:docMk/>
            <pc:sldMk cId="2322176790" sldId="280"/>
            <ac:spMk id="79" creationId="{F4739436-FDA2-42C5-A724-A691F2810C8F}"/>
          </ac:spMkLst>
        </pc:spChg>
        <pc:spChg chg="del">
          <ac:chgData name="Biton, Peleg" userId="80974794-56d2-47d4-996f-5efaf19f89da" providerId="ADAL" clId="{488B2C2B-1EC4-445F-AB73-4FCF8A045DBF}" dt="2021-01-04T13:32:43.374" v="1196" actId="478"/>
          <ac:spMkLst>
            <pc:docMk/>
            <pc:sldMk cId="2322176790" sldId="280"/>
            <ac:spMk id="81" creationId="{51031566-3190-4D33-89E1-9ECDE18C49E3}"/>
          </ac:spMkLst>
        </pc:spChg>
        <pc:spChg chg="mod">
          <ac:chgData name="Biton, Peleg" userId="80974794-56d2-47d4-996f-5efaf19f89da" providerId="ADAL" clId="{488B2C2B-1EC4-445F-AB73-4FCF8A045DBF}" dt="2021-01-04T13:32:52.283" v="1202" actId="1076"/>
          <ac:spMkLst>
            <pc:docMk/>
            <pc:sldMk cId="2322176790" sldId="280"/>
            <ac:spMk id="82" creationId="{A1B95FC1-7243-47E6-BADE-797A8EF151BE}"/>
          </ac:spMkLst>
        </pc:spChg>
        <pc:spChg chg="del">
          <ac:chgData name="Biton, Peleg" userId="80974794-56d2-47d4-996f-5efaf19f89da" providerId="ADAL" clId="{488B2C2B-1EC4-445F-AB73-4FCF8A045DBF}" dt="2021-01-04T13:32:46.418" v="1198" actId="478"/>
          <ac:spMkLst>
            <pc:docMk/>
            <pc:sldMk cId="2322176790" sldId="280"/>
            <ac:spMk id="84" creationId="{56CAD5D7-142B-49CE-8305-9120857511BC}"/>
          </ac:spMkLst>
        </pc:spChg>
        <pc:spChg chg="del">
          <ac:chgData name="Biton, Peleg" userId="80974794-56d2-47d4-996f-5efaf19f89da" providerId="ADAL" clId="{488B2C2B-1EC4-445F-AB73-4FCF8A045DBF}" dt="2021-01-04T13:32:43.374" v="1196" actId="478"/>
          <ac:spMkLst>
            <pc:docMk/>
            <pc:sldMk cId="2322176790" sldId="280"/>
            <ac:spMk id="85" creationId="{A8F13CB2-141E-4C40-9DBA-4514CA5BDABB}"/>
          </ac:spMkLst>
        </pc:spChg>
        <pc:spChg chg="del">
          <ac:chgData name="Biton, Peleg" userId="80974794-56d2-47d4-996f-5efaf19f89da" providerId="ADAL" clId="{488B2C2B-1EC4-445F-AB73-4FCF8A045DBF}" dt="2021-01-04T13:32:45.157" v="1197" actId="478"/>
          <ac:spMkLst>
            <pc:docMk/>
            <pc:sldMk cId="2322176790" sldId="280"/>
            <ac:spMk id="98" creationId="{FC61BDCF-367C-4B75-B545-BA9B7F0643F1}"/>
          </ac:spMkLst>
        </pc:spChg>
        <pc:spChg chg="del">
          <ac:chgData name="Biton, Peleg" userId="80974794-56d2-47d4-996f-5efaf19f89da" providerId="ADAL" clId="{488B2C2B-1EC4-445F-AB73-4FCF8A045DBF}" dt="2021-01-04T13:32:36.425" v="1195" actId="478"/>
          <ac:spMkLst>
            <pc:docMk/>
            <pc:sldMk cId="2322176790" sldId="280"/>
            <ac:spMk id="99" creationId="{AFCA3EEF-9672-4C1A-AE19-54CEC9236EFB}"/>
          </ac:spMkLst>
        </pc:spChg>
        <pc:grpChg chg="del">
          <ac:chgData name="Biton, Peleg" userId="80974794-56d2-47d4-996f-5efaf19f89da" providerId="ADAL" clId="{488B2C2B-1EC4-445F-AB73-4FCF8A045DBF}" dt="2021-01-04T13:32:50.050" v="1201" actId="478"/>
          <ac:grpSpMkLst>
            <pc:docMk/>
            <pc:sldMk cId="2322176790" sldId="280"/>
            <ac:grpSpMk id="93" creationId="{51685BE2-8003-43DA-A445-1F8D2B53BA26}"/>
          </ac:grpSpMkLst>
        </pc:grpChg>
        <pc:grpChg chg="del">
          <ac:chgData name="Biton, Peleg" userId="80974794-56d2-47d4-996f-5efaf19f89da" providerId="ADAL" clId="{488B2C2B-1EC4-445F-AB73-4FCF8A045DBF}" dt="2021-01-04T13:32:45.157" v="1197" actId="478"/>
          <ac:grpSpMkLst>
            <pc:docMk/>
            <pc:sldMk cId="2322176790" sldId="280"/>
            <ac:grpSpMk id="94" creationId="{3E0B85E0-C2A9-4F12-9B52-BB499B1E38E5}"/>
          </ac:grpSpMkLst>
        </pc:grpChg>
        <pc:grpChg chg="del">
          <ac:chgData name="Biton, Peleg" userId="80974794-56d2-47d4-996f-5efaf19f89da" providerId="ADAL" clId="{488B2C2B-1EC4-445F-AB73-4FCF8A045DBF}" dt="2021-01-04T13:32:36.425" v="1195" actId="478"/>
          <ac:grpSpMkLst>
            <pc:docMk/>
            <pc:sldMk cId="2322176790" sldId="280"/>
            <ac:grpSpMk id="96" creationId="{C1F4BB29-D939-4BF9-BE31-13E9555B6E44}"/>
          </ac:grpSpMkLst>
        </pc:grpChg>
      </pc:sldChg>
      <pc:sldChg chg="modSp add">
        <pc:chgData name="Biton, Peleg" userId="80974794-56d2-47d4-996f-5efaf19f89da" providerId="ADAL" clId="{488B2C2B-1EC4-445F-AB73-4FCF8A045DBF}" dt="2021-01-04T13:32:56.983" v="1204" actId="1076"/>
        <pc:sldMkLst>
          <pc:docMk/>
          <pc:sldMk cId="4024730751" sldId="281"/>
        </pc:sldMkLst>
        <pc:spChg chg="mod">
          <ac:chgData name="Biton, Peleg" userId="80974794-56d2-47d4-996f-5efaf19f89da" providerId="ADAL" clId="{488B2C2B-1EC4-445F-AB73-4FCF8A045DBF}" dt="2021-01-04T13:32:56.983" v="1204" actId="1076"/>
          <ac:spMkLst>
            <pc:docMk/>
            <pc:sldMk cId="4024730751" sldId="281"/>
            <ac:spMk id="82" creationId="{A1B95FC1-7243-47E6-BADE-797A8EF151BE}"/>
          </ac:spMkLst>
        </pc:spChg>
      </pc:sldChg>
      <pc:sldChg chg="modSp add">
        <pc:chgData name="Biton, Peleg" userId="80974794-56d2-47d4-996f-5efaf19f89da" providerId="ADAL" clId="{488B2C2B-1EC4-445F-AB73-4FCF8A045DBF}" dt="2021-01-04T13:33:02.214" v="1206"/>
        <pc:sldMkLst>
          <pc:docMk/>
          <pc:sldMk cId="4068245032" sldId="282"/>
        </pc:sldMkLst>
        <pc:spChg chg="mod">
          <ac:chgData name="Biton, Peleg" userId="80974794-56d2-47d4-996f-5efaf19f89da" providerId="ADAL" clId="{488B2C2B-1EC4-445F-AB73-4FCF8A045DBF}" dt="2021-01-04T13:33:02.214" v="1206"/>
          <ac:spMkLst>
            <pc:docMk/>
            <pc:sldMk cId="4068245032" sldId="282"/>
            <ac:spMk id="4" creationId="{A8C51AC7-82FB-4F45-8200-9DD776011032}"/>
          </ac:spMkLst>
        </pc:spChg>
      </pc:sldChg>
      <pc:sldChg chg="modSp add">
        <pc:chgData name="Biton, Peleg" userId="80974794-56d2-47d4-996f-5efaf19f89da" providerId="ADAL" clId="{488B2C2B-1EC4-445F-AB73-4FCF8A045DBF}" dt="2021-01-04T13:33:09.581" v="1208" actId="1076"/>
        <pc:sldMkLst>
          <pc:docMk/>
          <pc:sldMk cId="2973823652" sldId="283"/>
        </pc:sldMkLst>
        <pc:spChg chg="mod">
          <ac:chgData name="Biton, Peleg" userId="80974794-56d2-47d4-996f-5efaf19f89da" providerId="ADAL" clId="{488B2C2B-1EC4-445F-AB73-4FCF8A045DBF}" dt="2021-01-04T13:33:09.581" v="1208" actId="1076"/>
          <ac:spMkLst>
            <pc:docMk/>
            <pc:sldMk cId="2973823652" sldId="283"/>
            <ac:spMk id="82" creationId="{A1B95FC1-7243-47E6-BADE-797A8EF151BE}"/>
          </ac:spMkLst>
        </pc:spChg>
      </pc:sldChg>
      <pc:sldChg chg="modSp add">
        <pc:chgData name="Biton, Peleg" userId="80974794-56d2-47d4-996f-5efaf19f89da" providerId="ADAL" clId="{488B2C2B-1EC4-445F-AB73-4FCF8A045DBF}" dt="2021-01-04T13:33:16.328" v="1210" actId="1076"/>
        <pc:sldMkLst>
          <pc:docMk/>
          <pc:sldMk cId="1775754897" sldId="284"/>
        </pc:sldMkLst>
        <pc:spChg chg="mod">
          <ac:chgData name="Biton, Peleg" userId="80974794-56d2-47d4-996f-5efaf19f89da" providerId="ADAL" clId="{488B2C2B-1EC4-445F-AB73-4FCF8A045DBF}" dt="2021-01-04T13:33:16.328" v="1210" actId="1076"/>
          <ac:spMkLst>
            <pc:docMk/>
            <pc:sldMk cId="1775754897" sldId="284"/>
            <ac:spMk id="82" creationId="{A1B95FC1-7243-47E6-BADE-797A8EF151BE}"/>
          </ac:spMkLst>
        </pc:spChg>
      </pc:sldChg>
      <pc:sldChg chg="modSp add">
        <pc:chgData name="Biton, Peleg" userId="80974794-56d2-47d4-996f-5efaf19f89da" providerId="ADAL" clId="{488B2C2B-1EC4-445F-AB73-4FCF8A045DBF}" dt="2021-01-04T13:33:26.221" v="1212"/>
        <pc:sldMkLst>
          <pc:docMk/>
          <pc:sldMk cId="1969269048" sldId="285"/>
        </pc:sldMkLst>
        <pc:spChg chg="mod">
          <ac:chgData name="Biton, Peleg" userId="80974794-56d2-47d4-996f-5efaf19f89da" providerId="ADAL" clId="{488B2C2B-1EC4-445F-AB73-4FCF8A045DBF}" dt="2021-01-04T13:33:26.221" v="1212"/>
          <ac:spMkLst>
            <pc:docMk/>
            <pc:sldMk cId="1969269048" sldId="285"/>
            <ac:spMk id="13" creationId="{4CD99ABF-6E91-4780-948E-3B830D82A31B}"/>
          </ac:spMkLst>
        </pc:spChg>
      </pc:sldChg>
      <pc:sldChg chg="addSp delSp modSp add">
        <pc:chgData name="Biton, Peleg" userId="80974794-56d2-47d4-996f-5efaf19f89da" providerId="ADAL" clId="{488B2C2B-1EC4-445F-AB73-4FCF8A045DBF}" dt="2021-01-04T13:33:33.717" v="1216"/>
        <pc:sldMkLst>
          <pc:docMk/>
          <pc:sldMk cId="3148420858" sldId="286"/>
        </pc:sldMkLst>
        <pc:spChg chg="add del">
          <ac:chgData name="Biton, Peleg" userId="80974794-56d2-47d4-996f-5efaf19f89da" providerId="ADAL" clId="{488B2C2B-1EC4-445F-AB73-4FCF8A045DBF}" dt="2021-01-04T13:33:33.717" v="1216"/>
          <ac:spMkLst>
            <pc:docMk/>
            <pc:sldMk cId="3148420858" sldId="286"/>
            <ac:spMk id="36" creationId="{8BCB57E0-8FB0-4FB6-B994-EFDBC657C4C3}"/>
          </ac:spMkLst>
        </pc:spChg>
        <pc:spChg chg="mod">
          <ac:chgData name="Biton, Peleg" userId="80974794-56d2-47d4-996f-5efaf19f89da" providerId="ADAL" clId="{488B2C2B-1EC4-445F-AB73-4FCF8A045DBF}" dt="2021-01-04T13:33:31.553" v="1214" actId="1076"/>
          <ac:spMkLst>
            <pc:docMk/>
            <pc:sldMk cId="3148420858" sldId="286"/>
            <ac:spMk id="82" creationId="{A1B95FC1-7243-47E6-BADE-797A8EF151BE}"/>
          </ac:spMkLst>
        </pc:spChg>
      </pc:sldChg>
      <pc:sldChg chg="modSp add">
        <pc:chgData name="Biton, Peleg" userId="80974794-56d2-47d4-996f-5efaf19f89da" providerId="ADAL" clId="{488B2C2B-1EC4-445F-AB73-4FCF8A045DBF}" dt="2021-01-04T13:33:40.606" v="1218" actId="1076"/>
        <pc:sldMkLst>
          <pc:docMk/>
          <pc:sldMk cId="2788133857" sldId="287"/>
        </pc:sldMkLst>
        <pc:spChg chg="mod">
          <ac:chgData name="Biton, Peleg" userId="80974794-56d2-47d4-996f-5efaf19f89da" providerId="ADAL" clId="{488B2C2B-1EC4-445F-AB73-4FCF8A045DBF}" dt="2021-01-04T13:33:40.606" v="1218" actId="1076"/>
          <ac:spMkLst>
            <pc:docMk/>
            <pc:sldMk cId="2788133857" sldId="287"/>
            <ac:spMk id="82" creationId="{A1B95FC1-7243-47E6-BADE-797A8EF151BE}"/>
          </ac:spMkLst>
        </pc:spChg>
      </pc:sldChg>
      <pc:sldChg chg="modSp add">
        <pc:chgData name="Biton, Peleg" userId="80974794-56d2-47d4-996f-5efaf19f89da" providerId="ADAL" clId="{488B2C2B-1EC4-445F-AB73-4FCF8A045DBF}" dt="2021-01-04T13:33:47.238" v="1220" actId="1076"/>
        <pc:sldMkLst>
          <pc:docMk/>
          <pc:sldMk cId="3192591739" sldId="288"/>
        </pc:sldMkLst>
        <pc:spChg chg="mod">
          <ac:chgData name="Biton, Peleg" userId="80974794-56d2-47d4-996f-5efaf19f89da" providerId="ADAL" clId="{488B2C2B-1EC4-445F-AB73-4FCF8A045DBF}" dt="2021-01-04T13:33:47.238" v="1220" actId="1076"/>
          <ac:spMkLst>
            <pc:docMk/>
            <pc:sldMk cId="3192591739" sldId="288"/>
            <ac:spMk id="82" creationId="{A1B95FC1-7243-47E6-BADE-797A8EF151BE}"/>
          </ac:spMkLst>
        </pc:spChg>
      </pc:sldChg>
      <pc:sldChg chg="modSp add">
        <pc:chgData name="Biton, Peleg" userId="80974794-56d2-47d4-996f-5efaf19f89da" providerId="ADAL" clId="{488B2C2B-1EC4-445F-AB73-4FCF8A045DBF}" dt="2021-01-04T13:33:53.919" v="1222"/>
        <pc:sldMkLst>
          <pc:docMk/>
          <pc:sldMk cId="1100517285" sldId="289"/>
        </pc:sldMkLst>
        <pc:spChg chg="mod">
          <ac:chgData name="Biton, Peleg" userId="80974794-56d2-47d4-996f-5efaf19f89da" providerId="ADAL" clId="{488B2C2B-1EC4-445F-AB73-4FCF8A045DBF}" dt="2021-01-04T13:33:53.919" v="1222"/>
          <ac:spMkLst>
            <pc:docMk/>
            <pc:sldMk cId="1100517285" sldId="289"/>
            <ac:spMk id="52" creationId="{A575433E-6FF4-4584-8579-A6809BE12807}"/>
          </ac:spMkLst>
        </pc:spChg>
      </pc:sldChg>
      <pc:sldChg chg="modSp add">
        <pc:chgData name="Biton, Peleg" userId="80974794-56d2-47d4-996f-5efaf19f89da" providerId="ADAL" clId="{488B2C2B-1EC4-445F-AB73-4FCF8A045DBF}" dt="2021-01-04T13:34:04.729" v="1224" actId="1076"/>
        <pc:sldMkLst>
          <pc:docMk/>
          <pc:sldMk cId="3473474131" sldId="290"/>
        </pc:sldMkLst>
        <pc:spChg chg="mod">
          <ac:chgData name="Biton, Peleg" userId="80974794-56d2-47d4-996f-5efaf19f89da" providerId="ADAL" clId="{488B2C2B-1EC4-445F-AB73-4FCF8A045DBF}" dt="2021-01-04T13:34:04.729" v="1224" actId="1076"/>
          <ac:spMkLst>
            <pc:docMk/>
            <pc:sldMk cId="3473474131" sldId="290"/>
            <ac:spMk id="82" creationId="{A1B95FC1-7243-47E6-BADE-797A8EF151BE}"/>
          </ac:spMkLst>
        </pc:spChg>
      </pc:sldChg>
      <pc:sldChg chg="modSp add">
        <pc:chgData name="Biton, Peleg" userId="80974794-56d2-47d4-996f-5efaf19f89da" providerId="ADAL" clId="{488B2C2B-1EC4-445F-AB73-4FCF8A045DBF}" dt="2021-01-04T13:34:13.018" v="1226" actId="1076"/>
        <pc:sldMkLst>
          <pc:docMk/>
          <pc:sldMk cId="2104858716" sldId="291"/>
        </pc:sldMkLst>
        <pc:spChg chg="mod">
          <ac:chgData name="Biton, Peleg" userId="80974794-56d2-47d4-996f-5efaf19f89da" providerId="ADAL" clId="{488B2C2B-1EC4-445F-AB73-4FCF8A045DBF}" dt="2021-01-04T13:34:13.018" v="1226" actId="1076"/>
          <ac:spMkLst>
            <pc:docMk/>
            <pc:sldMk cId="2104858716" sldId="291"/>
            <ac:spMk id="82" creationId="{A1B95FC1-7243-47E6-BADE-797A8EF151BE}"/>
          </ac:spMkLst>
        </pc:spChg>
      </pc:sldChg>
      <pc:sldChg chg="modSp add">
        <pc:chgData name="Biton, Peleg" userId="80974794-56d2-47d4-996f-5efaf19f89da" providerId="ADAL" clId="{488B2C2B-1EC4-445F-AB73-4FCF8A045DBF}" dt="2021-01-04T13:34:25.258" v="1230"/>
        <pc:sldMkLst>
          <pc:docMk/>
          <pc:sldMk cId="535929417" sldId="292"/>
        </pc:sldMkLst>
        <pc:spChg chg="mod">
          <ac:chgData name="Biton, Peleg" userId="80974794-56d2-47d4-996f-5efaf19f89da" providerId="ADAL" clId="{488B2C2B-1EC4-445F-AB73-4FCF8A045DBF}" dt="2021-01-04T13:34:25.258" v="1230"/>
          <ac:spMkLst>
            <pc:docMk/>
            <pc:sldMk cId="535929417" sldId="292"/>
            <ac:spMk id="60" creationId="{823CF434-D7EE-4E0E-B4FB-009DB9E80008}"/>
          </ac:spMkLst>
        </pc:spChg>
      </pc:sldChg>
      <pc:sldChg chg="add del">
        <pc:chgData name="Biton, Peleg" userId="80974794-56d2-47d4-996f-5efaf19f89da" providerId="ADAL" clId="{488B2C2B-1EC4-445F-AB73-4FCF8A045DBF}" dt="2021-01-04T13:34:20.034" v="1228"/>
        <pc:sldMkLst>
          <pc:docMk/>
          <pc:sldMk cId="2003434233" sldId="292"/>
        </pc:sldMkLst>
      </pc:sldChg>
      <pc:sldChg chg="modSp add">
        <pc:chgData name="Biton, Peleg" userId="80974794-56d2-47d4-996f-5efaf19f89da" providerId="ADAL" clId="{488B2C2B-1EC4-445F-AB73-4FCF8A045DBF}" dt="2021-01-04T13:34:33.880" v="1232" actId="1076"/>
        <pc:sldMkLst>
          <pc:docMk/>
          <pc:sldMk cId="3351905175" sldId="293"/>
        </pc:sldMkLst>
        <pc:spChg chg="mod">
          <ac:chgData name="Biton, Peleg" userId="80974794-56d2-47d4-996f-5efaf19f89da" providerId="ADAL" clId="{488B2C2B-1EC4-445F-AB73-4FCF8A045DBF}" dt="2021-01-04T13:34:33.880" v="1232" actId="1076"/>
          <ac:spMkLst>
            <pc:docMk/>
            <pc:sldMk cId="3351905175" sldId="293"/>
            <ac:spMk id="82" creationId="{A1B95FC1-7243-47E6-BADE-797A8EF151BE}"/>
          </ac:spMkLst>
        </pc:spChg>
      </pc:sldChg>
      <pc:sldChg chg="add del">
        <pc:chgData name="Biton, Peleg" userId="80974794-56d2-47d4-996f-5efaf19f89da" providerId="ADAL" clId="{488B2C2B-1EC4-445F-AB73-4FCF8A045DBF}" dt="2021-01-04T13:34:46.691" v="1234"/>
        <pc:sldMkLst>
          <pc:docMk/>
          <pc:sldMk cId="1973550514" sldId="294"/>
        </pc:sldMkLst>
      </pc:sldChg>
      <pc:sldChg chg="modSp add">
        <pc:chgData name="Biton, Peleg" userId="80974794-56d2-47d4-996f-5efaf19f89da" providerId="ADAL" clId="{488B2C2B-1EC4-445F-AB73-4FCF8A045DBF}" dt="2021-01-04T13:34:53.254" v="1236"/>
        <pc:sldMkLst>
          <pc:docMk/>
          <pc:sldMk cId="3499421555" sldId="294"/>
        </pc:sldMkLst>
        <pc:spChg chg="mod">
          <ac:chgData name="Biton, Peleg" userId="80974794-56d2-47d4-996f-5efaf19f89da" providerId="ADAL" clId="{488B2C2B-1EC4-445F-AB73-4FCF8A045DBF}" dt="2021-01-04T13:34:53.254" v="1236"/>
          <ac:spMkLst>
            <pc:docMk/>
            <pc:sldMk cId="3499421555" sldId="294"/>
            <ac:spMk id="60" creationId="{823CF434-D7EE-4E0E-B4FB-009DB9E80008}"/>
          </ac:spMkLst>
        </pc:spChg>
      </pc:sldChg>
      <pc:sldChg chg="modSp add">
        <pc:chgData name="Biton, Peleg" userId="80974794-56d2-47d4-996f-5efaf19f89da" providerId="ADAL" clId="{488B2C2B-1EC4-445F-AB73-4FCF8A045DBF}" dt="2021-01-04T13:35:12.157" v="1241"/>
        <pc:sldMkLst>
          <pc:docMk/>
          <pc:sldMk cId="307526261" sldId="295"/>
        </pc:sldMkLst>
        <pc:spChg chg="mod">
          <ac:chgData name="Biton, Peleg" userId="80974794-56d2-47d4-996f-5efaf19f89da" providerId="ADAL" clId="{488B2C2B-1EC4-445F-AB73-4FCF8A045DBF}" dt="2021-01-04T13:35:12.157" v="1241"/>
          <ac:spMkLst>
            <pc:docMk/>
            <pc:sldMk cId="307526261" sldId="295"/>
            <ac:spMk id="52" creationId="{A575433E-6FF4-4584-8579-A6809BE12807}"/>
          </ac:spMkLst>
        </pc:spChg>
        <pc:spChg chg="mod">
          <ac:chgData name="Biton, Peleg" userId="80974794-56d2-47d4-996f-5efaf19f89da" providerId="ADAL" clId="{488B2C2B-1EC4-445F-AB73-4FCF8A045DBF}" dt="2021-01-04T13:35:10.045" v="1240"/>
          <ac:spMkLst>
            <pc:docMk/>
            <pc:sldMk cId="307526261" sldId="295"/>
            <ac:spMk id="60" creationId="{823CF434-D7EE-4E0E-B4FB-009DB9E80008}"/>
          </ac:spMkLst>
        </pc:spChg>
      </pc:sldChg>
      <pc:sldChg chg="add del">
        <pc:chgData name="Biton, Peleg" userId="80974794-56d2-47d4-996f-5efaf19f89da" providerId="ADAL" clId="{488B2C2B-1EC4-445F-AB73-4FCF8A045DBF}" dt="2021-01-04T13:34:58.481" v="1238"/>
        <pc:sldMkLst>
          <pc:docMk/>
          <pc:sldMk cId="3845611786" sldId="295"/>
        </pc:sldMkLst>
      </pc:sldChg>
      <pc:sldChg chg="modSp add">
        <pc:chgData name="Biton, Peleg" userId="80974794-56d2-47d4-996f-5efaf19f89da" providerId="ADAL" clId="{488B2C2B-1EC4-445F-AB73-4FCF8A045DBF}" dt="2021-01-04T13:35:36.800" v="1245"/>
        <pc:sldMkLst>
          <pc:docMk/>
          <pc:sldMk cId="1125007731" sldId="296"/>
        </pc:sldMkLst>
        <pc:spChg chg="mod">
          <ac:chgData name="Biton, Peleg" userId="80974794-56d2-47d4-996f-5efaf19f89da" providerId="ADAL" clId="{488B2C2B-1EC4-445F-AB73-4FCF8A045DBF}" dt="2021-01-04T13:35:36.800" v="1245"/>
          <ac:spMkLst>
            <pc:docMk/>
            <pc:sldMk cId="1125007731" sldId="296"/>
            <ac:spMk id="37" creationId="{29272CA2-4C6A-4FD4-BA56-10ADBBD8637E}"/>
          </ac:spMkLst>
        </pc:spChg>
        <pc:spChg chg="mod">
          <ac:chgData name="Biton, Peleg" userId="80974794-56d2-47d4-996f-5efaf19f89da" providerId="ADAL" clId="{488B2C2B-1EC4-445F-AB73-4FCF8A045DBF}" dt="2021-01-04T13:35:35.597" v="1244"/>
          <ac:spMkLst>
            <pc:docMk/>
            <pc:sldMk cId="1125007731" sldId="296"/>
            <ac:spMk id="52" creationId="{A575433E-6FF4-4584-8579-A6809BE12807}"/>
          </ac:spMkLst>
        </pc:spChg>
        <pc:spChg chg="mod">
          <ac:chgData name="Biton, Peleg" userId="80974794-56d2-47d4-996f-5efaf19f89da" providerId="ADAL" clId="{488B2C2B-1EC4-445F-AB73-4FCF8A045DBF}" dt="2021-01-04T13:35:34.648" v="1243"/>
          <ac:spMkLst>
            <pc:docMk/>
            <pc:sldMk cId="1125007731" sldId="296"/>
            <ac:spMk id="60" creationId="{823CF434-D7EE-4E0E-B4FB-009DB9E80008}"/>
          </ac:spMkLst>
        </pc:spChg>
      </pc:sldChg>
      <pc:sldChg chg="modSp add">
        <pc:chgData name="Biton, Peleg" userId="80974794-56d2-47d4-996f-5efaf19f89da" providerId="ADAL" clId="{488B2C2B-1EC4-445F-AB73-4FCF8A045DBF}" dt="2021-01-04T13:35:45.275" v="1247" actId="1076"/>
        <pc:sldMkLst>
          <pc:docMk/>
          <pc:sldMk cId="1682076804" sldId="297"/>
        </pc:sldMkLst>
        <pc:spChg chg="mod">
          <ac:chgData name="Biton, Peleg" userId="80974794-56d2-47d4-996f-5efaf19f89da" providerId="ADAL" clId="{488B2C2B-1EC4-445F-AB73-4FCF8A045DBF}" dt="2021-01-04T13:35:45.275" v="1247" actId="1076"/>
          <ac:spMkLst>
            <pc:docMk/>
            <pc:sldMk cId="1682076804" sldId="297"/>
            <ac:spMk id="82" creationId="{A1B95FC1-7243-47E6-BADE-797A8EF151BE}"/>
          </ac:spMkLst>
        </pc:spChg>
      </pc:sldChg>
      <pc:sldChg chg="add">
        <pc:chgData name="Biton, Peleg" userId="80974794-56d2-47d4-996f-5efaf19f89da" providerId="ADAL" clId="{488B2C2B-1EC4-445F-AB73-4FCF8A045DBF}" dt="2021-01-04T13:35:50.668" v="1250"/>
        <pc:sldMkLst>
          <pc:docMk/>
          <pc:sldMk cId="3077432828" sldId="298"/>
        </pc:sldMkLst>
      </pc:sldChg>
      <pc:sldChg chg="add del">
        <pc:chgData name="Biton, Peleg" userId="80974794-56d2-47d4-996f-5efaf19f89da" providerId="ADAL" clId="{488B2C2B-1EC4-445F-AB73-4FCF8A045DBF}" dt="2021-01-04T13:35:48.924" v="1249"/>
        <pc:sldMkLst>
          <pc:docMk/>
          <pc:sldMk cId="4072683173" sldId="298"/>
        </pc:sldMkLst>
      </pc:sldChg>
      <pc:sldChg chg="modSp add">
        <pc:chgData name="Biton, Peleg" userId="80974794-56d2-47d4-996f-5efaf19f89da" providerId="ADAL" clId="{488B2C2B-1EC4-445F-AB73-4FCF8A045DBF}" dt="2021-01-04T13:36:13.895" v="1255"/>
        <pc:sldMkLst>
          <pc:docMk/>
          <pc:sldMk cId="3460756135" sldId="299"/>
        </pc:sldMkLst>
        <pc:spChg chg="mod">
          <ac:chgData name="Biton, Peleg" userId="80974794-56d2-47d4-996f-5efaf19f89da" providerId="ADAL" clId="{488B2C2B-1EC4-445F-AB73-4FCF8A045DBF}" dt="2021-01-04T13:36:13.895" v="1255"/>
          <ac:spMkLst>
            <pc:docMk/>
            <pc:sldMk cId="3460756135" sldId="299"/>
            <ac:spMk id="13" creationId="{4CD99ABF-6E91-4780-948E-3B830D82A31B}"/>
          </ac:spMkLst>
        </pc:spChg>
        <pc:spChg chg="mod">
          <ac:chgData name="Biton, Peleg" userId="80974794-56d2-47d4-996f-5efaf19f89da" providerId="ADAL" clId="{488B2C2B-1EC4-445F-AB73-4FCF8A045DBF}" dt="2021-01-04T13:36:10.787" v="1254"/>
          <ac:spMkLst>
            <pc:docMk/>
            <pc:sldMk cId="3460756135" sldId="299"/>
            <ac:spMk id="37" creationId="{29272CA2-4C6A-4FD4-BA56-10ADBBD8637E}"/>
          </ac:spMkLst>
        </pc:spChg>
        <pc:spChg chg="mod">
          <ac:chgData name="Biton, Peleg" userId="80974794-56d2-47d4-996f-5efaf19f89da" providerId="ADAL" clId="{488B2C2B-1EC4-445F-AB73-4FCF8A045DBF}" dt="2021-01-04T13:36:10.086" v="1253"/>
          <ac:spMkLst>
            <pc:docMk/>
            <pc:sldMk cId="3460756135" sldId="299"/>
            <ac:spMk id="52" creationId="{A575433E-6FF4-4584-8579-A6809BE12807}"/>
          </ac:spMkLst>
        </pc:spChg>
        <pc:spChg chg="mod">
          <ac:chgData name="Biton, Peleg" userId="80974794-56d2-47d4-996f-5efaf19f89da" providerId="ADAL" clId="{488B2C2B-1EC4-445F-AB73-4FCF8A045DBF}" dt="2021-01-04T13:36:09.284" v="1252"/>
          <ac:spMkLst>
            <pc:docMk/>
            <pc:sldMk cId="3460756135" sldId="299"/>
            <ac:spMk id="60" creationId="{823CF434-D7EE-4E0E-B4FB-009DB9E80008}"/>
          </ac:spMkLst>
        </pc:spChg>
      </pc:sldChg>
      <pc:sldChg chg="addSp modSp add">
        <pc:chgData name="Biton, Peleg" userId="80974794-56d2-47d4-996f-5efaf19f89da" providerId="ADAL" clId="{488B2C2B-1EC4-445F-AB73-4FCF8A045DBF}" dt="2021-01-04T13:37:02.569" v="1274" actId="20577"/>
        <pc:sldMkLst>
          <pc:docMk/>
          <pc:sldMk cId="2908743872" sldId="300"/>
        </pc:sldMkLst>
        <pc:spChg chg="mod">
          <ac:chgData name="Biton, Peleg" userId="80974794-56d2-47d4-996f-5efaf19f89da" providerId="ADAL" clId="{488B2C2B-1EC4-445F-AB73-4FCF8A045DBF}" dt="2021-01-04T13:36:29.779" v="1261"/>
          <ac:spMkLst>
            <pc:docMk/>
            <pc:sldMk cId="2908743872" sldId="300"/>
            <ac:spMk id="4" creationId="{A8C51AC7-82FB-4F45-8200-9DD776011032}"/>
          </ac:spMkLst>
        </pc:spChg>
        <pc:spChg chg="mod">
          <ac:chgData name="Biton, Peleg" userId="80974794-56d2-47d4-996f-5efaf19f89da" providerId="ADAL" clId="{488B2C2B-1EC4-445F-AB73-4FCF8A045DBF}" dt="2021-01-04T13:36:29.177" v="1260"/>
          <ac:spMkLst>
            <pc:docMk/>
            <pc:sldMk cId="2908743872" sldId="300"/>
            <ac:spMk id="13" creationId="{4CD99ABF-6E91-4780-948E-3B830D82A31B}"/>
          </ac:spMkLst>
        </pc:spChg>
        <pc:spChg chg="add mod">
          <ac:chgData name="Biton, Peleg" userId="80974794-56d2-47d4-996f-5efaf19f89da" providerId="ADAL" clId="{488B2C2B-1EC4-445F-AB73-4FCF8A045DBF}" dt="2021-01-04T13:37:02.569" v="1274" actId="20577"/>
          <ac:spMkLst>
            <pc:docMk/>
            <pc:sldMk cId="2908743872" sldId="300"/>
            <ac:spMk id="36" creationId="{1F321B47-43D2-4450-AD48-2D70E0E76188}"/>
          </ac:spMkLst>
        </pc:spChg>
        <pc:spChg chg="mod">
          <ac:chgData name="Biton, Peleg" userId="80974794-56d2-47d4-996f-5efaf19f89da" providerId="ADAL" clId="{488B2C2B-1EC4-445F-AB73-4FCF8A045DBF}" dt="2021-01-04T13:36:28.661" v="1259"/>
          <ac:spMkLst>
            <pc:docMk/>
            <pc:sldMk cId="2908743872" sldId="300"/>
            <ac:spMk id="37" creationId="{29272CA2-4C6A-4FD4-BA56-10ADBBD8637E}"/>
          </ac:spMkLst>
        </pc:spChg>
        <pc:spChg chg="mod">
          <ac:chgData name="Biton, Peleg" userId="80974794-56d2-47d4-996f-5efaf19f89da" providerId="ADAL" clId="{488B2C2B-1EC4-445F-AB73-4FCF8A045DBF}" dt="2021-01-04T13:36:28.144" v="1258"/>
          <ac:spMkLst>
            <pc:docMk/>
            <pc:sldMk cId="2908743872" sldId="300"/>
            <ac:spMk id="52" creationId="{A575433E-6FF4-4584-8579-A6809BE12807}"/>
          </ac:spMkLst>
        </pc:spChg>
        <pc:spChg chg="mod">
          <ac:chgData name="Biton, Peleg" userId="80974794-56d2-47d4-996f-5efaf19f89da" providerId="ADAL" clId="{488B2C2B-1EC4-445F-AB73-4FCF8A045DBF}" dt="2021-01-04T13:36:27.389" v="1257"/>
          <ac:spMkLst>
            <pc:docMk/>
            <pc:sldMk cId="2908743872" sldId="300"/>
            <ac:spMk id="60" creationId="{823CF434-D7EE-4E0E-B4FB-009DB9E80008}"/>
          </ac:spMkLst>
        </pc:spChg>
      </pc:sldChg>
      <pc:sldChg chg="addSp delSp modSp add del">
        <pc:chgData name="Biton, Peleg" userId="80974794-56d2-47d4-996f-5efaf19f89da" providerId="ADAL" clId="{488B2C2B-1EC4-445F-AB73-4FCF8A045DBF}" dt="2021-01-04T13:40:59.494" v="1453" actId="2696"/>
        <pc:sldMkLst>
          <pc:docMk/>
          <pc:sldMk cId="3962302239" sldId="301"/>
        </pc:sldMkLst>
        <pc:spChg chg="del">
          <ac:chgData name="Biton, Peleg" userId="80974794-56d2-47d4-996f-5efaf19f89da" providerId="ADAL" clId="{488B2C2B-1EC4-445F-AB73-4FCF8A045DBF}" dt="2021-01-04T13:37:39.823" v="1310" actId="478"/>
          <ac:spMkLst>
            <pc:docMk/>
            <pc:sldMk cId="3962302239" sldId="301"/>
            <ac:spMk id="2" creationId="{617B77BF-DE2A-4B8C-8B8F-D0D2B17EAD43}"/>
          </ac:spMkLst>
        </pc:spChg>
        <pc:spChg chg="del">
          <ac:chgData name="Biton, Peleg" userId="80974794-56d2-47d4-996f-5efaf19f89da" providerId="ADAL" clId="{488B2C2B-1EC4-445F-AB73-4FCF8A045DBF}" dt="2021-01-04T13:37:40.991" v="1311" actId="478"/>
          <ac:spMkLst>
            <pc:docMk/>
            <pc:sldMk cId="3962302239" sldId="301"/>
            <ac:spMk id="3" creationId="{67EFEB6B-A8CF-4365-84FD-376D30D24938}"/>
          </ac:spMkLst>
        </pc:spChg>
        <pc:spChg chg="add mod">
          <ac:chgData name="Biton, Peleg" userId="80974794-56d2-47d4-996f-5efaf19f89da" providerId="ADAL" clId="{488B2C2B-1EC4-445F-AB73-4FCF8A045DBF}" dt="2021-01-04T13:38:08.871" v="1328" actId="14100"/>
          <ac:spMkLst>
            <pc:docMk/>
            <pc:sldMk cId="3962302239" sldId="301"/>
            <ac:spMk id="4" creationId="{12CED3E8-CA07-49AE-9672-BE7E9EB77D17}"/>
          </ac:spMkLst>
        </pc:spChg>
        <pc:spChg chg="add mod">
          <ac:chgData name="Biton, Peleg" userId="80974794-56d2-47d4-996f-5efaf19f89da" providerId="ADAL" clId="{488B2C2B-1EC4-445F-AB73-4FCF8A045DBF}" dt="2021-01-04T13:38:02.477" v="1325" actId="1076"/>
          <ac:spMkLst>
            <pc:docMk/>
            <pc:sldMk cId="3962302239" sldId="301"/>
            <ac:spMk id="5" creationId="{740BD720-A28A-46AA-A30D-48B35438FE2A}"/>
          </ac:spMkLst>
        </pc:spChg>
      </pc:sldChg>
      <pc:sldChg chg="addSp modSp add">
        <pc:chgData name="Biton, Peleg" userId="80974794-56d2-47d4-996f-5efaf19f89da" providerId="ADAL" clId="{488B2C2B-1EC4-445F-AB73-4FCF8A045DBF}" dt="2021-01-04T13:40:54.244" v="1452" actId="20577"/>
        <pc:sldMkLst>
          <pc:docMk/>
          <pc:sldMk cId="2326704291" sldId="302"/>
        </pc:sldMkLst>
        <pc:spChg chg="add mod">
          <ac:chgData name="Biton, Peleg" userId="80974794-56d2-47d4-996f-5efaf19f89da" providerId="ADAL" clId="{488B2C2B-1EC4-445F-AB73-4FCF8A045DBF}" dt="2021-01-04T13:40:54.244" v="1452" actId="20577"/>
          <ac:spMkLst>
            <pc:docMk/>
            <pc:sldMk cId="2326704291" sldId="302"/>
            <ac:spMk id="50" creationId="{68A7BA32-C761-4068-BD0A-4A39C7A9D06C}"/>
          </ac:spMkLst>
        </pc:spChg>
        <pc:spChg chg="add mod">
          <ac:chgData name="Biton, Peleg" userId="80974794-56d2-47d4-996f-5efaf19f89da" providerId="ADAL" clId="{488B2C2B-1EC4-445F-AB73-4FCF8A045DBF}" dt="2021-01-04T13:40:00.572" v="1393" actId="1076"/>
          <ac:spMkLst>
            <pc:docMk/>
            <pc:sldMk cId="2326704291" sldId="302"/>
            <ac:spMk id="55" creationId="{C1AA13AA-F452-4D73-8EB9-28C6FC22E494}"/>
          </ac:spMkLst>
        </pc:spChg>
        <pc:spChg chg="mod">
          <ac:chgData name="Biton, Peleg" userId="80974794-56d2-47d4-996f-5efaf19f89da" providerId="ADAL" clId="{488B2C2B-1EC4-445F-AB73-4FCF8A045DBF}" dt="2021-01-04T13:38:39.385" v="1337" actId="20577"/>
          <ac:spMkLst>
            <pc:docMk/>
            <pc:sldMk cId="2326704291" sldId="302"/>
            <ac:spMk id="96" creationId="{2C4EF132-F39A-4E52-AB86-03F50B09FBAC}"/>
          </ac:spMkLst>
        </pc:spChg>
      </pc:sldChg>
    </pc:docChg>
  </pc:docChgLst>
  <pc:docChgLst>
    <pc:chgData name="Biton, Peleg" userId="80974794-56d2-47d4-996f-5efaf19f89da" providerId="ADAL" clId="{3DC77CF4-F159-4765-B66D-20CDFA74094F}"/>
    <pc:docChg chg="undo redo custSel addSld delSld modSld sldOrd">
      <pc:chgData name="Biton, Peleg" userId="80974794-56d2-47d4-996f-5efaf19f89da" providerId="ADAL" clId="{3DC77CF4-F159-4765-B66D-20CDFA74094F}" dt="2021-01-05T11:35:21.364" v="970"/>
      <pc:docMkLst>
        <pc:docMk/>
      </pc:docMkLst>
      <pc:sldChg chg="delSp del">
        <pc:chgData name="Biton, Peleg" userId="80974794-56d2-47d4-996f-5efaf19f89da" providerId="ADAL" clId="{3DC77CF4-F159-4765-B66D-20CDFA74094F}" dt="2021-01-04T18:44:44.646" v="327" actId="2696"/>
        <pc:sldMkLst>
          <pc:docMk/>
          <pc:sldMk cId="2569700066" sldId="259"/>
        </pc:sldMkLst>
        <pc:spChg chg="del topLvl">
          <ac:chgData name="Biton, Peleg" userId="80974794-56d2-47d4-996f-5efaf19f89da" providerId="ADAL" clId="{3DC77CF4-F159-4765-B66D-20CDFA74094F}" dt="2021-01-04T18:20:54.364" v="135" actId="478"/>
          <ac:spMkLst>
            <pc:docMk/>
            <pc:sldMk cId="2569700066" sldId="259"/>
            <ac:spMk id="95" creationId="{B3CE6E5A-057E-4694-8F07-BCF58F379F77}"/>
          </ac:spMkLst>
        </pc:spChg>
        <pc:spChg chg="del topLvl">
          <ac:chgData name="Biton, Peleg" userId="80974794-56d2-47d4-996f-5efaf19f89da" providerId="ADAL" clId="{3DC77CF4-F159-4765-B66D-20CDFA74094F}" dt="2021-01-04T18:20:56.541" v="136" actId="478"/>
          <ac:spMkLst>
            <pc:docMk/>
            <pc:sldMk cId="2569700066" sldId="259"/>
            <ac:spMk id="97" creationId="{F5727787-77C0-4719-9A88-F05E6AD9AF97}"/>
          </ac:spMkLst>
        </pc:spChg>
        <pc:spChg chg="topLvl">
          <ac:chgData name="Biton, Peleg" userId="80974794-56d2-47d4-996f-5efaf19f89da" providerId="ADAL" clId="{3DC77CF4-F159-4765-B66D-20CDFA74094F}" dt="2021-01-04T18:20:56.541" v="136" actId="478"/>
          <ac:spMkLst>
            <pc:docMk/>
            <pc:sldMk cId="2569700066" sldId="259"/>
            <ac:spMk id="98" creationId="{FC61BDCF-367C-4B75-B545-BA9B7F0643F1}"/>
          </ac:spMkLst>
        </pc:spChg>
        <pc:spChg chg="del">
          <ac:chgData name="Biton, Peleg" userId="80974794-56d2-47d4-996f-5efaf19f89da" providerId="ADAL" clId="{3DC77CF4-F159-4765-B66D-20CDFA74094F}" dt="2021-01-04T18:05:17.996" v="0" actId="478"/>
          <ac:spMkLst>
            <pc:docMk/>
            <pc:sldMk cId="2569700066" sldId="259"/>
            <ac:spMk id="99" creationId="{AFCA3EEF-9672-4C1A-AE19-54CEC9236EFB}"/>
          </ac:spMkLst>
        </pc:spChg>
        <pc:grpChg chg="del">
          <ac:chgData name="Biton, Peleg" userId="80974794-56d2-47d4-996f-5efaf19f89da" providerId="ADAL" clId="{3DC77CF4-F159-4765-B66D-20CDFA74094F}" dt="2021-01-04T18:20:54.364" v="135" actId="478"/>
          <ac:grpSpMkLst>
            <pc:docMk/>
            <pc:sldMk cId="2569700066" sldId="259"/>
            <ac:grpSpMk id="93" creationId="{51685BE2-8003-43DA-A445-1F8D2B53BA26}"/>
          </ac:grpSpMkLst>
        </pc:grpChg>
        <pc:grpChg chg="del topLvl">
          <ac:chgData name="Biton, Peleg" userId="80974794-56d2-47d4-996f-5efaf19f89da" providerId="ADAL" clId="{3DC77CF4-F159-4765-B66D-20CDFA74094F}" dt="2021-01-04T18:20:56.541" v="136" actId="478"/>
          <ac:grpSpMkLst>
            <pc:docMk/>
            <pc:sldMk cId="2569700066" sldId="259"/>
            <ac:grpSpMk id="94" creationId="{3E0B85E0-C2A9-4F12-9B52-BB499B1E38E5}"/>
          </ac:grpSpMkLst>
        </pc:grpChg>
        <pc:grpChg chg="del">
          <ac:chgData name="Biton, Peleg" userId="80974794-56d2-47d4-996f-5efaf19f89da" providerId="ADAL" clId="{3DC77CF4-F159-4765-B66D-20CDFA74094F}" dt="2021-01-04T18:05:17.996" v="0" actId="478"/>
          <ac:grpSpMkLst>
            <pc:docMk/>
            <pc:sldMk cId="2569700066" sldId="259"/>
            <ac:grpSpMk id="96" creationId="{C1F4BB29-D939-4BF9-BE31-13E9555B6E44}"/>
          </ac:grpSpMkLst>
        </pc:grpChg>
      </pc:sldChg>
      <pc:sldChg chg="del">
        <pc:chgData name="Biton, Peleg" userId="80974794-56d2-47d4-996f-5efaf19f89da" providerId="ADAL" clId="{3DC77CF4-F159-4765-B66D-20CDFA74094F}" dt="2021-01-04T18:44:44.678" v="328" actId="2696"/>
        <pc:sldMkLst>
          <pc:docMk/>
          <pc:sldMk cId="126289860" sldId="260"/>
        </pc:sldMkLst>
      </pc:sldChg>
      <pc:sldChg chg="del">
        <pc:chgData name="Biton, Peleg" userId="80974794-56d2-47d4-996f-5efaf19f89da" providerId="ADAL" clId="{3DC77CF4-F159-4765-B66D-20CDFA74094F}" dt="2021-01-04T18:44:44.696" v="329" actId="2696"/>
        <pc:sldMkLst>
          <pc:docMk/>
          <pc:sldMk cId="1947165034" sldId="261"/>
        </pc:sldMkLst>
      </pc:sldChg>
      <pc:sldChg chg="del">
        <pc:chgData name="Biton, Peleg" userId="80974794-56d2-47d4-996f-5efaf19f89da" providerId="ADAL" clId="{3DC77CF4-F159-4765-B66D-20CDFA74094F}" dt="2021-01-04T18:44:44.711" v="330" actId="2696"/>
        <pc:sldMkLst>
          <pc:docMk/>
          <pc:sldMk cId="1018802633" sldId="262"/>
        </pc:sldMkLst>
      </pc:sldChg>
      <pc:sldChg chg="del">
        <pc:chgData name="Biton, Peleg" userId="80974794-56d2-47d4-996f-5efaf19f89da" providerId="ADAL" clId="{3DC77CF4-F159-4765-B66D-20CDFA74094F}" dt="2021-01-04T18:44:44.743" v="331" actId="2696"/>
        <pc:sldMkLst>
          <pc:docMk/>
          <pc:sldMk cId="3459599916" sldId="263"/>
        </pc:sldMkLst>
      </pc:sldChg>
      <pc:sldChg chg="del">
        <pc:chgData name="Biton, Peleg" userId="80974794-56d2-47d4-996f-5efaf19f89da" providerId="ADAL" clId="{3DC77CF4-F159-4765-B66D-20CDFA74094F}" dt="2021-01-04T18:44:44.774" v="332" actId="2696"/>
        <pc:sldMkLst>
          <pc:docMk/>
          <pc:sldMk cId="1186469568" sldId="264"/>
        </pc:sldMkLst>
      </pc:sldChg>
      <pc:sldChg chg="del">
        <pc:chgData name="Biton, Peleg" userId="80974794-56d2-47d4-996f-5efaf19f89da" providerId="ADAL" clId="{3DC77CF4-F159-4765-B66D-20CDFA74094F}" dt="2021-01-04T18:44:44.796" v="333" actId="2696"/>
        <pc:sldMkLst>
          <pc:docMk/>
          <pc:sldMk cId="1543642543" sldId="265"/>
        </pc:sldMkLst>
      </pc:sldChg>
      <pc:sldChg chg="del">
        <pc:chgData name="Biton, Peleg" userId="80974794-56d2-47d4-996f-5efaf19f89da" providerId="ADAL" clId="{3DC77CF4-F159-4765-B66D-20CDFA74094F}" dt="2021-01-04T18:44:44.812" v="334" actId="2696"/>
        <pc:sldMkLst>
          <pc:docMk/>
          <pc:sldMk cId="306140974" sldId="266"/>
        </pc:sldMkLst>
      </pc:sldChg>
      <pc:sldChg chg="del">
        <pc:chgData name="Biton, Peleg" userId="80974794-56d2-47d4-996f-5efaf19f89da" providerId="ADAL" clId="{3DC77CF4-F159-4765-B66D-20CDFA74094F}" dt="2021-01-04T18:44:44.843" v="335" actId="2696"/>
        <pc:sldMkLst>
          <pc:docMk/>
          <pc:sldMk cId="2908697220" sldId="267"/>
        </pc:sldMkLst>
      </pc:sldChg>
      <pc:sldChg chg="del">
        <pc:chgData name="Biton, Peleg" userId="80974794-56d2-47d4-996f-5efaf19f89da" providerId="ADAL" clId="{3DC77CF4-F159-4765-B66D-20CDFA74094F}" dt="2021-01-04T18:44:44.874" v="336" actId="2696"/>
        <pc:sldMkLst>
          <pc:docMk/>
          <pc:sldMk cId="1230260718" sldId="268"/>
        </pc:sldMkLst>
      </pc:sldChg>
      <pc:sldChg chg="del">
        <pc:chgData name="Biton, Peleg" userId="80974794-56d2-47d4-996f-5efaf19f89da" providerId="ADAL" clId="{3DC77CF4-F159-4765-B66D-20CDFA74094F}" dt="2021-01-04T18:44:44.912" v="337" actId="2696"/>
        <pc:sldMkLst>
          <pc:docMk/>
          <pc:sldMk cId="3086092750" sldId="269"/>
        </pc:sldMkLst>
      </pc:sldChg>
      <pc:sldChg chg="del">
        <pc:chgData name="Biton, Peleg" userId="80974794-56d2-47d4-996f-5efaf19f89da" providerId="ADAL" clId="{3DC77CF4-F159-4765-B66D-20CDFA74094F}" dt="2021-01-04T18:44:44.943" v="338" actId="2696"/>
        <pc:sldMkLst>
          <pc:docMk/>
          <pc:sldMk cId="1775301167" sldId="270"/>
        </pc:sldMkLst>
      </pc:sldChg>
      <pc:sldChg chg="del">
        <pc:chgData name="Biton, Peleg" userId="80974794-56d2-47d4-996f-5efaf19f89da" providerId="ADAL" clId="{3DC77CF4-F159-4765-B66D-20CDFA74094F}" dt="2021-01-04T18:44:44.959" v="339" actId="2696"/>
        <pc:sldMkLst>
          <pc:docMk/>
          <pc:sldMk cId="2757354936" sldId="271"/>
        </pc:sldMkLst>
      </pc:sldChg>
      <pc:sldChg chg="del">
        <pc:chgData name="Biton, Peleg" userId="80974794-56d2-47d4-996f-5efaf19f89da" providerId="ADAL" clId="{3DC77CF4-F159-4765-B66D-20CDFA74094F}" dt="2021-01-04T18:52:03.207" v="458" actId="2696"/>
        <pc:sldMkLst>
          <pc:docMk/>
          <pc:sldMk cId="4025890550" sldId="272"/>
        </pc:sldMkLst>
      </pc:sldChg>
      <pc:sldChg chg="del">
        <pc:chgData name="Biton, Peleg" userId="80974794-56d2-47d4-996f-5efaf19f89da" providerId="ADAL" clId="{3DC77CF4-F159-4765-B66D-20CDFA74094F}" dt="2021-01-04T18:49:28.107" v="442" actId="2696"/>
        <pc:sldMkLst>
          <pc:docMk/>
          <pc:sldMk cId="404503862" sldId="273"/>
        </pc:sldMkLst>
      </pc:sldChg>
      <pc:sldChg chg="del">
        <pc:chgData name="Biton, Peleg" userId="80974794-56d2-47d4-996f-5efaf19f89da" providerId="ADAL" clId="{3DC77CF4-F159-4765-B66D-20CDFA74094F}" dt="2021-01-04T18:49:28.107" v="443" actId="2696"/>
        <pc:sldMkLst>
          <pc:docMk/>
          <pc:sldMk cId="2525555536" sldId="274"/>
        </pc:sldMkLst>
      </pc:sldChg>
      <pc:sldChg chg="del">
        <pc:chgData name="Biton, Peleg" userId="80974794-56d2-47d4-996f-5efaf19f89da" providerId="ADAL" clId="{3DC77CF4-F159-4765-B66D-20CDFA74094F}" dt="2021-01-04T18:49:28.107" v="444" actId="2696"/>
        <pc:sldMkLst>
          <pc:docMk/>
          <pc:sldMk cId="846075597" sldId="275"/>
        </pc:sldMkLst>
      </pc:sldChg>
      <pc:sldChg chg="del">
        <pc:chgData name="Biton, Peleg" userId="80974794-56d2-47d4-996f-5efaf19f89da" providerId="ADAL" clId="{3DC77CF4-F159-4765-B66D-20CDFA74094F}" dt="2021-01-04T18:49:28.107" v="441" actId="2696"/>
        <pc:sldMkLst>
          <pc:docMk/>
          <pc:sldMk cId="847661822" sldId="276"/>
        </pc:sldMkLst>
      </pc:sldChg>
      <pc:sldChg chg="del">
        <pc:chgData name="Biton, Peleg" userId="80974794-56d2-47d4-996f-5efaf19f89da" providerId="ADAL" clId="{3DC77CF4-F159-4765-B66D-20CDFA74094F}" dt="2021-01-04T18:57:18.896" v="493" actId="2696"/>
        <pc:sldMkLst>
          <pc:docMk/>
          <pc:sldMk cId="3741015999" sldId="277"/>
        </pc:sldMkLst>
      </pc:sldChg>
      <pc:sldChg chg="addSp modSp">
        <pc:chgData name="Biton, Peleg" userId="80974794-56d2-47d4-996f-5efaf19f89da" providerId="ADAL" clId="{3DC77CF4-F159-4765-B66D-20CDFA74094F}" dt="2021-01-04T19:10:21.928" v="539" actId="1076"/>
        <pc:sldMkLst>
          <pc:docMk/>
          <pc:sldMk cId="1477145598" sldId="279"/>
        </pc:sldMkLst>
        <pc:spChg chg="mod">
          <ac:chgData name="Biton, Peleg" userId="80974794-56d2-47d4-996f-5efaf19f89da" providerId="ADAL" clId="{3DC77CF4-F159-4765-B66D-20CDFA74094F}" dt="2021-01-04T19:10:06.075" v="537" actId="14100"/>
          <ac:spMkLst>
            <pc:docMk/>
            <pc:sldMk cId="1477145598" sldId="279"/>
            <ac:spMk id="2" creationId="{EA283FB0-2368-4268-A5F2-F9BA2BDA6947}"/>
          </ac:spMkLst>
        </pc:spChg>
        <pc:spChg chg="add mod">
          <ac:chgData name="Biton, Peleg" userId="80974794-56d2-47d4-996f-5efaf19f89da" providerId="ADAL" clId="{3DC77CF4-F159-4765-B66D-20CDFA74094F}" dt="2021-01-04T19:10:21.928" v="539" actId="1076"/>
          <ac:spMkLst>
            <pc:docMk/>
            <pc:sldMk cId="1477145598" sldId="279"/>
            <ac:spMk id="3" creationId="{45CD916C-7346-4329-A9A3-81F9420DE0F4}"/>
          </ac:spMkLst>
        </pc:spChg>
      </pc:sldChg>
      <pc:sldChg chg="modSp ord">
        <pc:chgData name="Biton, Peleg" userId="80974794-56d2-47d4-996f-5efaf19f89da" providerId="ADAL" clId="{3DC77CF4-F159-4765-B66D-20CDFA74094F}" dt="2021-01-05T11:27:14.569" v="873" actId="1036"/>
        <pc:sldMkLst>
          <pc:docMk/>
          <pc:sldMk cId="2322176790" sldId="280"/>
        </pc:sldMkLst>
        <pc:spChg chg="mod">
          <ac:chgData name="Biton, Peleg" userId="80974794-56d2-47d4-996f-5efaf19f89da" providerId="ADAL" clId="{3DC77CF4-F159-4765-B66D-20CDFA74094F}" dt="2021-01-04T18:06:14.811" v="10" actId="20577"/>
          <ac:spMkLst>
            <pc:docMk/>
            <pc:sldMk cId="2322176790" sldId="280"/>
            <ac:spMk id="8" creationId="{86E173F9-4BD8-45C9-895B-D9291BE03666}"/>
          </ac:spMkLst>
        </pc:spChg>
        <pc:spChg chg="mod">
          <ac:chgData name="Biton, Peleg" userId="80974794-56d2-47d4-996f-5efaf19f89da" providerId="ADAL" clId="{3DC77CF4-F159-4765-B66D-20CDFA74094F}" dt="2021-01-04T18:06:25.423" v="12" actId="20577"/>
          <ac:spMkLst>
            <pc:docMk/>
            <pc:sldMk cId="2322176790" sldId="280"/>
            <ac:spMk id="25" creationId="{A90A968F-3AF7-4E1E-AFBB-5AE133A3841C}"/>
          </ac:spMkLst>
        </pc:spChg>
        <pc:spChg chg="mod">
          <ac:chgData name="Biton, Peleg" userId="80974794-56d2-47d4-996f-5efaf19f89da" providerId="ADAL" clId="{3DC77CF4-F159-4765-B66D-20CDFA74094F}" dt="2021-01-04T18:08:36.326" v="29" actId="20577"/>
          <ac:spMkLst>
            <pc:docMk/>
            <pc:sldMk cId="2322176790" sldId="280"/>
            <ac:spMk id="54" creationId="{1D8FE777-8CC0-4FD9-B6C4-33983E4A949C}"/>
          </ac:spMkLst>
        </pc:spChg>
        <pc:spChg chg="mod">
          <ac:chgData name="Biton, Peleg" userId="80974794-56d2-47d4-996f-5efaf19f89da" providerId="ADAL" clId="{3DC77CF4-F159-4765-B66D-20CDFA74094F}" dt="2021-01-04T18:06:40.274" v="14" actId="20577"/>
          <ac:spMkLst>
            <pc:docMk/>
            <pc:sldMk cId="2322176790" sldId="280"/>
            <ac:spMk id="58" creationId="{35B69D44-A57B-4635-BCA4-345914756F32}"/>
          </ac:spMkLst>
        </pc:spChg>
        <pc:spChg chg="mod">
          <ac:chgData name="Biton, Peleg" userId="80974794-56d2-47d4-996f-5efaf19f89da" providerId="ADAL" clId="{3DC77CF4-F159-4765-B66D-20CDFA74094F}" dt="2021-01-04T18:07:01.588" v="28" actId="20577"/>
          <ac:spMkLst>
            <pc:docMk/>
            <pc:sldMk cId="2322176790" sldId="280"/>
            <ac:spMk id="60" creationId="{823CF434-D7EE-4E0E-B4FB-009DB9E80008}"/>
          </ac:spMkLst>
        </pc:spChg>
        <pc:spChg chg="mod">
          <ac:chgData name="Biton, Peleg" userId="80974794-56d2-47d4-996f-5efaf19f89da" providerId="ADAL" clId="{3DC77CF4-F159-4765-B66D-20CDFA74094F}" dt="2021-01-05T11:27:14.569" v="873" actId="1036"/>
          <ac:spMkLst>
            <pc:docMk/>
            <pc:sldMk cId="2322176790" sldId="280"/>
            <ac:spMk id="62" creationId="{F009C921-2A8B-4280-98D6-A02F2FA04B3A}"/>
          </ac:spMkLst>
        </pc:spChg>
        <pc:spChg chg="mod">
          <ac:chgData name="Biton, Peleg" userId="80974794-56d2-47d4-996f-5efaf19f89da" providerId="ADAL" clId="{3DC77CF4-F159-4765-B66D-20CDFA74094F}" dt="2021-01-05T11:27:14.569" v="873" actId="1036"/>
          <ac:spMkLst>
            <pc:docMk/>
            <pc:sldMk cId="2322176790" sldId="280"/>
            <ac:spMk id="64" creationId="{9B6DCB81-52D1-4749-BA00-C5A335CE4B25}"/>
          </ac:spMkLst>
        </pc:spChg>
        <pc:cxnChg chg="mod">
          <ac:chgData name="Biton, Peleg" userId="80974794-56d2-47d4-996f-5efaf19f89da" providerId="ADAL" clId="{3DC77CF4-F159-4765-B66D-20CDFA74094F}" dt="2021-01-05T11:27:14.569" v="873" actId="1036"/>
          <ac:cxnSpMkLst>
            <pc:docMk/>
            <pc:sldMk cId="2322176790" sldId="280"/>
            <ac:cxnSpMk id="61" creationId="{E65993E4-59B2-4C77-B0A2-260B0BC002EE}"/>
          </ac:cxnSpMkLst>
        </pc:cxnChg>
        <pc:cxnChg chg="mod">
          <ac:chgData name="Biton, Peleg" userId="80974794-56d2-47d4-996f-5efaf19f89da" providerId="ADAL" clId="{3DC77CF4-F159-4765-B66D-20CDFA74094F}" dt="2021-01-05T11:27:14.569" v="873" actId="1036"/>
          <ac:cxnSpMkLst>
            <pc:docMk/>
            <pc:sldMk cId="2322176790" sldId="280"/>
            <ac:cxnSpMk id="63" creationId="{82DEC071-1B4B-40DC-A51A-D0A32F6EB88D}"/>
          </ac:cxnSpMkLst>
        </pc:cxnChg>
      </pc:sldChg>
      <pc:sldChg chg="addSp delSp modSp">
        <pc:chgData name="Biton, Peleg" userId="80974794-56d2-47d4-996f-5efaf19f89da" providerId="ADAL" clId="{3DC77CF4-F159-4765-B66D-20CDFA74094F}" dt="2021-01-05T11:27:19.077" v="875"/>
        <pc:sldMkLst>
          <pc:docMk/>
          <pc:sldMk cId="4024730751" sldId="281"/>
        </pc:sldMkLst>
        <pc:spChg chg="mod">
          <ac:chgData name="Biton, Peleg" userId="80974794-56d2-47d4-996f-5efaf19f89da" providerId="ADAL" clId="{3DC77CF4-F159-4765-B66D-20CDFA74094F}" dt="2021-01-04T18:09:34.107" v="33" actId="20577"/>
          <ac:spMkLst>
            <pc:docMk/>
            <pc:sldMk cId="4024730751" sldId="281"/>
            <ac:spMk id="8" creationId="{86E173F9-4BD8-45C9-895B-D9291BE03666}"/>
          </ac:spMkLst>
        </pc:spChg>
        <pc:spChg chg="mod">
          <ac:chgData name="Biton, Peleg" userId="80974794-56d2-47d4-996f-5efaf19f89da" providerId="ADAL" clId="{3DC77CF4-F159-4765-B66D-20CDFA74094F}" dt="2021-01-04T18:09:41.136" v="35" actId="20577"/>
          <ac:spMkLst>
            <pc:docMk/>
            <pc:sldMk cId="4024730751" sldId="281"/>
            <ac:spMk id="25" creationId="{A90A968F-3AF7-4E1E-AFBB-5AE133A3841C}"/>
          </ac:spMkLst>
        </pc:spChg>
        <pc:spChg chg="add">
          <ac:chgData name="Biton, Peleg" userId="80974794-56d2-47d4-996f-5efaf19f89da" providerId="ADAL" clId="{3DC77CF4-F159-4765-B66D-20CDFA74094F}" dt="2021-01-05T11:27:19.077" v="875"/>
          <ac:spMkLst>
            <pc:docMk/>
            <pc:sldMk cId="4024730751" sldId="281"/>
            <ac:spMk id="36" creationId="{0FAA685B-4E74-4E49-960D-91AC6801D7AE}"/>
          </ac:spMkLst>
        </pc:spChg>
        <pc:spChg chg="add">
          <ac:chgData name="Biton, Peleg" userId="80974794-56d2-47d4-996f-5efaf19f89da" providerId="ADAL" clId="{3DC77CF4-F159-4765-B66D-20CDFA74094F}" dt="2021-01-05T11:27:19.077" v="875"/>
          <ac:spMkLst>
            <pc:docMk/>
            <pc:sldMk cId="4024730751" sldId="281"/>
            <ac:spMk id="38" creationId="{EF90DDD2-FA82-4C89-8184-6A95FE076B3F}"/>
          </ac:spMkLst>
        </pc:spChg>
        <pc:spChg chg="mod">
          <ac:chgData name="Biton, Peleg" userId="80974794-56d2-47d4-996f-5efaf19f89da" providerId="ADAL" clId="{3DC77CF4-F159-4765-B66D-20CDFA74094F}" dt="2021-01-04T18:10:15.599" v="38"/>
          <ac:spMkLst>
            <pc:docMk/>
            <pc:sldMk cId="4024730751" sldId="281"/>
            <ac:spMk id="54" creationId="{1D8FE777-8CC0-4FD9-B6C4-33983E4A949C}"/>
          </ac:spMkLst>
        </pc:spChg>
        <pc:spChg chg="mod">
          <ac:chgData name="Biton, Peleg" userId="80974794-56d2-47d4-996f-5efaf19f89da" providerId="ADAL" clId="{3DC77CF4-F159-4765-B66D-20CDFA74094F}" dt="2021-01-04T18:10:02.191" v="36"/>
          <ac:spMkLst>
            <pc:docMk/>
            <pc:sldMk cId="4024730751" sldId="281"/>
            <ac:spMk id="58" creationId="{35B69D44-A57B-4635-BCA4-345914756F32}"/>
          </ac:spMkLst>
        </pc:spChg>
        <pc:spChg chg="del mod">
          <ac:chgData name="Biton, Peleg" userId="80974794-56d2-47d4-996f-5efaf19f89da" providerId="ADAL" clId="{3DC77CF4-F159-4765-B66D-20CDFA74094F}" dt="2021-01-05T11:27:18.598" v="874" actId="478"/>
          <ac:spMkLst>
            <pc:docMk/>
            <pc:sldMk cId="4024730751" sldId="281"/>
            <ac:spMk id="62" creationId="{F009C921-2A8B-4280-98D6-A02F2FA04B3A}"/>
          </ac:spMkLst>
        </pc:spChg>
        <pc:spChg chg="del">
          <ac:chgData name="Biton, Peleg" userId="80974794-56d2-47d4-996f-5efaf19f89da" providerId="ADAL" clId="{3DC77CF4-F159-4765-B66D-20CDFA74094F}" dt="2021-01-05T11:27:18.598" v="874" actId="478"/>
          <ac:spMkLst>
            <pc:docMk/>
            <pc:sldMk cId="4024730751" sldId="281"/>
            <ac:spMk id="64" creationId="{9B6DCB81-52D1-4749-BA00-C5A335CE4B25}"/>
          </ac:spMkLst>
        </pc:spChg>
        <pc:cxnChg chg="mod">
          <ac:chgData name="Biton, Peleg" userId="80974794-56d2-47d4-996f-5efaf19f89da" providerId="ADAL" clId="{3DC77CF4-F159-4765-B66D-20CDFA74094F}" dt="2021-01-05T11:27:18.598" v="874" actId="478"/>
          <ac:cxnSpMkLst>
            <pc:docMk/>
            <pc:sldMk cId="4024730751" sldId="281"/>
            <ac:cxnSpMk id="61" creationId="{E65993E4-59B2-4C77-B0A2-260B0BC002EE}"/>
          </ac:cxnSpMkLst>
        </pc:cxnChg>
        <pc:cxnChg chg="mod">
          <ac:chgData name="Biton, Peleg" userId="80974794-56d2-47d4-996f-5efaf19f89da" providerId="ADAL" clId="{3DC77CF4-F159-4765-B66D-20CDFA74094F}" dt="2021-01-05T11:27:18.598" v="874" actId="478"/>
          <ac:cxnSpMkLst>
            <pc:docMk/>
            <pc:sldMk cId="4024730751" sldId="281"/>
            <ac:cxnSpMk id="63" creationId="{82DEC071-1B4B-40DC-A51A-D0A32F6EB88D}"/>
          </ac:cxnSpMkLst>
        </pc:cxnChg>
      </pc:sldChg>
      <pc:sldChg chg="del">
        <pc:chgData name="Biton, Peleg" userId="80974794-56d2-47d4-996f-5efaf19f89da" providerId="ADAL" clId="{3DC77CF4-F159-4765-B66D-20CDFA74094F}" dt="2021-01-04T18:10:26.829" v="40" actId="2696"/>
        <pc:sldMkLst>
          <pc:docMk/>
          <pc:sldMk cId="4068245032" sldId="282"/>
        </pc:sldMkLst>
      </pc:sldChg>
      <pc:sldChg chg="del">
        <pc:chgData name="Biton, Peleg" userId="80974794-56d2-47d4-996f-5efaf19f89da" providerId="ADAL" clId="{3DC77CF4-F159-4765-B66D-20CDFA74094F}" dt="2021-01-04T18:10:35.474" v="42" actId="2696"/>
        <pc:sldMkLst>
          <pc:docMk/>
          <pc:sldMk cId="2973823652" sldId="283"/>
        </pc:sldMkLst>
      </pc:sldChg>
      <pc:sldChg chg="del">
        <pc:chgData name="Biton, Peleg" userId="80974794-56d2-47d4-996f-5efaf19f89da" providerId="ADAL" clId="{3DC77CF4-F159-4765-B66D-20CDFA74094F}" dt="2021-01-04T18:10:35.855" v="43" actId="2696"/>
        <pc:sldMkLst>
          <pc:docMk/>
          <pc:sldMk cId="1775754897" sldId="284"/>
        </pc:sldMkLst>
      </pc:sldChg>
      <pc:sldChg chg="del">
        <pc:chgData name="Biton, Peleg" userId="80974794-56d2-47d4-996f-5efaf19f89da" providerId="ADAL" clId="{3DC77CF4-F159-4765-B66D-20CDFA74094F}" dt="2021-01-04T18:10:36.191" v="44" actId="2696"/>
        <pc:sldMkLst>
          <pc:docMk/>
          <pc:sldMk cId="1969269048" sldId="285"/>
        </pc:sldMkLst>
      </pc:sldChg>
      <pc:sldChg chg="del">
        <pc:chgData name="Biton, Peleg" userId="80974794-56d2-47d4-996f-5efaf19f89da" providerId="ADAL" clId="{3DC77CF4-F159-4765-B66D-20CDFA74094F}" dt="2021-01-04T18:10:36.565" v="45" actId="2696"/>
        <pc:sldMkLst>
          <pc:docMk/>
          <pc:sldMk cId="3148420858" sldId="286"/>
        </pc:sldMkLst>
      </pc:sldChg>
      <pc:sldChg chg="del">
        <pc:chgData name="Biton, Peleg" userId="80974794-56d2-47d4-996f-5efaf19f89da" providerId="ADAL" clId="{3DC77CF4-F159-4765-B66D-20CDFA74094F}" dt="2021-01-04T18:10:36.913" v="46" actId="2696"/>
        <pc:sldMkLst>
          <pc:docMk/>
          <pc:sldMk cId="2788133857" sldId="287"/>
        </pc:sldMkLst>
      </pc:sldChg>
      <pc:sldChg chg="del">
        <pc:chgData name="Biton, Peleg" userId="80974794-56d2-47d4-996f-5efaf19f89da" providerId="ADAL" clId="{3DC77CF4-F159-4765-B66D-20CDFA74094F}" dt="2021-01-04T18:10:37.295" v="47" actId="2696"/>
        <pc:sldMkLst>
          <pc:docMk/>
          <pc:sldMk cId="3192591739" sldId="288"/>
        </pc:sldMkLst>
      </pc:sldChg>
      <pc:sldChg chg="del">
        <pc:chgData name="Biton, Peleg" userId="80974794-56d2-47d4-996f-5efaf19f89da" providerId="ADAL" clId="{3DC77CF4-F159-4765-B66D-20CDFA74094F}" dt="2021-01-04T18:10:37.612" v="48" actId="2696"/>
        <pc:sldMkLst>
          <pc:docMk/>
          <pc:sldMk cId="1100517285" sldId="289"/>
        </pc:sldMkLst>
      </pc:sldChg>
      <pc:sldChg chg="del">
        <pc:chgData name="Biton, Peleg" userId="80974794-56d2-47d4-996f-5efaf19f89da" providerId="ADAL" clId="{3DC77CF4-F159-4765-B66D-20CDFA74094F}" dt="2021-01-04T18:10:37.932" v="49" actId="2696"/>
        <pc:sldMkLst>
          <pc:docMk/>
          <pc:sldMk cId="3473474131" sldId="290"/>
        </pc:sldMkLst>
      </pc:sldChg>
      <pc:sldChg chg="del">
        <pc:chgData name="Biton, Peleg" userId="80974794-56d2-47d4-996f-5efaf19f89da" providerId="ADAL" clId="{3DC77CF4-F159-4765-B66D-20CDFA74094F}" dt="2021-01-04T18:10:38.197" v="50" actId="2696"/>
        <pc:sldMkLst>
          <pc:docMk/>
          <pc:sldMk cId="2104858716" sldId="291"/>
        </pc:sldMkLst>
      </pc:sldChg>
      <pc:sldChg chg="del">
        <pc:chgData name="Biton, Peleg" userId="80974794-56d2-47d4-996f-5efaf19f89da" providerId="ADAL" clId="{3DC77CF4-F159-4765-B66D-20CDFA74094F}" dt="2021-01-04T18:10:38.467" v="51" actId="2696"/>
        <pc:sldMkLst>
          <pc:docMk/>
          <pc:sldMk cId="535929417" sldId="292"/>
        </pc:sldMkLst>
      </pc:sldChg>
      <pc:sldChg chg="del">
        <pc:chgData name="Biton, Peleg" userId="80974794-56d2-47d4-996f-5efaf19f89da" providerId="ADAL" clId="{3DC77CF4-F159-4765-B66D-20CDFA74094F}" dt="2021-01-04T18:10:38.768" v="52" actId="2696"/>
        <pc:sldMkLst>
          <pc:docMk/>
          <pc:sldMk cId="3351905175" sldId="293"/>
        </pc:sldMkLst>
      </pc:sldChg>
      <pc:sldChg chg="del">
        <pc:chgData name="Biton, Peleg" userId="80974794-56d2-47d4-996f-5efaf19f89da" providerId="ADAL" clId="{3DC77CF4-F159-4765-B66D-20CDFA74094F}" dt="2021-01-04T18:10:39.115" v="53" actId="2696"/>
        <pc:sldMkLst>
          <pc:docMk/>
          <pc:sldMk cId="3499421555" sldId="294"/>
        </pc:sldMkLst>
      </pc:sldChg>
      <pc:sldChg chg="del">
        <pc:chgData name="Biton, Peleg" userId="80974794-56d2-47d4-996f-5efaf19f89da" providerId="ADAL" clId="{3DC77CF4-F159-4765-B66D-20CDFA74094F}" dt="2021-01-04T18:10:39.446" v="54" actId="2696"/>
        <pc:sldMkLst>
          <pc:docMk/>
          <pc:sldMk cId="307526261" sldId="295"/>
        </pc:sldMkLst>
      </pc:sldChg>
      <pc:sldChg chg="del">
        <pc:chgData name="Biton, Peleg" userId="80974794-56d2-47d4-996f-5efaf19f89da" providerId="ADAL" clId="{3DC77CF4-F159-4765-B66D-20CDFA74094F}" dt="2021-01-04T18:10:39.772" v="55" actId="2696"/>
        <pc:sldMkLst>
          <pc:docMk/>
          <pc:sldMk cId="1125007731" sldId="296"/>
        </pc:sldMkLst>
      </pc:sldChg>
      <pc:sldChg chg="del">
        <pc:chgData name="Biton, Peleg" userId="80974794-56d2-47d4-996f-5efaf19f89da" providerId="ADAL" clId="{3DC77CF4-F159-4765-B66D-20CDFA74094F}" dt="2021-01-04T18:10:40.084" v="56" actId="2696"/>
        <pc:sldMkLst>
          <pc:docMk/>
          <pc:sldMk cId="1682076804" sldId="297"/>
        </pc:sldMkLst>
      </pc:sldChg>
      <pc:sldChg chg="del">
        <pc:chgData name="Biton, Peleg" userId="80974794-56d2-47d4-996f-5efaf19f89da" providerId="ADAL" clId="{3DC77CF4-F159-4765-B66D-20CDFA74094F}" dt="2021-01-04T18:10:40.422" v="57" actId="2696"/>
        <pc:sldMkLst>
          <pc:docMk/>
          <pc:sldMk cId="3077432828" sldId="298"/>
        </pc:sldMkLst>
      </pc:sldChg>
      <pc:sldChg chg="del">
        <pc:chgData name="Biton, Peleg" userId="80974794-56d2-47d4-996f-5efaf19f89da" providerId="ADAL" clId="{3DC77CF4-F159-4765-B66D-20CDFA74094F}" dt="2021-01-04T18:10:40.749" v="58" actId="2696"/>
        <pc:sldMkLst>
          <pc:docMk/>
          <pc:sldMk cId="3460756135" sldId="299"/>
        </pc:sldMkLst>
      </pc:sldChg>
      <pc:sldChg chg="del">
        <pc:chgData name="Biton, Peleg" userId="80974794-56d2-47d4-996f-5efaf19f89da" providerId="ADAL" clId="{3DC77CF4-F159-4765-B66D-20CDFA74094F}" dt="2021-01-04T18:17:12.082" v="109" actId="2696"/>
        <pc:sldMkLst>
          <pc:docMk/>
          <pc:sldMk cId="2908743872" sldId="300"/>
        </pc:sldMkLst>
      </pc:sldChg>
      <pc:sldChg chg="del">
        <pc:chgData name="Biton, Peleg" userId="80974794-56d2-47d4-996f-5efaf19f89da" providerId="ADAL" clId="{3DC77CF4-F159-4765-B66D-20CDFA74094F}" dt="2021-01-04T19:01:26.271" v="530" actId="2696"/>
        <pc:sldMkLst>
          <pc:docMk/>
          <pc:sldMk cId="2326704291" sldId="302"/>
        </pc:sldMkLst>
      </pc:sldChg>
      <pc:sldChg chg="addSp delSp modSp add">
        <pc:chgData name="Biton, Peleg" userId="80974794-56d2-47d4-996f-5efaf19f89da" providerId="ADAL" clId="{3DC77CF4-F159-4765-B66D-20CDFA74094F}" dt="2021-01-05T11:27:24.502" v="877"/>
        <pc:sldMkLst>
          <pc:docMk/>
          <pc:sldMk cId="1883426833" sldId="303"/>
        </pc:sldMkLst>
        <pc:spChg chg="mod">
          <ac:chgData name="Biton, Peleg" userId="80974794-56d2-47d4-996f-5efaf19f89da" providerId="ADAL" clId="{3DC77CF4-F159-4765-B66D-20CDFA74094F}" dt="2021-01-04T18:10:32.256" v="41"/>
          <ac:spMkLst>
            <pc:docMk/>
            <pc:sldMk cId="1883426833" sldId="303"/>
            <ac:spMk id="4" creationId="{A8C51AC7-82FB-4F45-8200-9DD776011032}"/>
          </ac:spMkLst>
        </pc:spChg>
        <pc:spChg chg="add">
          <ac:chgData name="Biton, Peleg" userId="80974794-56d2-47d4-996f-5efaf19f89da" providerId="ADAL" clId="{3DC77CF4-F159-4765-B66D-20CDFA74094F}" dt="2021-01-05T11:27:24.502" v="877"/>
          <ac:spMkLst>
            <pc:docMk/>
            <pc:sldMk cId="1883426833" sldId="303"/>
            <ac:spMk id="36" creationId="{EB80F2E1-80D4-4BF8-9890-AABC281B6BBD}"/>
          </ac:spMkLst>
        </pc:spChg>
        <pc:spChg chg="add">
          <ac:chgData name="Biton, Peleg" userId="80974794-56d2-47d4-996f-5efaf19f89da" providerId="ADAL" clId="{3DC77CF4-F159-4765-B66D-20CDFA74094F}" dt="2021-01-05T11:27:24.502" v="877"/>
          <ac:spMkLst>
            <pc:docMk/>
            <pc:sldMk cId="1883426833" sldId="303"/>
            <ac:spMk id="38" creationId="{A0E6A247-1C27-43B4-A1F3-8CDD443A5A24}"/>
          </ac:spMkLst>
        </pc:spChg>
        <pc:spChg chg="del">
          <ac:chgData name="Biton, Peleg" userId="80974794-56d2-47d4-996f-5efaf19f89da" providerId="ADAL" clId="{3DC77CF4-F159-4765-B66D-20CDFA74094F}" dt="2021-01-05T11:27:24.167" v="876" actId="478"/>
          <ac:spMkLst>
            <pc:docMk/>
            <pc:sldMk cId="1883426833" sldId="303"/>
            <ac:spMk id="62" creationId="{F009C921-2A8B-4280-98D6-A02F2FA04B3A}"/>
          </ac:spMkLst>
        </pc:spChg>
        <pc:spChg chg="del">
          <ac:chgData name="Biton, Peleg" userId="80974794-56d2-47d4-996f-5efaf19f89da" providerId="ADAL" clId="{3DC77CF4-F159-4765-B66D-20CDFA74094F}" dt="2021-01-05T11:27:24.167" v="876" actId="478"/>
          <ac:spMkLst>
            <pc:docMk/>
            <pc:sldMk cId="1883426833" sldId="303"/>
            <ac:spMk id="64" creationId="{9B6DCB81-52D1-4749-BA00-C5A335CE4B25}"/>
          </ac:spMkLst>
        </pc:spChg>
        <pc:cxnChg chg="mod">
          <ac:chgData name="Biton, Peleg" userId="80974794-56d2-47d4-996f-5efaf19f89da" providerId="ADAL" clId="{3DC77CF4-F159-4765-B66D-20CDFA74094F}" dt="2021-01-05T11:27:24.167" v="876" actId="478"/>
          <ac:cxnSpMkLst>
            <pc:docMk/>
            <pc:sldMk cId="1883426833" sldId="303"/>
            <ac:cxnSpMk id="61" creationId="{E65993E4-59B2-4C77-B0A2-260B0BC002EE}"/>
          </ac:cxnSpMkLst>
        </pc:cxnChg>
        <pc:cxnChg chg="mod">
          <ac:chgData name="Biton, Peleg" userId="80974794-56d2-47d4-996f-5efaf19f89da" providerId="ADAL" clId="{3DC77CF4-F159-4765-B66D-20CDFA74094F}" dt="2021-01-05T11:27:24.167" v="876" actId="478"/>
          <ac:cxnSpMkLst>
            <pc:docMk/>
            <pc:sldMk cId="1883426833" sldId="303"/>
            <ac:cxnSpMk id="63" creationId="{82DEC071-1B4B-40DC-A51A-D0A32F6EB88D}"/>
          </ac:cxnSpMkLst>
        </pc:cxnChg>
      </pc:sldChg>
      <pc:sldChg chg="addSp delSp modSp add">
        <pc:chgData name="Biton, Peleg" userId="80974794-56d2-47d4-996f-5efaf19f89da" providerId="ADAL" clId="{3DC77CF4-F159-4765-B66D-20CDFA74094F}" dt="2021-01-05T11:27:29.597" v="879"/>
        <pc:sldMkLst>
          <pc:docMk/>
          <pc:sldMk cId="3764211437" sldId="304"/>
        </pc:sldMkLst>
        <pc:spChg chg="add">
          <ac:chgData name="Biton, Peleg" userId="80974794-56d2-47d4-996f-5efaf19f89da" providerId="ADAL" clId="{3DC77CF4-F159-4765-B66D-20CDFA74094F}" dt="2021-01-05T11:27:29.597" v="879"/>
          <ac:spMkLst>
            <pc:docMk/>
            <pc:sldMk cId="3764211437" sldId="304"/>
            <ac:spMk id="36" creationId="{A14675E6-57E2-4DC3-AC37-5673B603F07C}"/>
          </ac:spMkLst>
        </pc:spChg>
        <pc:spChg chg="add">
          <ac:chgData name="Biton, Peleg" userId="80974794-56d2-47d4-996f-5efaf19f89da" providerId="ADAL" clId="{3DC77CF4-F159-4765-B66D-20CDFA74094F}" dt="2021-01-05T11:27:29.597" v="879"/>
          <ac:spMkLst>
            <pc:docMk/>
            <pc:sldMk cId="3764211437" sldId="304"/>
            <ac:spMk id="38" creationId="{F60E051E-FB48-45E4-B435-88395449B4F3}"/>
          </ac:spMkLst>
        </pc:spChg>
        <pc:spChg chg="del">
          <ac:chgData name="Biton, Peleg" userId="80974794-56d2-47d4-996f-5efaf19f89da" providerId="ADAL" clId="{3DC77CF4-F159-4765-B66D-20CDFA74094F}" dt="2021-01-05T11:27:29.319" v="878" actId="478"/>
          <ac:spMkLst>
            <pc:docMk/>
            <pc:sldMk cId="3764211437" sldId="304"/>
            <ac:spMk id="62" creationId="{F009C921-2A8B-4280-98D6-A02F2FA04B3A}"/>
          </ac:spMkLst>
        </pc:spChg>
        <pc:spChg chg="del">
          <ac:chgData name="Biton, Peleg" userId="80974794-56d2-47d4-996f-5efaf19f89da" providerId="ADAL" clId="{3DC77CF4-F159-4765-B66D-20CDFA74094F}" dt="2021-01-05T11:27:29.319" v="878" actId="478"/>
          <ac:spMkLst>
            <pc:docMk/>
            <pc:sldMk cId="3764211437" sldId="304"/>
            <ac:spMk id="64" creationId="{9B6DCB81-52D1-4749-BA00-C5A335CE4B25}"/>
          </ac:spMkLst>
        </pc:spChg>
        <pc:spChg chg="mod">
          <ac:chgData name="Biton, Peleg" userId="80974794-56d2-47d4-996f-5efaf19f89da" providerId="ADAL" clId="{3DC77CF4-F159-4765-B66D-20CDFA74094F}" dt="2021-01-04T18:11:12.191" v="60" actId="1076"/>
          <ac:spMkLst>
            <pc:docMk/>
            <pc:sldMk cId="3764211437" sldId="304"/>
            <ac:spMk id="82" creationId="{A1B95FC1-7243-47E6-BADE-797A8EF151BE}"/>
          </ac:spMkLst>
        </pc:spChg>
        <pc:cxnChg chg="mod">
          <ac:chgData name="Biton, Peleg" userId="80974794-56d2-47d4-996f-5efaf19f89da" providerId="ADAL" clId="{3DC77CF4-F159-4765-B66D-20CDFA74094F}" dt="2021-01-05T11:27:29.319" v="878" actId="478"/>
          <ac:cxnSpMkLst>
            <pc:docMk/>
            <pc:sldMk cId="3764211437" sldId="304"/>
            <ac:cxnSpMk id="61" creationId="{E65993E4-59B2-4C77-B0A2-260B0BC002EE}"/>
          </ac:cxnSpMkLst>
        </pc:cxnChg>
        <pc:cxnChg chg="mod">
          <ac:chgData name="Biton, Peleg" userId="80974794-56d2-47d4-996f-5efaf19f89da" providerId="ADAL" clId="{3DC77CF4-F159-4765-B66D-20CDFA74094F}" dt="2021-01-05T11:27:29.319" v="878" actId="478"/>
          <ac:cxnSpMkLst>
            <pc:docMk/>
            <pc:sldMk cId="3764211437" sldId="304"/>
            <ac:cxnSpMk id="63" creationId="{82DEC071-1B4B-40DC-A51A-D0A32F6EB88D}"/>
          </ac:cxnSpMkLst>
        </pc:cxnChg>
      </pc:sldChg>
      <pc:sldChg chg="addSp delSp modSp add">
        <pc:chgData name="Biton, Peleg" userId="80974794-56d2-47d4-996f-5efaf19f89da" providerId="ADAL" clId="{3DC77CF4-F159-4765-B66D-20CDFA74094F}" dt="2021-01-05T11:27:33.702" v="881"/>
        <pc:sldMkLst>
          <pc:docMk/>
          <pc:sldMk cId="3179946880" sldId="305"/>
        </pc:sldMkLst>
        <pc:spChg chg="add">
          <ac:chgData name="Biton, Peleg" userId="80974794-56d2-47d4-996f-5efaf19f89da" providerId="ADAL" clId="{3DC77CF4-F159-4765-B66D-20CDFA74094F}" dt="2021-01-05T11:27:33.702" v="881"/>
          <ac:spMkLst>
            <pc:docMk/>
            <pc:sldMk cId="3179946880" sldId="305"/>
            <ac:spMk id="36" creationId="{D58C20A2-207C-4DE8-AC18-255CBCFBCCC7}"/>
          </ac:spMkLst>
        </pc:spChg>
        <pc:spChg chg="add">
          <ac:chgData name="Biton, Peleg" userId="80974794-56d2-47d4-996f-5efaf19f89da" providerId="ADAL" clId="{3DC77CF4-F159-4765-B66D-20CDFA74094F}" dt="2021-01-05T11:27:33.702" v="881"/>
          <ac:spMkLst>
            <pc:docMk/>
            <pc:sldMk cId="3179946880" sldId="305"/>
            <ac:spMk id="38" creationId="{AC4607E2-3F18-42E2-B7A4-77C92B707E4A}"/>
          </ac:spMkLst>
        </pc:spChg>
        <pc:spChg chg="del">
          <ac:chgData name="Biton, Peleg" userId="80974794-56d2-47d4-996f-5efaf19f89da" providerId="ADAL" clId="{3DC77CF4-F159-4765-B66D-20CDFA74094F}" dt="2021-01-05T11:27:33.478" v="880" actId="478"/>
          <ac:spMkLst>
            <pc:docMk/>
            <pc:sldMk cId="3179946880" sldId="305"/>
            <ac:spMk id="62" creationId="{F009C921-2A8B-4280-98D6-A02F2FA04B3A}"/>
          </ac:spMkLst>
        </pc:spChg>
        <pc:spChg chg="del">
          <ac:chgData name="Biton, Peleg" userId="80974794-56d2-47d4-996f-5efaf19f89da" providerId="ADAL" clId="{3DC77CF4-F159-4765-B66D-20CDFA74094F}" dt="2021-01-05T11:27:33.478" v="880" actId="478"/>
          <ac:spMkLst>
            <pc:docMk/>
            <pc:sldMk cId="3179946880" sldId="305"/>
            <ac:spMk id="64" creationId="{9B6DCB81-52D1-4749-BA00-C5A335CE4B25}"/>
          </ac:spMkLst>
        </pc:spChg>
        <pc:spChg chg="mod">
          <ac:chgData name="Biton, Peleg" userId="80974794-56d2-47d4-996f-5efaf19f89da" providerId="ADAL" clId="{3DC77CF4-F159-4765-B66D-20CDFA74094F}" dt="2021-01-04T18:11:19.161" v="62" actId="1076"/>
          <ac:spMkLst>
            <pc:docMk/>
            <pc:sldMk cId="3179946880" sldId="305"/>
            <ac:spMk id="82" creationId="{A1B95FC1-7243-47E6-BADE-797A8EF151BE}"/>
          </ac:spMkLst>
        </pc:spChg>
        <pc:cxnChg chg="mod">
          <ac:chgData name="Biton, Peleg" userId="80974794-56d2-47d4-996f-5efaf19f89da" providerId="ADAL" clId="{3DC77CF4-F159-4765-B66D-20CDFA74094F}" dt="2021-01-05T11:27:33.478" v="880" actId="478"/>
          <ac:cxnSpMkLst>
            <pc:docMk/>
            <pc:sldMk cId="3179946880" sldId="305"/>
            <ac:cxnSpMk id="61" creationId="{E65993E4-59B2-4C77-B0A2-260B0BC002EE}"/>
          </ac:cxnSpMkLst>
        </pc:cxnChg>
        <pc:cxnChg chg="mod">
          <ac:chgData name="Biton, Peleg" userId="80974794-56d2-47d4-996f-5efaf19f89da" providerId="ADAL" clId="{3DC77CF4-F159-4765-B66D-20CDFA74094F}" dt="2021-01-05T11:27:33.478" v="880" actId="478"/>
          <ac:cxnSpMkLst>
            <pc:docMk/>
            <pc:sldMk cId="3179946880" sldId="305"/>
            <ac:cxnSpMk id="63" creationId="{82DEC071-1B4B-40DC-A51A-D0A32F6EB88D}"/>
          </ac:cxnSpMkLst>
        </pc:cxnChg>
      </pc:sldChg>
      <pc:sldChg chg="addSp delSp modSp add">
        <pc:chgData name="Biton, Peleg" userId="80974794-56d2-47d4-996f-5efaf19f89da" providerId="ADAL" clId="{3DC77CF4-F159-4765-B66D-20CDFA74094F}" dt="2021-01-05T11:27:45.309" v="884"/>
        <pc:sldMkLst>
          <pc:docMk/>
          <pc:sldMk cId="1385763944" sldId="306"/>
        </pc:sldMkLst>
        <pc:spChg chg="mod">
          <ac:chgData name="Biton, Peleg" userId="80974794-56d2-47d4-996f-5efaf19f89da" providerId="ADAL" clId="{3DC77CF4-F159-4765-B66D-20CDFA74094F}" dt="2021-01-04T18:11:27.522" v="66"/>
          <ac:spMkLst>
            <pc:docMk/>
            <pc:sldMk cId="1385763944" sldId="306"/>
            <ac:spMk id="13" creationId="{4CD99ABF-6E91-4780-948E-3B830D82A31B}"/>
          </ac:spMkLst>
        </pc:spChg>
        <pc:spChg chg="add">
          <ac:chgData name="Biton, Peleg" userId="80974794-56d2-47d4-996f-5efaf19f89da" providerId="ADAL" clId="{3DC77CF4-F159-4765-B66D-20CDFA74094F}" dt="2021-01-05T11:27:45.309" v="884"/>
          <ac:spMkLst>
            <pc:docMk/>
            <pc:sldMk cId="1385763944" sldId="306"/>
            <ac:spMk id="36" creationId="{BDE81DFD-ACD1-4643-8A09-335FEBDF46CB}"/>
          </ac:spMkLst>
        </pc:spChg>
        <pc:spChg chg="add">
          <ac:chgData name="Biton, Peleg" userId="80974794-56d2-47d4-996f-5efaf19f89da" providerId="ADAL" clId="{3DC77CF4-F159-4765-B66D-20CDFA74094F}" dt="2021-01-05T11:27:45.309" v="884"/>
          <ac:spMkLst>
            <pc:docMk/>
            <pc:sldMk cId="1385763944" sldId="306"/>
            <ac:spMk id="38" creationId="{827A8A14-9560-438B-8EFD-BDDF939C9CA7}"/>
          </ac:spMkLst>
        </pc:spChg>
        <pc:spChg chg="del">
          <ac:chgData name="Biton, Peleg" userId="80974794-56d2-47d4-996f-5efaf19f89da" providerId="ADAL" clId="{3DC77CF4-F159-4765-B66D-20CDFA74094F}" dt="2021-01-05T11:27:42.660" v="882" actId="478"/>
          <ac:spMkLst>
            <pc:docMk/>
            <pc:sldMk cId="1385763944" sldId="306"/>
            <ac:spMk id="62" creationId="{F009C921-2A8B-4280-98D6-A02F2FA04B3A}"/>
          </ac:spMkLst>
        </pc:spChg>
        <pc:spChg chg="del">
          <ac:chgData name="Biton, Peleg" userId="80974794-56d2-47d4-996f-5efaf19f89da" providerId="ADAL" clId="{3DC77CF4-F159-4765-B66D-20CDFA74094F}" dt="2021-01-05T11:27:44.981" v="883" actId="478"/>
          <ac:spMkLst>
            <pc:docMk/>
            <pc:sldMk cId="1385763944" sldId="306"/>
            <ac:spMk id="64" creationId="{9B6DCB81-52D1-4749-BA00-C5A335CE4B25}"/>
          </ac:spMkLst>
        </pc:spChg>
        <pc:cxnChg chg="mod">
          <ac:chgData name="Biton, Peleg" userId="80974794-56d2-47d4-996f-5efaf19f89da" providerId="ADAL" clId="{3DC77CF4-F159-4765-B66D-20CDFA74094F}" dt="2021-01-05T11:27:42.660" v="882" actId="478"/>
          <ac:cxnSpMkLst>
            <pc:docMk/>
            <pc:sldMk cId="1385763944" sldId="306"/>
            <ac:cxnSpMk id="61" creationId="{E65993E4-59B2-4C77-B0A2-260B0BC002EE}"/>
          </ac:cxnSpMkLst>
        </pc:cxnChg>
        <pc:cxnChg chg="mod">
          <ac:chgData name="Biton, Peleg" userId="80974794-56d2-47d4-996f-5efaf19f89da" providerId="ADAL" clId="{3DC77CF4-F159-4765-B66D-20CDFA74094F}" dt="2021-01-05T11:27:44.981" v="883" actId="478"/>
          <ac:cxnSpMkLst>
            <pc:docMk/>
            <pc:sldMk cId="1385763944" sldId="306"/>
            <ac:cxnSpMk id="63" creationId="{82DEC071-1B4B-40DC-A51A-D0A32F6EB88D}"/>
          </ac:cxnSpMkLst>
        </pc:cxnChg>
      </pc:sldChg>
      <pc:sldChg chg="add del">
        <pc:chgData name="Biton, Peleg" userId="80974794-56d2-47d4-996f-5efaf19f89da" providerId="ADAL" clId="{3DC77CF4-F159-4765-B66D-20CDFA74094F}" dt="2021-01-04T18:11:22.886" v="64"/>
        <pc:sldMkLst>
          <pc:docMk/>
          <pc:sldMk cId="2228121521" sldId="306"/>
        </pc:sldMkLst>
      </pc:sldChg>
      <pc:sldChg chg="addSp delSp modSp add">
        <pc:chgData name="Biton, Peleg" userId="80974794-56d2-47d4-996f-5efaf19f89da" providerId="ADAL" clId="{3DC77CF4-F159-4765-B66D-20CDFA74094F}" dt="2021-01-05T11:28:42.504" v="887"/>
        <pc:sldMkLst>
          <pc:docMk/>
          <pc:sldMk cId="271649244" sldId="307"/>
        </pc:sldMkLst>
        <pc:spChg chg="add">
          <ac:chgData name="Biton, Peleg" userId="80974794-56d2-47d4-996f-5efaf19f89da" providerId="ADAL" clId="{3DC77CF4-F159-4765-B66D-20CDFA74094F}" dt="2021-01-05T11:28:42.504" v="887"/>
          <ac:spMkLst>
            <pc:docMk/>
            <pc:sldMk cId="271649244" sldId="307"/>
            <ac:spMk id="36" creationId="{ED328379-228E-46BF-AB3F-3DF1F9A5D293}"/>
          </ac:spMkLst>
        </pc:spChg>
        <pc:spChg chg="add">
          <ac:chgData name="Biton, Peleg" userId="80974794-56d2-47d4-996f-5efaf19f89da" providerId="ADAL" clId="{3DC77CF4-F159-4765-B66D-20CDFA74094F}" dt="2021-01-05T11:28:42.504" v="887"/>
          <ac:spMkLst>
            <pc:docMk/>
            <pc:sldMk cId="271649244" sldId="307"/>
            <ac:spMk id="38" creationId="{09403814-3AA3-422A-AD33-731A0192601B}"/>
          </ac:spMkLst>
        </pc:spChg>
        <pc:spChg chg="del">
          <ac:chgData name="Biton, Peleg" userId="80974794-56d2-47d4-996f-5efaf19f89da" providerId="ADAL" clId="{3DC77CF4-F159-4765-B66D-20CDFA74094F}" dt="2021-01-05T11:28:40.289" v="885" actId="478"/>
          <ac:spMkLst>
            <pc:docMk/>
            <pc:sldMk cId="271649244" sldId="307"/>
            <ac:spMk id="62" creationId="{F009C921-2A8B-4280-98D6-A02F2FA04B3A}"/>
          </ac:spMkLst>
        </pc:spChg>
        <pc:spChg chg="del">
          <ac:chgData name="Biton, Peleg" userId="80974794-56d2-47d4-996f-5efaf19f89da" providerId="ADAL" clId="{3DC77CF4-F159-4765-B66D-20CDFA74094F}" dt="2021-01-05T11:28:41.709" v="886" actId="478"/>
          <ac:spMkLst>
            <pc:docMk/>
            <pc:sldMk cId="271649244" sldId="307"/>
            <ac:spMk id="64" creationId="{9B6DCB81-52D1-4749-BA00-C5A335CE4B25}"/>
          </ac:spMkLst>
        </pc:spChg>
        <pc:spChg chg="mod">
          <ac:chgData name="Biton, Peleg" userId="80974794-56d2-47d4-996f-5efaf19f89da" providerId="ADAL" clId="{3DC77CF4-F159-4765-B66D-20CDFA74094F}" dt="2021-01-04T18:11:44.666" v="68" actId="1076"/>
          <ac:spMkLst>
            <pc:docMk/>
            <pc:sldMk cId="271649244" sldId="307"/>
            <ac:spMk id="82" creationId="{A1B95FC1-7243-47E6-BADE-797A8EF151BE}"/>
          </ac:spMkLst>
        </pc:spChg>
        <pc:cxnChg chg="mod">
          <ac:chgData name="Biton, Peleg" userId="80974794-56d2-47d4-996f-5efaf19f89da" providerId="ADAL" clId="{3DC77CF4-F159-4765-B66D-20CDFA74094F}" dt="2021-01-05T11:28:40.289" v="885" actId="478"/>
          <ac:cxnSpMkLst>
            <pc:docMk/>
            <pc:sldMk cId="271649244" sldId="307"/>
            <ac:cxnSpMk id="61" creationId="{E65993E4-59B2-4C77-B0A2-260B0BC002EE}"/>
          </ac:cxnSpMkLst>
        </pc:cxnChg>
        <pc:cxnChg chg="mod">
          <ac:chgData name="Biton, Peleg" userId="80974794-56d2-47d4-996f-5efaf19f89da" providerId="ADAL" clId="{3DC77CF4-F159-4765-B66D-20CDFA74094F}" dt="2021-01-05T11:28:41.709" v="886" actId="478"/>
          <ac:cxnSpMkLst>
            <pc:docMk/>
            <pc:sldMk cId="271649244" sldId="307"/>
            <ac:cxnSpMk id="63" creationId="{82DEC071-1B4B-40DC-A51A-D0A32F6EB88D}"/>
          </ac:cxnSpMkLst>
        </pc:cxnChg>
      </pc:sldChg>
      <pc:sldChg chg="addSp delSp modSp add">
        <pc:chgData name="Biton, Peleg" userId="80974794-56d2-47d4-996f-5efaf19f89da" providerId="ADAL" clId="{3DC77CF4-F159-4765-B66D-20CDFA74094F}" dt="2021-01-05T11:28:57.157" v="889"/>
        <pc:sldMkLst>
          <pc:docMk/>
          <pc:sldMk cId="2421705472" sldId="308"/>
        </pc:sldMkLst>
        <pc:spChg chg="add">
          <ac:chgData name="Biton, Peleg" userId="80974794-56d2-47d4-996f-5efaf19f89da" providerId="ADAL" clId="{3DC77CF4-F159-4765-B66D-20CDFA74094F}" dt="2021-01-05T11:28:57.157" v="889"/>
          <ac:spMkLst>
            <pc:docMk/>
            <pc:sldMk cId="2421705472" sldId="308"/>
            <ac:spMk id="36" creationId="{11610F32-C8AD-4D74-B66E-998DF0A4B968}"/>
          </ac:spMkLst>
        </pc:spChg>
        <pc:spChg chg="add">
          <ac:chgData name="Biton, Peleg" userId="80974794-56d2-47d4-996f-5efaf19f89da" providerId="ADAL" clId="{3DC77CF4-F159-4765-B66D-20CDFA74094F}" dt="2021-01-05T11:28:57.157" v="889"/>
          <ac:spMkLst>
            <pc:docMk/>
            <pc:sldMk cId="2421705472" sldId="308"/>
            <ac:spMk id="38" creationId="{7C645D6B-1050-43FC-8CBC-76F852750179}"/>
          </ac:spMkLst>
        </pc:spChg>
        <pc:spChg chg="del">
          <ac:chgData name="Biton, Peleg" userId="80974794-56d2-47d4-996f-5efaf19f89da" providerId="ADAL" clId="{3DC77CF4-F159-4765-B66D-20CDFA74094F}" dt="2021-01-05T11:28:56.736" v="888" actId="478"/>
          <ac:spMkLst>
            <pc:docMk/>
            <pc:sldMk cId="2421705472" sldId="308"/>
            <ac:spMk id="62" creationId="{F009C921-2A8B-4280-98D6-A02F2FA04B3A}"/>
          </ac:spMkLst>
        </pc:spChg>
        <pc:spChg chg="del">
          <ac:chgData name="Biton, Peleg" userId="80974794-56d2-47d4-996f-5efaf19f89da" providerId="ADAL" clId="{3DC77CF4-F159-4765-B66D-20CDFA74094F}" dt="2021-01-05T11:28:56.736" v="888" actId="478"/>
          <ac:spMkLst>
            <pc:docMk/>
            <pc:sldMk cId="2421705472" sldId="308"/>
            <ac:spMk id="64" creationId="{9B6DCB81-52D1-4749-BA00-C5A335CE4B25}"/>
          </ac:spMkLst>
        </pc:spChg>
        <pc:spChg chg="mod">
          <ac:chgData name="Biton, Peleg" userId="80974794-56d2-47d4-996f-5efaf19f89da" providerId="ADAL" clId="{3DC77CF4-F159-4765-B66D-20CDFA74094F}" dt="2021-01-04T18:11:54.675" v="70" actId="1076"/>
          <ac:spMkLst>
            <pc:docMk/>
            <pc:sldMk cId="2421705472" sldId="308"/>
            <ac:spMk id="82" creationId="{A1B95FC1-7243-47E6-BADE-797A8EF151BE}"/>
          </ac:spMkLst>
        </pc:spChg>
        <pc:cxnChg chg="mod">
          <ac:chgData name="Biton, Peleg" userId="80974794-56d2-47d4-996f-5efaf19f89da" providerId="ADAL" clId="{3DC77CF4-F159-4765-B66D-20CDFA74094F}" dt="2021-01-05T11:28:56.736" v="888" actId="478"/>
          <ac:cxnSpMkLst>
            <pc:docMk/>
            <pc:sldMk cId="2421705472" sldId="308"/>
            <ac:cxnSpMk id="61" creationId="{E65993E4-59B2-4C77-B0A2-260B0BC002EE}"/>
          </ac:cxnSpMkLst>
        </pc:cxnChg>
        <pc:cxnChg chg="mod">
          <ac:chgData name="Biton, Peleg" userId="80974794-56d2-47d4-996f-5efaf19f89da" providerId="ADAL" clId="{3DC77CF4-F159-4765-B66D-20CDFA74094F}" dt="2021-01-05T11:28:56.736" v="888" actId="478"/>
          <ac:cxnSpMkLst>
            <pc:docMk/>
            <pc:sldMk cId="2421705472" sldId="308"/>
            <ac:cxnSpMk id="63" creationId="{82DEC071-1B4B-40DC-A51A-D0A32F6EB88D}"/>
          </ac:cxnSpMkLst>
        </pc:cxnChg>
      </pc:sldChg>
      <pc:sldChg chg="addSp delSp modSp add">
        <pc:chgData name="Biton, Peleg" userId="80974794-56d2-47d4-996f-5efaf19f89da" providerId="ADAL" clId="{3DC77CF4-F159-4765-B66D-20CDFA74094F}" dt="2021-01-05T11:29:05.033" v="891"/>
        <pc:sldMkLst>
          <pc:docMk/>
          <pc:sldMk cId="3672705272" sldId="309"/>
        </pc:sldMkLst>
        <pc:spChg chg="add">
          <ac:chgData name="Biton, Peleg" userId="80974794-56d2-47d4-996f-5efaf19f89da" providerId="ADAL" clId="{3DC77CF4-F159-4765-B66D-20CDFA74094F}" dt="2021-01-05T11:29:05.033" v="891"/>
          <ac:spMkLst>
            <pc:docMk/>
            <pc:sldMk cId="3672705272" sldId="309"/>
            <ac:spMk id="36" creationId="{2FC24EE9-56A4-4418-8DB4-4AF91B2BC8CD}"/>
          </ac:spMkLst>
        </pc:spChg>
        <pc:spChg chg="add">
          <ac:chgData name="Biton, Peleg" userId="80974794-56d2-47d4-996f-5efaf19f89da" providerId="ADAL" clId="{3DC77CF4-F159-4765-B66D-20CDFA74094F}" dt="2021-01-05T11:29:05.033" v="891"/>
          <ac:spMkLst>
            <pc:docMk/>
            <pc:sldMk cId="3672705272" sldId="309"/>
            <ac:spMk id="38" creationId="{17ACD656-301B-4030-AD9D-7B17C4BDC0FF}"/>
          </ac:spMkLst>
        </pc:spChg>
        <pc:spChg chg="del">
          <ac:chgData name="Biton, Peleg" userId="80974794-56d2-47d4-996f-5efaf19f89da" providerId="ADAL" clId="{3DC77CF4-F159-4765-B66D-20CDFA74094F}" dt="2021-01-05T11:29:04.771" v="890" actId="478"/>
          <ac:spMkLst>
            <pc:docMk/>
            <pc:sldMk cId="3672705272" sldId="309"/>
            <ac:spMk id="62" creationId="{F009C921-2A8B-4280-98D6-A02F2FA04B3A}"/>
          </ac:spMkLst>
        </pc:spChg>
        <pc:spChg chg="del">
          <ac:chgData name="Biton, Peleg" userId="80974794-56d2-47d4-996f-5efaf19f89da" providerId="ADAL" clId="{3DC77CF4-F159-4765-B66D-20CDFA74094F}" dt="2021-01-05T11:29:04.771" v="890" actId="478"/>
          <ac:spMkLst>
            <pc:docMk/>
            <pc:sldMk cId="3672705272" sldId="309"/>
            <ac:spMk id="64" creationId="{9B6DCB81-52D1-4749-BA00-C5A335CE4B25}"/>
          </ac:spMkLst>
        </pc:spChg>
        <pc:spChg chg="mod">
          <ac:chgData name="Biton, Peleg" userId="80974794-56d2-47d4-996f-5efaf19f89da" providerId="ADAL" clId="{3DC77CF4-F159-4765-B66D-20CDFA74094F}" dt="2021-01-04T18:12:03.749" v="72" actId="1076"/>
          <ac:spMkLst>
            <pc:docMk/>
            <pc:sldMk cId="3672705272" sldId="309"/>
            <ac:spMk id="82" creationId="{A1B95FC1-7243-47E6-BADE-797A8EF151BE}"/>
          </ac:spMkLst>
        </pc:spChg>
        <pc:cxnChg chg="mod">
          <ac:chgData name="Biton, Peleg" userId="80974794-56d2-47d4-996f-5efaf19f89da" providerId="ADAL" clId="{3DC77CF4-F159-4765-B66D-20CDFA74094F}" dt="2021-01-05T11:29:04.771" v="890" actId="478"/>
          <ac:cxnSpMkLst>
            <pc:docMk/>
            <pc:sldMk cId="3672705272" sldId="309"/>
            <ac:cxnSpMk id="61" creationId="{E65993E4-59B2-4C77-B0A2-260B0BC002EE}"/>
          </ac:cxnSpMkLst>
        </pc:cxnChg>
        <pc:cxnChg chg="mod">
          <ac:chgData name="Biton, Peleg" userId="80974794-56d2-47d4-996f-5efaf19f89da" providerId="ADAL" clId="{3DC77CF4-F159-4765-B66D-20CDFA74094F}" dt="2021-01-05T11:29:04.771" v="890" actId="478"/>
          <ac:cxnSpMkLst>
            <pc:docMk/>
            <pc:sldMk cId="3672705272" sldId="309"/>
            <ac:cxnSpMk id="63" creationId="{82DEC071-1B4B-40DC-A51A-D0A32F6EB88D}"/>
          </ac:cxnSpMkLst>
        </pc:cxnChg>
      </pc:sldChg>
      <pc:sldChg chg="addSp delSp modSp add">
        <pc:chgData name="Biton, Peleg" userId="80974794-56d2-47d4-996f-5efaf19f89da" providerId="ADAL" clId="{3DC77CF4-F159-4765-B66D-20CDFA74094F}" dt="2021-01-05T11:29:45.147" v="895" actId="1036"/>
        <pc:sldMkLst>
          <pc:docMk/>
          <pc:sldMk cId="2284252523" sldId="310"/>
        </pc:sldMkLst>
        <pc:spChg chg="add mod">
          <ac:chgData name="Biton, Peleg" userId="80974794-56d2-47d4-996f-5efaf19f89da" providerId="ADAL" clId="{3DC77CF4-F159-4765-B66D-20CDFA74094F}" dt="2021-01-05T11:29:45.147" v="895" actId="1036"/>
          <ac:spMkLst>
            <pc:docMk/>
            <pc:sldMk cId="2284252523" sldId="310"/>
            <ac:spMk id="36" creationId="{F22B3B67-5185-4212-95E1-D240A6C2F30A}"/>
          </ac:spMkLst>
        </pc:spChg>
        <pc:spChg chg="add mod">
          <ac:chgData name="Biton, Peleg" userId="80974794-56d2-47d4-996f-5efaf19f89da" providerId="ADAL" clId="{3DC77CF4-F159-4765-B66D-20CDFA74094F}" dt="2021-01-05T11:29:45.147" v="895" actId="1036"/>
          <ac:spMkLst>
            <pc:docMk/>
            <pc:sldMk cId="2284252523" sldId="310"/>
            <ac:spMk id="38" creationId="{D97D8885-BE9F-4FB1-9441-616DEA9A4474}"/>
          </ac:spMkLst>
        </pc:spChg>
        <pc:spChg chg="mod">
          <ac:chgData name="Biton, Peleg" userId="80974794-56d2-47d4-996f-5efaf19f89da" providerId="ADAL" clId="{3DC77CF4-F159-4765-B66D-20CDFA74094F}" dt="2021-01-04T18:12:08.467" v="74"/>
          <ac:spMkLst>
            <pc:docMk/>
            <pc:sldMk cId="2284252523" sldId="310"/>
            <ac:spMk id="52" creationId="{A575433E-6FF4-4584-8579-A6809BE12807}"/>
          </ac:spMkLst>
        </pc:spChg>
        <pc:spChg chg="del">
          <ac:chgData name="Biton, Peleg" userId="80974794-56d2-47d4-996f-5efaf19f89da" providerId="ADAL" clId="{3DC77CF4-F159-4765-B66D-20CDFA74094F}" dt="2021-01-05T11:29:39.415" v="892" actId="478"/>
          <ac:spMkLst>
            <pc:docMk/>
            <pc:sldMk cId="2284252523" sldId="310"/>
            <ac:spMk id="62" creationId="{F009C921-2A8B-4280-98D6-A02F2FA04B3A}"/>
          </ac:spMkLst>
        </pc:spChg>
        <pc:spChg chg="del">
          <ac:chgData name="Biton, Peleg" userId="80974794-56d2-47d4-996f-5efaf19f89da" providerId="ADAL" clId="{3DC77CF4-F159-4765-B66D-20CDFA74094F}" dt="2021-01-05T11:29:39.415" v="892" actId="478"/>
          <ac:spMkLst>
            <pc:docMk/>
            <pc:sldMk cId="2284252523" sldId="310"/>
            <ac:spMk id="64" creationId="{9B6DCB81-52D1-4749-BA00-C5A335CE4B25}"/>
          </ac:spMkLst>
        </pc:spChg>
        <pc:cxnChg chg="mod">
          <ac:chgData name="Biton, Peleg" userId="80974794-56d2-47d4-996f-5efaf19f89da" providerId="ADAL" clId="{3DC77CF4-F159-4765-B66D-20CDFA74094F}" dt="2021-01-05T11:29:39.415" v="892" actId="478"/>
          <ac:cxnSpMkLst>
            <pc:docMk/>
            <pc:sldMk cId="2284252523" sldId="310"/>
            <ac:cxnSpMk id="61" creationId="{E65993E4-59B2-4C77-B0A2-260B0BC002EE}"/>
          </ac:cxnSpMkLst>
        </pc:cxnChg>
        <pc:cxnChg chg="mod">
          <ac:chgData name="Biton, Peleg" userId="80974794-56d2-47d4-996f-5efaf19f89da" providerId="ADAL" clId="{3DC77CF4-F159-4765-B66D-20CDFA74094F}" dt="2021-01-05T11:29:39.415" v="892" actId="478"/>
          <ac:cxnSpMkLst>
            <pc:docMk/>
            <pc:sldMk cId="2284252523" sldId="310"/>
            <ac:cxnSpMk id="63" creationId="{82DEC071-1B4B-40DC-A51A-D0A32F6EB88D}"/>
          </ac:cxnSpMkLst>
        </pc:cxnChg>
      </pc:sldChg>
      <pc:sldChg chg="addSp delSp modSp add">
        <pc:chgData name="Biton, Peleg" userId="80974794-56d2-47d4-996f-5efaf19f89da" providerId="ADAL" clId="{3DC77CF4-F159-4765-B66D-20CDFA74094F}" dt="2021-01-05T11:29:49.003" v="897"/>
        <pc:sldMkLst>
          <pc:docMk/>
          <pc:sldMk cId="2784292318" sldId="311"/>
        </pc:sldMkLst>
        <pc:spChg chg="add">
          <ac:chgData name="Biton, Peleg" userId="80974794-56d2-47d4-996f-5efaf19f89da" providerId="ADAL" clId="{3DC77CF4-F159-4765-B66D-20CDFA74094F}" dt="2021-01-05T11:29:49.003" v="897"/>
          <ac:spMkLst>
            <pc:docMk/>
            <pc:sldMk cId="2784292318" sldId="311"/>
            <ac:spMk id="36" creationId="{56EC39A9-1160-4A29-BE9F-55D3ECB4F233}"/>
          </ac:spMkLst>
        </pc:spChg>
        <pc:spChg chg="add">
          <ac:chgData name="Biton, Peleg" userId="80974794-56d2-47d4-996f-5efaf19f89da" providerId="ADAL" clId="{3DC77CF4-F159-4765-B66D-20CDFA74094F}" dt="2021-01-05T11:29:49.003" v="897"/>
          <ac:spMkLst>
            <pc:docMk/>
            <pc:sldMk cId="2784292318" sldId="311"/>
            <ac:spMk id="38" creationId="{4169A0E0-82EB-4F2E-AC64-3619386674F3}"/>
          </ac:spMkLst>
        </pc:spChg>
        <pc:spChg chg="del">
          <ac:chgData name="Biton, Peleg" userId="80974794-56d2-47d4-996f-5efaf19f89da" providerId="ADAL" clId="{3DC77CF4-F159-4765-B66D-20CDFA74094F}" dt="2021-01-05T11:29:48.686" v="896" actId="478"/>
          <ac:spMkLst>
            <pc:docMk/>
            <pc:sldMk cId="2784292318" sldId="311"/>
            <ac:spMk id="62" creationId="{F009C921-2A8B-4280-98D6-A02F2FA04B3A}"/>
          </ac:spMkLst>
        </pc:spChg>
        <pc:spChg chg="del">
          <ac:chgData name="Biton, Peleg" userId="80974794-56d2-47d4-996f-5efaf19f89da" providerId="ADAL" clId="{3DC77CF4-F159-4765-B66D-20CDFA74094F}" dt="2021-01-05T11:29:48.686" v="896" actId="478"/>
          <ac:spMkLst>
            <pc:docMk/>
            <pc:sldMk cId="2784292318" sldId="311"/>
            <ac:spMk id="64" creationId="{9B6DCB81-52D1-4749-BA00-C5A335CE4B25}"/>
          </ac:spMkLst>
        </pc:spChg>
        <pc:spChg chg="mod">
          <ac:chgData name="Biton, Peleg" userId="80974794-56d2-47d4-996f-5efaf19f89da" providerId="ADAL" clId="{3DC77CF4-F159-4765-B66D-20CDFA74094F}" dt="2021-01-04T18:12:16.418" v="76" actId="1076"/>
          <ac:spMkLst>
            <pc:docMk/>
            <pc:sldMk cId="2784292318" sldId="311"/>
            <ac:spMk id="82" creationId="{A1B95FC1-7243-47E6-BADE-797A8EF151BE}"/>
          </ac:spMkLst>
        </pc:spChg>
        <pc:cxnChg chg="mod">
          <ac:chgData name="Biton, Peleg" userId="80974794-56d2-47d4-996f-5efaf19f89da" providerId="ADAL" clId="{3DC77CF4-F159-4765-B66D-20CDFA74094F}" dt="2021-01-05T11:29:48.686" v="896" actId="478"/>
          <ac:cxnSpMkLst>
            <pc:docMk/>
            <pc:sldMk cId="2784292318" sldId="311"/>
            <ac:cxnSpMk id="61" creationId="{E65993E4-59B2-4C77-B0A2-260B0BC002EE}"/>
          </ac:cxnSpMkLst>
        </pc:cxnChg>
        <pc:cxnChg chg="mod">
          <ac:chgData name="Biton, Peleg" userId="80974794-56d2-47d4-996f-5efaf19f89da" providerId="ADAL" clId="{3DC77CF4-F159-4765-B66D-20CDFA74094F}" dt="2021-01-05T11:29:48.686" v="896" actId="478"/>
          <ac:cxnSpMkLst>
            <pc:docMk/>
            <pc:sldMk cId="2784292318" sldId="311"/>
            <ac:cxnSpMk id="63" creationId="{82DEC071-1B4B-40DC-A51A-D0A32F6EB88D}"/>
          </ac:cxnSpMkLst>
        </pc:cxnChg>
      </pc:sldChg>
      <pc:sldChg chg="addSp delSp modSp add">
        <pc:chgData name="Biton, Peleg" userId="80974794-56d2-47d4-996f-5efaf19f89da" providerId="ADAL" clId="{3DC77CF4-F159-4765-B66D-20CDFA74094F}" dt="2021-01-05T11:29:58.630" v="901" actId="1036"/>
        <pc:sldMkLst>
          <pc:docMk/>
          <pc:sldMk cId="2579723966" sldId="312"/>
        </pc:sldMkLst>
        <pc:spChg chg="add mod">
          <ac:chgData name="Biton, Peleg" userId="80974794-56d2-47d4-996f-5efaf19f89da" providerId="ADAL" clId="{3DC77CF4-F159-4765-B66D-20CDFA74094F}" dt="2021-01-05T11:29:58.630" v="901" actId="1036"/>
          <ac:spMkLst>
            <pc:docMk/>
            <pc:sldMk cId="2579723966" sldId="312"/>
            <ac:spMk id="36" creationId="{2DAFEDF2-D570-4DFF-9775-C1B9B2FB686F}"/>
          </ac:spMkLst>
        </pc:spChg>
        <pc:spChg chg="add mod">
          <ac:chgData name="Biton, Peleg" userId="80974794-56d2-47d4-996f-5efaf19f89da" providerId="ADAL" clId="{3DC77CF4-F159-4765-B66D-20CDFA74094F}" dt="2021-01-05T11:29:58.630" v="901" actId="1036"/>
          <ac:spMkLst>
            <pc:docMk/>
            <pc:sldMk cId="2579723966" sldId="312"/>
            <ac:spMk id="38" creationId="{718C2CDC-9459-4D6B-979E-712A8B75E4C5}"/>
          </ac:spMkLst>
        </pc:spChg>
        <pc:spChg chg="del">
          <ac:chgData name="Biton, Peleg" userId="80974794-56d2-47d4-996f-5efaf19f89da" providerId="ADAL" clId="{3DC77CF4-F159-4765-B66D-20CDFA74094F}" dt="2021-01-05T11:29:56.494" v="898" actId="478"/>
          <ac:spMkLst>
            <pc:docMk/>
            <pc:sldMk cId="2579723966" sldId="312"/>
            <ac:spMk id="62" creationId="{F009C921-2A8B-4280-98D6-A02F2FA04B3A}"/>
          </ac:spMkLst>
        </pc:spChg>
        <pc:spChg chg="del">
          <ac:chgData name="Biton, Peleg" userId="80974794-56d2-47d4-996f-5efaf19f89da" providerId="ADAL" clId="{3DC77CF4-F159-4765-B66D-20CDFA74094F}" dt="2021-01-05T11:29:56.494" v="898" actId="478"/>
          <ac:spMkLst>
            <pc:docMk/>
            <pc:sldMk cId="2579723966" sldId="312"/>
            <ac:spMk id="64" creationId="{9B6DCB81-52D1-4749-BA00-C5A335CE4B25}"/>
          </ac:spMkLst>
        </pc:spChg>
        <pc:spChg chg="mod">
          <ac:chgData name="Biton, Peleg" userId="80974794-56d2-47d4-996f-5efaf19f89da" providerId="ADAL" clId="{3DC77CF4-F159-4765-B66D-20CDFA74094F}" dt="2021-01-04T18:12:24.974" v="78" actId="1076"/>
          <ac:spMkLst>
            <pc:docMk/>
            <pc:sldMk cId="2579723966" sldId="312"/>
            <ac:spMk id="82" creationId="{A1B95FC1-7243-47E6-BADE-797A8EF151BE}"/>
          </ac:spMkLst>
        </pc:spChg>
        <pc:cxnChg chg="mod">
          <ac:chgData name="Biton, Peleg" userId="80974794-56d2-47d4-996f-5efaf19f89da" providerId="ADAL" clId="{3DC77CF4-F159-4765-B66D-20CDFA74094F}" dt="2021-01-05T11:29:56.494" v="898" actId="478"/>
          <ac:cxnSpMkLst>
            <pc:docMk/>
            <pc:sldMk cId="2579723966" sldId="312"/>
            <ac:cxnSpMk id="61" creationId="{E65993E4-59B2-4C77-B0A2-260B0BC002EE}"/>
          </ac:cxnSpMkLst>
        </pc:cxnChg>
        <pc:cxnChg chg="mod">
          <ac:chgData name="Biton, Peleg" userId="80974794-56d2-47d4-996f-5efaf19f89da" providerId="ADAL" clId="{3DC77CF4-F159-4765-B66D-20CDFA74094F}" dt="2021-01-05T11:29:56.494" v="898" actId="478"/>
          <ac:cxnSpMkLst>
            <pc:docMk/>
            <pc:sldMk cId="2579723966" sldId="312"/>
            <ac:cxnSpMk id="63" creationId="{82DEC071-1B4B-40DC-A51A-D0A32F6EB88D}"/>
          </ac:cxnSpMkLst>
        </pc:cxnChg>
      </pc:sldChg>
      <pc:sldChg chg="addSp delSp modSp add">
        <pc:chgData name="Biton, Peleg" userId="80974794-56d2-47d4-996f-5efaf19f89da" providerId="ADAL" clId="{3DC77CF4-F159-4765-B66D-20CDFA74094F}" dt="2021-01-05T11:30:09.382" v="905" actId="20577"/>
        <pc:sldMkLst>
          <pc:docMk/>
          <pc:sldMk cId="3828328362" sldId="313"/>
        </pc:sldMkLst>
        <pc:spChg chg="add">
          <ac:chgData name="Biton, Peleg" userId="80974794-56d2-47d4-996f-5efaf19f89da" providerId="ADAL" clId="{3DC77CF4-F159-4765-B66D-20CDFA74094F}" dt="2021-01-05T11:30:04.455" v="903"/>
          <ac:spMkLst>
            <pc:docMk/>
            <pc:sldMk cId="3828328362" sldId="313"/>
            <ac:spMk id="36" creationId="{031645BC-1505-41A8-AD6B-EBA815D19878}"/>
          </ac:spMkLst>
        </pc:spChg>
        <pc:spChg chg="add">
          <ac:chgData name="Biton, Peleg" userId="80974794-56d2-47d4-996f-5efaf19f89da" providerId="ADAL" clId="{3DC77CF4-F159-4765-B66D-20CDFA74094F}" dt="2021-01-05T11:30:04.455" v="903"/>
          <ac:spMkLst>
            <pc:docMk/>
            <pc:sldMk cId="3828328362" sldId="313"/>
            <ac:spMk id="38" creationId="{70EDADE3-F666-4D6D-BBB4-BCE823AEE081}"/>
          </ac:spMkLst>
        </pc:spChg>
        <pc:spChg chg="mod">
          <ac:chgData name="Biton, Peleg" userId="80974794-56d2-47d4-996f-5efaf19f89da" providerId="ADAL" clId="{3DC77CF4-F159-4765-B66D-20CDFA74094F}" dt="2021-01-05T11:30:09.382" v="905" actId="20577"/>
          <ac:spMkLst>
            <pc:docMk/>
            <pc:sldMk cId="3828328362" sldId="313"/>
            <ac:spMk id="60" creationId="{823CF434-D7EE-4E0E-B4FB-009DB9E80008}"/>
          </ac:spMkLst>
        </pc:spChg>
        <pc:spChg chg="del mod">
          <ac:chgData name="Biton, Peleg" userId="80974794-56d2-47d4-996f-5efaf19f89da" providerId="ADAL" clId="{3DC77CF4-F159-4765-B66D-20CDFA74094F}" dt="2021-01-05T11:30:03.969" v="902" actId="478"/>
          <ac:spMkLst>
            <pc:docMk/>
            <pc:sldMk cId="3828328362" sldId="313"/>
            <ac:spMk id="62" creationId="{F009C921-2A8B-4280-98D6-A02F2FA04B3A}"/>
          </ac:spMkLst>
        </pc:spChg>
        <pc:spChg chg="del">
          <ac:chgData name="Biton, Peleg" userId="80974794-56d2-47d4-996f-5efaf19f89da" providerId="ADAL" clId="{3DC77CF4-F159-4765-B66D-20CDFA74094F}" dt="2021-01-05T11:30:03.969" v="902" actId="478"/>
          <ac:spMkLst>
            <pc:docMk/>
            <pc:sldMk cId="3828328362" sldId="313"/>
            <ac:spMk id="64" creationId="{9B6DCB81-52D1-4749-BA00-C5A335CE4B25}"/>
          </ac:spMkLst>
        </pc:spChg>
        <pc:cxnChg chg="mod">
          <ac:chgData name="Biton, Peleg" userId="80974794-56d2-47d4-996f-5efaf19f89da" providerId="ADAL" clId="{3DC77CF4-F159-4765-B66D-20CDFA74094F}" dt="2021-01-05T11:30:03.969" v="902" actId="478"/>
          <ac:cxnSpMkLst>
            <pc:docMk/>
            <pc:sldMk cId="3828328362" sldId="313"/>
            <ac:cxnSpMk id="61" creationId="{E65993E4-59B2-4C77-B0A2-260B0BC002EE}"/>
          </ac:cxnSpMkLst>
        </pc:cxnChg>
        <pc:cxnChg chg="mod">
          <ac:chgData name="Biton, Peleg" userId="80974794-56d2-47d4-996f-5efaf19f89da" providerId="ADAL" clId="{3DC77CF4-F159-4765-B66D-20CDFA74094F}" dt="2021-01-05T11:30:03.969" v="902" actId="478"/>
          <ac:cxnSpMkLst>
            <pc:docMk/>
            <pc:sldMk cId="3828328362" sldId="313"/>
            <ac:cxnSpMk id="63" creationId="{82DEC071-1B4B-40DC-A51A-D0A32F6EB88D}"/>
          </ac:cxnSpMkLst>
        </pc:cxnChg>
      </pc:sldChg>
      <pc:sldChg chg="addSp delSp modSp add">
        <pc:chgData name="Biton, Peleg" userId="80974794-56d2-47d4-996f-5efaf19f89da" providerId="ADAL" clId="{3DC77CF4-F159-4765-B66D-20CDFA74094F}" dt="2021-01-05T11:30:22.721" v="909" actId="20577"/>
        <pc:sldMkLst>
          <pc:docMk/>
          <pc:sldMk cId="235876022" sldId="314"/>
        </pc:sldMkLst>
        <pc:spChg chg="add">
          <ac:chgData name="Biton, Peleg" userId="80974794-56d2-47d4-996f-5efaf19f89da" providerId="ADAL" clId="{3DC77CF4-F159-4765-B66D-20CDFA74094F}" dt="2021-01-05T11:30:19.101" v="907"/>
          <ac:spMkLst>
            <pc:docMk/>
            <pc:sldMk cId="235876022" sldId="314"/>
            <ac:spMk id="36" creationId="{3A36A71F-16CB-4628-A56F-A76C5AA7BC32}"/>
          </ac:spMkLst>
        </pc:spChg>
        <pc:spChg chg="add">
          <ac:chgData name="Biton, Peleg" userId="80974794-56d2-47d4-996f-5efaf19f89da" providerId="ADAL" clId="{3DC77CF4-F159-4765-B66D-20CDFA74094F}" dt="2021-01-05T11:30:19.101" v="907"/>
          <ac:spMkLst>
            <pc:docMk/>
            <pc:sldMk cId="235876022" sldId="314"/>
            <ac:spMk id="38" creationId="{1A2221A2-412F-46E2-B1EC-A92F533809C4}"/>
          </ac:spMkLst>
        </pc:spChg>
        <pc:spChg chg="mod">
          <ac:chgData name="Biton, Peleg" userId="80974794-56d2-47d4-996f-5efaf19f89da" providerId="ADAL" clId="{3DC77CF4-F159-4765-B66D-20CDFA74094F}" dt="2021-01-05T11:30:22.721" v="909" actId="20577"/>
          <ac:spMkLst>
            <pc:docMk/>
            <pc:sldMk cId="235876022" sldId="314"/>
            <ac:spMk id="60" creationId="{823CF434-D7EE-4E0E-B4FB-009DB9E80008}"/>
          </ac:spMkLst>
        </pc:spChg>
        <pc:spChg chg="del">
          <ac:chgData name="Biton, Peleg" userId="80974794-56d2-47d4-996f-5efaf19f89da" providerId="ADAL" clId="{3DC77CF4-F159-4765-B66D-20CDFA74094F}" dt="2021-01-05T11:30:18.379" v="906" actId="478"/>
          <ac:spMkLst>
            <pc:docMk/>
            <pc:sldMk cId="235876022" sldId="314"/>
            <ac:spMk id="62" creationId="{F009C921-2A8B-4280-98D6-A02F2FA04B3A}"/>
          </ac:spMkLst>
        </pc:spChg>
        <pc:spChg chg="del">
          <ac:chgData name="Biton, Peleg" userId="80974794-56d2-47d4-996f-5efaf19f89da" providerId="ADAL" clId="{3DC77CF4-F159-4765-B66D-20CDFA74094F}" dt="2021-01-05T11:30:18.379" v="906" actId="478"/>
          <ac:spMkLst>
            <pc:docMk/>
            <pc:sldMk cId="235876022" sldId="314"/>
            <ac:spMk id="64" creationId="{9B6DCB81-52D1-4749-BA00-C5A335CE4B25}"/>
          </ac:spMkLst>
        </pc:spChg>
        <pc:spChg chg="mod">
          <ac:chgData name="Biton, Peleg" userId="80974794-56d2-47d4-996f-5efaf19f89da" providerId="ADAL" clId="{3DC77CF4-F159-4765-B66D-20CDFA74094F}" dt="2021-01-04T18:12:40.010" v="82" actId="1076"/>
          <ac:spMkLst>
            <pc:docMk/>
            <pc:sldMk cId="235876022" sldId="314"/>
            <ac:spMk id="82" creationId="{A1B95FC1-7243-47E6-BADE-797A8EF151BE}"/>
          </ac:spMkLst>
        </pc:spChg>
        <pc:cxnChg chg="mod">
          <ac:chgData name="Biton, Peleg" userId="80974794-56d2-47d4-996f-5efaf19f89da" providerId="ADAL" clId="{3DC77CF4-F159-4765-B66D-20CDFA74094F}" dt="2021-01-05T11:30:18.379" v="906" actId="478"/>
          <ac:cxnSpMkLst>
            <pc:docMk/>
            <pc:sldMk cId="235876022" sldId="314"/>
            <ac:cxnSpMk id="61" creationId="{E65993E4-59B2-4C77-B0A2-260B0BC002EE}"/>
          </ac:cxnSpMkLst>
        </pc:cxnChg>
        <pc:cxnChg chg="mod">
          <ac:chgData name="Biton, Peleg" userId="80974794-56d2-47d4-996f-5efaf19f89da" providerId="ADAL" clId="{3DC77CF4-F159-4765-B66D-20CDFA74094F}" dt="2021-01-05T11:30:18.379" v="906" actId="478"/>
          <ac:cxnSpMkLst>
            <pc:docMk/>
            <pc:sldMk cId="235876022" sldId="314"/>
            <ac:cxnSpMk id="63" creationId="{82DEC071-1B4B-40DC-A51A-D0A32F6EB88D}"/>
          </ac:cxnSpMkLst>
        </pc:cxnChg>
      </pc:sldChg>
      <pc:sldChg chg="addSp delSp modSp add">
        <pc:chgData name="Biton, Peleg" userId="80974794-56d2-47d4-996f-5efaf19f89da" providerId="ADAL" clId="{3DC77CF4-F159-4765-B66D-20CDFA74094F}" dt="2021-01-05T11:30:47.348" v="930" actId="20577"/>
        <pc:sldMkLst>
          <pc:docMk/>
          <pc:sldMk cId="3000632311" sldId="315"/>
        </pc:sldMkLst>
        <pc:spChg chg="add">
          <ac:chgData name="Biton, Peleg" userId="80974794-56d2-47d4-996f-5efaf19f89da" providerId="ADAL" clId="{3DC77CF4-F159-4765-B66D-20CDFA74094F}" dt="2021-01-05T11:30:38.001" v="912"/>
          <ac:spMkLst>
            <pc:docMk/>
            <pc:sldMk cId="3000632311" sldId="315"/>
            <ac:spMk id="36" creationId="{A56FFF73-F9D6-4A36-8107-3F4A87BC9182}"/>
          </ac:spMkLst>
        </pc:spChg>
        <pc:spChg chg="add">
          <ac:chgData name="Biton, Peleg" userId="80974794-56d2-47d4-996f-5efaf19f89da" providerId="ADAL" clId="{3DC77CF4-F159-4765-B66D-20CDFA74094F}" dt="2021-01-05T11:30:38.001" v="912"/>
          <ac:spMkLst>
            <pc:docMk/>
            <pc:sldMk cId="3000632311" sldId="315"/>
            <ac:spMk id="38" creationId="{5F2B393C-3D31-425C-8CA0-EFB384D4CE1E}"/>
          </ac:spMkLst>
        </pc:spChg>
        <pc:spChg chg="mod">
          <ac:chgData name="Biton, Peleg" userId="80974794-56d2-47d4-996f-5efaf19f89da" providerId="ADAL" clId="{3DC77CF4-F159-4765-B66D-20CDFA74094F}" dt="2021-01-05T11:30:47.348" v="930" actId="20577"/>
          <ac:spMkLst>
            <pc:docMk/>
            <pc:sldMk cId="3000632311" sldId="315"/>
            <ac:spMk id="60" creationId="{823CF434-D7EE-4E0E-B4FB-009DB9E80008}"/>
          </ac:spMkLst>
        </pc:spChg>
        <pc:spChg chg="del">
          <ac:chgData name="Biton, Peleg" userId="80974794-56d2-47d4-996f-5efaf19f89da" providerId="ADAL" clId="{3DC77CF4-F159-4765-B66D-20CDFA74094F}" dt="2021-01-05T11:30:35.444" v="910" actId="478"/>
          <ac:spMkLst>
            <pc:docMk/>
            <pc:sldMk cId="3000632311" sldId="315"/>
            <ac:spMk id="62" creationId="{F009C921-2A8B-4280-98D6-A02F2FA04B3A}"/>
          </ac:spMkLst>
        </pc:spChg>
        <pc:spChg chg="del">
          <ac:chgData name="Biton, Peleg" userId="80974794-56d2-47d4-996f-5efaf19f89da" providerId="ADAL" clId="{3DC77CF4-F159-4765-B66D-20CDFA74094F}" dt="2021-01-05T11:30:37.694" v="911" actId="478"/>
          <ac:spMkLst>
            <pc:docMk/>
            <pc:sldMk cId="3000632311" sldId="315"/>
            <ac:spMk id="64" creationId="{9B6DCB81-52D1-4749-BA00-C5A335CE4B25}"/>
          </ac:spMkLst>
        </pc:spChg>
        <pc:cxnChg chg="mod">
          <ac:chgData name="Biton, Peleg" userId="80974794-56d2-47d4-996f-5efaf19f89da" providerId="ADAL" clId="{3DC77CF4-F159-4765-B66D-20CDFA74094F}" dt="2021-01-05T11:30:35.444" v="910" actId="478"/>
          <ac:cxnSpMkLst>
            <pc:docMk/>
            <pc:sldMk cId="3000632311" sldId="315"/>
            <ac:cxnSpMk id="61" creationId="{E65993E4-59B2-4C77-B0A2-260B0BC002EE}"/>
          </ac:cxnSpMkLst>
        </pc:cxnChg>
        <pc:cxnChg chg="mod">
          <ac:chgData name="Biton, Peleg" userId="80974794-56d2-47d4-996f-5efaf19f89da" providerId="ADAL" clId="{3DC77CF4-F159-4765-B66D-20CDFA74094F}" dt="2021-01-05T11:30:37.694" v="911" actId="478"/>
          <ac:cxnSpMkLst>
            <pc:docMk/>
            <pc:sldMk cId="3000632311" sldId="315"/>
            <ac:cxnSpMk id="63" creationId="{82DEC071-1B4B-40DC-A51A-D0A32F6EB88D}"/>
          </ac:cxnSpMkLst>
        </pc:cxnChg>
      </pc:sldChg>
      <pc:sldChg chg="addSp delSp modSp add">
        <pc:chgData name="Biton, Peleg" userId="80974794-56d2-47d4-996f-5efaf19f89da" providerId="ADAL" clId="{3DC77CF4-F159-4765-B66D-20CDFA74094F}" dt="2021-01-05T11:31:07.634" v="935"/>
        <pc:sldMkLst>
          <pc:docMk/>
          <pc:sldMk cId="1386787913" sldId="316"/>
        </pc:sldMkLst>
        <pc:spChg chg="add">
          <ac:chgData name="Biton, Peleg" userId="80974794-56d2-47d4-996f-5efaf19f89da" providerId="ADAL" clId="{3DC77CF4-F159-4765-B66D-20CDFA74094F}" dt="2021-01-05T11:30:53.961" v="932"/>
          <ac:spMkLst>
            <pc:docMk/>
            <pc:sldMk cId="1386787913" sldId="316"/>
            <ac:spMk id="36" creationId="{48F2A051-E9B2-4C1F-9CDE-9834D8787921}"/>
          </ac:spMkLst>
        </pc:spChg>
        <pc:spChg chg="add">
          <ac:chgData name="Biton, Peleg" userId="80974794-56d2-47d4-996f-5efaf19f89da" providerId="ADAL" clId="{3DC77CF4-F159-4765-B66D-20CDFA74094F}" dt="2021-01-05T11:30:53.961" v="932"/>
          <ac:spMkLst>
            <pc:docMk/>
            <pc:sldMk cId="1386787913" sldId="316"/>
            <ac:spMk id="38" creationId="{9B0E7643-51FB-4BE9-97A9-49E3D2806C47}"/>
          </ac:spMkLst>
        </pc:spChg>
        <pc:spChg chg="mod">
          <ac:chgData name="Biton, Peleg" userId="80974794-56d2-47d4-996f-5efaf19f89da" providerId="ADAL" clId="{3DC77CF4-F159-4765-B66D-20CDFA74094F}" dt="2021-01-05T11:31:07.634" v="935"/>
          <ac:spMkLst>
            <pc:docMk/>
            <pc:sldMk cId="1386787913" sldId="316"/>
            <ac:spMk id="52" creationId="{A575433E-6FF4-4584-8579-A6809BE12807}"/>
          </ac:spMkLst>
        </pc:spChg>
        <pc:spChg chg="mod">
          <ac:chgData name="Biton, Peleg" userId="80974794-56d2-47d4-996f-5efaf19f89da" providerId="ADAL" clId="{3DC77CF4-F159-4765-B66D-20CDFA74094F}" dt="2021-01-05T11:30:57.335" v="933"/>
          <ac:spMkLst>
            <pc:docMk/>
            <pc:sldMk cId="1386787913" sldId="316"/>
            <ac:spMk id="60" creationId="{823CF434-D7EE-4E0E-B4FB-009DB9E80008}"/>
          </ac:spMkLst>
        </pc:spChg>
        <pc:spChg chg="del">
          <ac:chgData name="Biton, Peleg" userId="80974794-56d2-47d4-996f-5efaf19f89da" providerId="ADAL" clId="{3DC77CF4-F159-4765-B66D-20CDFA74094F}" dt="2021-01-05T11:30:53.675" v="931" actId="478"/>
          <ac:spMkLst>
            <pc:docMk/>
            <pc:sldMk cId="1386787913" sldId="316"/>
            <ac:spMk id="62" creationId="{F009C921-2A8B-4280-98D6-A02F2FA04B3A}"/>
          </ac:spMkLst>
        </pc:spChg>
        <pc:spChg chg="del">
          <ac:chgData name="Biton, Peleg" userId="80974794-56d2-47d4-996f-5efaf19f89da" providerId="ADAL" clId="{3DC77CF4-F159-4765-B66D-20CDFA74094F}" dt="2021-01-05T11:30:53.675" v="931" actId="478"/>
          <ac:spMkLst>
            <pc:docMk/>
            <pc:sldMk cId="1386787913" sldId="316"/>
            <ac:spMk id="64" creationId="{9B6DCB81-52D1-4749-BA00-C5A335CE4B25}"/>
          </ac:spMkLst>
        </pc:spChg>
        <pc:cxnChg chg="mod">
          <ac:chgData name="Biton, Peleg" userId="80974794-56d2-47d4-996f-5efaf19f89da" providerId="ADAL" clId="{3DC77CF4-F159-4765-B66D-20CDFA74094F}" dt="2021-01-05T11:30:53.675" v="931" actId="478"/>
          <ac:cxnSpMkLst>
            <pc:docMk/>
            <pc:sldMk cId="1386787913" sldId="316"/>
            <ac:cxnSpMk id="61" creationId="{E65993E4-59B2-4C77-B0A2-260B0BC002EE}"/>
          </ac:cxnSpMkLst>
        </pc:cxnChg>
        <pc:cxnChg chg="mod">
          <ac:chgData name="Biton, Peleg" userId="80974794-56d2-47d4-996f-5efaf19f89da" providerId="ADAL" clId="{3DC77CF4-F159-4765-B66D-20CDFA74094F}" dt="2021-01-05T11:30:53.675" v="931" actId="478"/>
          <ac:cxnSpMkLst>
            <pc:docMk/>
            <pc:sldMk cId="1386787913" sldId="316"/>
            <ac:cxnSpMk id="63" creationId="{82DEC071-1B4B-40DC-A51A-D0A32F6EB88D}"/>
          </ac:cxnSpMkLst>
        </pc:cxnChg>
      </pc:sldChg>
      <pc:sldChg chg="addSp delSp modSp add">
        <pc:chgData name="Biton, Peleg" userId="80974794-56d2-47d4-996f-5efaf19f89da" providerId="ADAL" clId="{3DC77CF4-F159-4765-B66D-20CDFA74094F}" dt="2021-01-05T11:31:49.880" v="938"/>
        <pc:sldMkLst>
          <pc:docMk/>
          <pc:sldMk cId="4025526626" sldId="317"/>
        </pc:sldMkLst>
        <pc:spChg chg="add">
          <ac:chgData name="Biton, Peleg" userId="80974794-56d2-47d4-996f-5efaf19f89da" providerId="ADAL" clId="{3DC77CF4-F159-4765-B66D-20CDFA74094F}" dt="2021-01-05T11:31:46.588" v="937"/>
          <ac:spMkLst>
            <pc:docMk/>
            <pc:sldMk cId="4025526626" sldId="317"/>
            <ac:spMk id="36" creationId="{160F8E30-1432-4F8B-9648-E11D1F849142}"/>
          </ac:spMkLst>
        </pc:spChg>
        <pc:spChg chg="mod">
          <ac:chgData name="Biton, Peleg" userId="80974794-56d2-47d4-996f-5efaf19f89da" providerId="ADAL" clId="{3DC77CF4-F159-4765-B66D-20CDFA74094F}" dt="2021-01-05T11:31:49.880" v="938"/>
          <ac:spMkLst>
            <pc:docMk/>
            <pc:sldMk cId="4025526626" sldId="317"/>
            <ac:spMk id="37" creationId="{29272CA2-4C6A-4FD4-BA56-10ADBBD8637E}"/>
          </ac:spMkLst>
        </pc:spChg>
        <pc:spChg chg="add">
          <ac:chgData name="Biton, Peleg" userId="80974794-56d2-47d4-996f-5efaf19f89da" providerId="ADAL" clId="{3DC77CF4-F159-4765-B66D-20CDFA74094F}" dt="2021-01-05T11:31:46.588" v="937"/>
          <ac:spMkLst>
            <pc:docMk/>
            <pc:sldMk cId="4025526626" sldId="317"/>
            <ac:spMk id="38" creationId="{02938846-19B7-4736-9C75-2B29FFD166B1}"/>
          </ac:spMkLst>
        </pc:spChg>
        <pc:spChg chg="add">
          <ac:chgData name="Biton, Peleg" userId="80974794-56d2-47d4-996f-5efaf19f89da" providerId="ADAL" clId="{3DC77CF4-F159-4765-B66D-20CDFA74094F}" dt="2021-01-05T11:31:46.588" v="937"/>
          <ac:spMkLst>
            <pc:docMk/>
            <pc:sldMk cId="4025526626" sldId="317"/>
            <ac:spMk id="39" creationId="{AEC134DC-781F-4846-9D49-E6D3499433B5}"/>
          </ac:spMkLst>
        </pc:spChg>
        <pc:spChg chg="add">
          <ac:chgData name="Biton, Peleg" userId="80974794-56d2-47d4-996f-5efaf19f89da" providerId="ADAL" clId="{3DC77CF4-F159-4765-B66D-20CDFA74094F}" dt="2021-01-05T11:31:46.588" v="937"/>
          <ac:spMkLst>
            <pc:docMk/>
            <pc:sldMk cId="4025526626" sldId="317"/>
            <ac:spMk id="40" creationId="{98D7CE50-A786-4579-A525-4F11E19FDE89}"/>
          </ac:spMkLst>
        </pc:spChg>
        <pc:spChg chg="del mod">
          <ac:chgData name="Biton, Peleg" userId="80974794-56d2-47d4-996f-5efaf19f89da" providerId="ADAL" clId="{3DC77CF4-F159-4765-B66D-20CDFA74094F}" dt="2021-01-05T11:31:46.018" v="936" actId="478"/>
          <ac:spMkLst>
            <pc:docMk/>
            <pc:sldMk cId="4025526626" sldId="317"/>
            <ac:spMk id="52" creationId="{A575433E-6FF4-4584-8579-A6809BE12807}"/>
          </ac:spMkLst>
        </pc:spChg>
        <pc:spChg chg="del mod">
          <ac:chgData name="Biton, Peleg" userId="80974794-56d2-47d4-996f-5efaf19f89da" providerId="ADAL" clId="{3DC77CF4-F159-4765-B66D-20CDFA74094F}" dt="2021-01-05T11:31:46.018" v="936" actId="478"/>
          <ac:spMkLst>
            <pc:docMk/>
            <pc:sldMk cId="4025526626" sldId="317"/>
            <ac:spMk id="60" creationId="{823CF434-D7EE-4E0E-B4FB-009DB9E80008}"/>
          </ac:spMkLst>
        </pc:spChg>
        <pc:spChg chg="del">
          <ac:chgData name="Biton, Peleg" userId="80974794-56d2-47d4-996f-5efaf19f89da" providerId="ADAL" clId="{3DC77CF4-F159-4765-B66D-20CDFA74094F}" dt="2021-01-05T11:31:46.018" v="936" actId="478"/>
          <ac:spMkLst>
            <pc:docMk/>
            <pc:sldMk cId="4025526626" sldId="317"/>
            <ac:spMk id="62" creationId="{F009C921-2A8B-4280-98D6-A02F2FA04B3A}"/>
          </ac:spMkLst>
        </pc:spChg>
        <pc:spChg chg="del">
          <ac:chgData name="Biton, Peleg" userId="80974794-56d2-47d4-996f-5efaf19f89da" providerId="ADAL" clId="{3DC77CF4-F159-4765-B66D-20CDFA74094F}" dt="2021-01-05T11:31:46.018" v="936" actId="478"/>
          <ac:spMkLst>
            <pc:docMk/>
            <pc:sldMk cId="4025526626" sldId="317"/>
            <ac:spMk id="64" creationId="{9B6DCB81-52D1-4749-BA00-C5A335CE4B25}"/>
          </ac:spMkLst>
        </pc:spChg>
        <pc:cxnChg chg="mod">
          <ac:chgData name="Biton, Peleg" userId="80974794-56d2-47d4-996f-5efaf19f89da" providerId="ADAL" clId="{3DC77CF4-F159-4765-B66D-20CDFA74094F}" dt="2021-01-05T11:31:46.018" v="936" actId="478"/>
          <ac:cxnSpMkLst>
            <pc:docMk/>
            <pc:sldMk cId="4025526626" sldId="317"/>
            <ac:cxnSpMk id="51" creationId="{8905CEA8-CE9F-4C74-AB2B-436C14BD41C0}"/>
          </ac:cxnSpMkLst>
        </pc:cxnChg>
        <pc:cxnChg chg="mod">
          <ac:chgData name="Biton, Peleg" userId="80974794-56d2-47d4-996f-5efaf19f89da" providerId="ADAL" clId="{3DC77CF4-F159-4765-B66D-20CDFA74094F}" dt="2021-01-05T11:31:46.018" v="936" actId="478"/>
          <ac:cxnSpMkLst>
            <pc:docMk/>
            <pc:sldMk cId="4025526626" sldId="317"/>
            <ac:cxnSpMk id="59" creationId="{ED00936E-C14B-4D6F-8191-0F7777CA4D11}"/>
          </ac:cxnSpMkLst>
        </pc:cxnChg>
        <pc:cxnChg chg="mod">
          <ac:chgData name="Biton, Peleg" userId="80974794-56d2-47d4-996f-5efaf19f89da" providerId="ADAL" clId="{3DC77CF4-F159-4765-B66D-20CDFA74094F}" dt="2021-01-05T11:31:46.018" v="936" actId="478"/>
          <ac:cxnSpMkLst>
            <pc:docMk/>
            <pc:sldMk cId="4025526626" sldId="317"/>
            <ac:cxnSpMk id="61" creationId="{E65993E4-59B2-4C77-B0A2-260B0BC002EE}"/>
          </ac:cxnSpMkLst>
        </pc:cxnChg>
        <pc:cxnChg chg="mod">
          <ac:chgData name="Biton, Peleg" userId="80974794-56d2-47d4-996f-5efaf19f89da" providerId="ADAL" clId="{3DC77CF4-F159-4765-B66D-20CDFA74094F}" dt="2021-01-05T11:31:46.018" v="936" actId="478"/>
          <ac:cxnSpMkLst>
            <pc:docMk/>
            <pc:sldMk cId="4025526626" sldId="317"/>
            <ac:cxnSpMk id="63" creationId="{82DEC071-1B4B-40DC-A51A-D0A32F6EB88D}"/>
          </ac:cxnSpMkLst>
        </pc:cxnChg>
      </pc:sldChg>
      <pc:sldChg chg="addSp delSp modSp add">
        <pc:chgData name="Biton, Peleg" userId="80974794-56d2-47d4-996f-5efaf19f89da" providerId="ADAL" clId="{3DC77CF4-F159-4765-B66D-20CDFA74094F}" dt="2021-01-05T11:32:56.892" v="945"/>
        <pc:sldMkLst>
          <pc:docMk/>
          <pc:sldMk cId="3336264254" sldId="318"/>
        </pc:sldMkLst>
        <pc:spChg chg="mod">
          <ac:chgData name="Biton, Peleg" userId="80974794-56d2-47d4-996f-5efaf19f89da" providerId="ADAL" clId="{3DC77CF4-F159-4765-B66D-20CDFA74094F}" dt="2021-01-05T11:32:56.892" v="945"/>
          <ac:spMkLst>
            <pc:docMk/>
            <pc:sldMk cId="3336264254" sldId="318"/>
            <ac:spMk id="13" creationId="{4CD99ABF-6E91-4780-948E-3B830D82A31B}"/>
          </ac:spMkLst>
        </pc:spChg>
        <pc:spChg chg="add">
          <ac:chgData name="Biton, Peleg" userId="80974794-56d2-47d4-996f-5efaf19f89da" providerId="ADAL" clId="{3DC77CF4-F159-4765-B66D-20CDFA74094F}" dt="2021-01-05T11:32:49.886" v="944"/>
          <ac:spMkLst>
            <pc:docMk/>
            <pc:sldMk cId="3336264254" sldId="318"/>
            <ac:spMk id="36" creationId="{729CA773-F718-43B5-B464-D6CCE4ED4676}"/>
          </ac:spMkLst>
        </pc:spChg>
        <pc:spChg chg="del mod">
          <ac:chgData name="Biton, Peleg" userId="80974794-56d2-47d4-996f-5efaf19f89da" providerId="ADAL" clId="{3DC77CF4-F159-4765-B66D-20CDFA74094F}" dt="2021-01-05T11:32:49.496" v="943" actId="478"/>
          <ac:spMkLst>
            <pc:docMk/>
            <pc:sldMk cId="3336264254" sldId="318"/>
            <ac:spMk id="37" creationId="{29272CA2-4C6A-4FD4-BA56-10ADBBD8637E}"/>
          </ac:spMkLst>
        </pc:spChg>
        <pc:spChg chg="add">
          <ac:chgData name="Biton, Peleg" userId="80974794-56d2-47d4-996f-5efaf19f89da" providerId="ADAL" clId="{3DC77CF4-F159-4765-B66D-20CDFA74094F}" dt="2021-01-05T11:32:49.886" v="944"/>
          <ac:spMkLst>
            <pc:docMk/>
            <pc:sldMk cId="3336264254" sldId="318"/>
            <ac:spMk id="38" creationId="{250F1A05-9E2E-4CEC-914D-439AF3876158}"/>
          </ac:spMkLst>
        </pc:spChg>
        <pc:spChg chg="add">
          <ac:chgData name="Biton, Peleg" userId="80974794-56d2-47d4-996f-5efaf19f89da" providerId="ADAL" clId="{3DC77CF4-F159-4765-B66D-20CDFA74094F}" dt="2021-01-05T11:32:49.886" v="944"/>
          <ac:spMkLst>
            <pc:docMk/>
            <pc:sldMk cId="3336264254" sldId="318"/>
            <ac:spMk id="39" creationId="{358FAEA6-C31C-499C-A20A-784FF9471004}"/>
          </ac:spMkLst>
        </pc:spChg>
        <pc:spChg chg="add">
          <ac:chgData name="Biton, Peleg" userId="80974794-56d2-47d4-996f-5efaf19f89da" providerId="ADAL" clId="{3DC77CF4-F159-4765-B66D-20CDFA74094F}" dt="2021-01-05T11:32:49.886" v="944"/>
          <ac:spMkLst>
            <pc:docMk/>
            <pc:sldMk cId="3336264254" sldId="318"/>
            <ac:spMk id="40" creationId="{85BFCCC2-DC49-4430-B9EB-C7C7AB5F5862}"/>
          </ac:spMkLst>
        </pc:spChg>
        <pc:spChg chg="add">
          <ac:chgData name="Biton, Peleg" userId="80974794-56d2-47d4-996f-5efaf19f89da" providerId="ADAL" clId="{3DC77CF4-F159-4765-B66D-20CDFA74094F}" dt="2021-01-05T11:32:49.886" v="944"/>
          <ac:spMkLst>
            <pc:docMk/>
            <pc:sldMk cId="3336264254" sldId="318"/>
            <ac:spMk id="41" creationId="{14AC9077-1C61-46C7-B7E4-B0D1485A4078}"/>
          </ac:spMkLst>
        </pc:spChg>
        <pc:spChg chg="del mod">
          <ac:chgData name="Biton, Peleg" userId="80974794-56d2-47d4-996f-5efaf19f89da" providerId="ADAL" clId="{3DC77CF4-F159-4765-B66D-20CDFA74094F}" dt="2021-01-05T11:32:49.496" v="943" actId="478"/>
          <ac:spMkLst>
            <pc:docMk/>
            <pc:sldMk cId="3336264254" sldId="318"/>
            <ac:spMk id="52" creationId="{A575433E-6FF4-4584-8579-A6809BE12807}"/>
          </ac:spMkLst>
        </pc:spChg>
        <pc:spChg chg="del mod">
          <ac:chgData name="Biton, Peleg" userId="80974794-56d2-47d4-996f-5efaf19f89da" providerId="ADAL" clId="{3DC77CF4-F159-4765-B66D-20CDFA74094F}" dt="2021-01-05T11:32:49.496" v="943" actId="478"/>
          <ac:spMkLst>
            <pc:docMk/>
            <pc:sldMk cId="3336264254" sldId="318"/>
            <ac:spMk id="60" creationId="{823CF434-D7EE-4E0E-B4FB-009DB9E80008}"/>
          </ac:spMkLst>
        </pc:spChg>
        <pc:spChg chg="del">
          <ac:chgData name="Biton, Peleg" userId="80974794-56d2-47d4-996f-5efaf19f89da" providerId="ADAL" clId="{3DC77CF4-F159-4765-B66D-20CDFA74094F}" dt="2021-01-05T11:32:49.496" v="943" actId="478"/>
          <ac:spMkLst>
            <pc:docMk/>
            <pc:sldMk cId="3336264254" sldId="318"/>
            <ac:spMk id="62" creationId="{F009C921-2A8B-4280-98D6-A02F2FA04B3A}"/>
          </ac:spMkLst>
        </pc:spChg>
        <pc:spChg chg="del">
          <ac:chgData name="Biton, Peleg" userId="80974794-56d2-47d4-996f-5efaf19f89da" providerId="ADAL" clId="{3DC77CF4-F159-4765-B66D-20CDFA74094F}" dt="2021-01-05T11:32:49.496" v="943" actId="478"/>
          <ac:spMkLst>
            <pc:docMk/>
            <pc:sldMk cId="3336264254" sldId="318"/>
            <ac:spMk id="64" creationId="{9B6DCB81-52D1-4749-BA00-C5A335CE4B25}"/>
          </ac:spMkLst>
        </pc:spChg>
        <pc:cxnChg chg="mod">
          <ac:chgData name="Biton, Peleg" userId="80974794-56d2-47d4-996f-5efaf19f89da" providerId="ADAL" clId="{3DC77CF4-F159-4765-B66D-20CDFA74094F}" dt="2021-01-05T11:32:49.496" v="943" actId="478"/>
          <ac:cxnSpMkLst>
            <pc:docMk/>
            <pc:sldMk cId="3336264254" sldId="318"/>
            <ac:cxnSpMk id="46" creationId="{299016A4-990A-4D14-99D6-E18AB90E69C2}"/>
          </ac:cxnSpMkLst>
        </pc:cxnChg>
        <pc:cxnChg chg="mod">
          <ac:chgData name="Biton, Peleg" userId="80974794-56d2-47d4-996f-5efaf19f89da" providerId="ADAL" clId="{3DC77CF4-F159-4765-B66D-20CDFA74094F}" dt="2021-01-05T11:32:49.496" v="943" actId="478"/>
          <ac:cxnSpMkLst>
            <pc:docMk/>
            <pc:sldMk cId="3336264254" sldId="318"/>
            <ac:cxnSpMk id="51" creationId="{8905CEA8-CE9F-4C74-AB2B-436C14BD41C0}"/>
          </ac:cxnSpMkLst>
        </pc:cxnChg>
        <pc:cxnChg chg="mod">
          <ac:chgData name="Biton, Peleg" userId="80974794-56d2-47d4-996f-5efaf19f89da" providerId="ADAL" clId="{3DC77CF4-F159-4765-B66D-20CDFA74094F}" dt="2021-01-05T11:32:49.496" v="943" actId="478"/>
          <ac:cxnSpMkLst>
            <pc:docMk/>
            <pc:sldMk cId="3336264254" sldId="318"/>
            <ac:cxnSpMk id="53" creationId="{B912BF5B-9F4E-4AC6-B755-70FB8AA422FC}"/>
          </ac:cxnSpMkLst>
        </pc:cxnChg>
        <pc:cxnChg chg="mod">
          <ac:chgData name="Biton, Peleg" userId="80974794-56d2-47d4-996f-5efaf19f89da" providerId="ADAL" clId="{3DC77CF4-F159-4765-B66D-20CDFA74094F}" dt="2021-01-05T11:32:49.496" v="943" actId="478"/>
          <ac:cxnSpMkLst>
            <pc:docMk/>
            <pc:sldMk cId="3336264254" sldId="318"/>
            <ac:cxnSpMk id="59" creationId="{ED00936E-C14B-4D6F-8191-0F7777CA4D11}"/>
          </ac:cxnSpMkLst>
        </pc:cxnChg>
        <pc:cxnChg chg="mod">
          <ac:chgData name="Biton, Peleg" userId="80974794-56d2-47d4-996f-5efaf19f89da" providerId="ADAL" clId="{3DC77CF4-F159-4765-B66D-20CDFA74094F}" dt="2021-01-05T11:32:49.496" v="943" actId="478"/>
          <ac:cxnSpMkLst>
            <pc:docMk/>
            <pc:sldMk cId="3336264254" sldId="318"/>
            <ac:cxnSpMk id="61" creationId="{E65993E4-59B2-4C77-B0A2-260B0BC002EE}"/>
          </ac:cxnSpMkLst>
        </pc:cxnChg>
        <pc:cxnChg chg="mod">
          <ac:chgData name="Biton, Peleg" userId="80974794-56d2-47d4-996f-5efaf19f89da" providerId="ADAL" clId="{3DC77CF4-F159-4765-B66D-20CDFA74094F}" dt="2021-01-05T11:32:49.496" v="943" actId="478"/>
          <ac:cxnSpMkLst>
            <pc:docMk/>
            <pc:sldMk cId="3336264254" sldId="318"/>
            <ac:cxnSpMk id="63" creationId="{82DEC071-1B4B-40DC-A51A-D0A32F6EB88D}"/>
          </ac:cxnSpMkLst>
        </pc:cxnChg>
      </pc:sldChg>
      <pc:sldChg chg="addSp delSp modSp add">
        <pc:chgData name="Biton, Peleg" userId="80974794-56d2-47d4-996f-5efaf19f89da" providerId="ADAL" clId="{3DC77CF4-F159-4765-B66D-20CDFA74094F}" dt="2021-01-05T11:33:20.169" v="949" actId="20577"/>
        <pc:sldMkLst>
          <pc:docMk/>
          <pc:sldMk cId="2610537889" sldId="319"/>
        </pc:sldMkLst>
        <pc:spChg chg="mod">
          <ac:chgData name="Biton, Peleg" userId="80974794-56d2-47d4-996f-5efaf19f89da" providerId="ADAL" clId="{3DC77CF4-F159-4765-B66D-20CDFA74094F}" dt="2021-01-05T11:33:17.030" v="948"/>
          <ac:spMkLst>
            <pc:docMk/>
            <pc:sldMk cId="2610537889" sldId="319"/>
            <ac:spMk id="4" creationId="{A8C51AC7-82FB-4F45-8200-9DD776011032}"/>
          </ac:spMkLst>
        </pc:spChg>
        <pc:spChg chg="del mod">
          <ac:chgData name="Biton, Peleg" userId="80974794-56d2-47d4-996f-5efaf19f89da" providerId="ADAL" clId="{3DC77CF4-F159-4765-B66D-20CDFA74094F}" dt="2021-01-05T11:33:12.726" v="946" actId="478"/>
          <ac:spMkLst>
            <pc:docMk/>
            <pc:sldMk cId="2610537889" sldId="319"/>
            <ac:spMk id="13" creationId="{4CD99ABF-6E91-4780-948E-3B830D82A31B}"/>
          </ac:spMkLst>
        </pc:spChg>
        <pc:spChg chg="add del">
          <ac:chgData name="Biton, Peleg" userId="80974794-56d2-47d4-996f-5efaf19f89da" providerId="ADAL" clId="{3DC77CF4-F159-4765-B66D-20CDFA74094F}" dt="2021-01-04T18:15:26.412" v="99"/>
          <ac:spMkLst>
            <pc:docMk/>
            <pc:sldMk cId="2610537889" sldId="319"/>
            <ac:spMk id="36" creationId="{2E0F6D2A-1B2A-4FD7-87AD-BC81A3015A1B}"/>
          </ac:spMkLst>
        </pc:spChg>
        <pc:spChg chg="del mod">
          <ac:chgData name="Biton, Peleg" userId="80974794-56d2-47d4-996f-5efaf19f89da" providerId="ADAL" clId="{3DC77CF4-F159-4765-B66D-20CDFA74094F}" dt="2021-01-05T11:33:12.726" v="946" actId="478"/>
          <ac:spMkLst>
            <pc:docMk/>
            <pc:sldMk cId="2610537889" sldId="319"/>
            <ac:spMk id="37" creationId="{29272CA2-4C6A-4FD4-BA56-10ADBBD8637E}"/>
          </ac:spMkLst>
        </pc:spChg>
        <pc:spChg chg="add mod">
          <ac:chgData name="Biton, Peleg" userId="80974794-56d2-47d4-996f-5efaf19f89da" providerId="ADAL" clId="{3DC77CF4-F159-4765-B66D-20CDFA74094F}" dt="2021-01-05T11:33:20.169" v="949" actId="20577"/>
          <ac:spMkLst>
            <pc:docMk/>
            <pc:sldMk cId="2610537889" sldId="319"/>
            <ac:spMk id="38" creationId="{71004ECF-9D60-415A-A27C-2C29D887AFBD}"/>
          </ac:spMkLst>
        </pc:spChg>
        <pc:spChg chg="add">
          <ac:chgData name="Biton, Peleg" userId="80974794-56d2-47d4-996f-5efaf19f89da" providerId="ADAL" clId="{3DC77CF4-F159-4765-B66D-20CDFA74094F}" dt="2021-01-05T11:33:13.190" v="947"/>
          <ac:spMkLst>
            <pc:docMk/>
            <pc:sldMk cId="2610537889" sldId="319"/>
            <ac:spMk id="39" creationId="{6336B563-A8F2-4193-B48B-0794DFF45468}"/>
          </ac:spMkLst>
        </pc:spChg>
        <pc:spChg chg="add">
          <ac:chgData name="Biton, Peleg" userId="80974794-56d2-47d4-996f-5efaf19f89da" providerId="ADAL" clId="{3DC77CF4-F159-4765-B66D-20CDFA74094F}" dt="2021-01-05T11:33:13.190" v="947"/>
          <ac:spMkLst>
            <pc:docMk/>
            <pc:sldMk cId="2610537889" sldId="319"/>
            <ac:spMk id="40" creationId="{E2451073-9D69-4D45-9217-27AE914FF62D}"/>
          </ac:spMkLst>
        </pc:spChg>
        <pc:spChg chg="add">
          <ac:chgData name="Biton, Peleg" userId="80974794-56d2-47d4-996f-5efaf19f89da" providerId="ADAL" clId="{3DC77CF4-F159-4765-B66D-20CDFA74094F}" dt="2021-01-05T11:33:13.190" v="947"/>
          <ac:spMkLst>
            <pc:docMk/>
            <pc:sldMk cId="2610537889" sldId="319"/>
            <ac:spMk id="41" creationId="{98606D02-A37B-460D-BC00-5FD84864266C}"/>
          </ac:spMkLst>
        </pc:spChg>
        <pc:spChg chg="add">
          <ac:chgData name="Biton, Peleg" userId="80974794-56d2-47d4-996f-5efaf19f89da" providerId="ADAL" clId="{3DC77CF4-F159-4765-B66D-20CDFA74094F}" dt="2021-01-05T11:33:13.190" v="947"/>
          <ac:spMkLst>
            <pc:docMk/>
            <pc:sldMk cId="2610537889" sldId="319"/>
            <ac:spMk id="43" creationId="{2E8B1ACC-B3A1-4879-A765-486976A068A8}"/>
          </ac:spMkLst>
        </pc:spChg>
        <pc:spChg chg="add">
          <ac:chgData name="Biton, Peleg" userId="80974794-56d2-47d4-996f-5efaf19f89da" providerId="ADAL" clId="{3DC77CF4-F159-4765-B66D-20CDFA74094F}" dt="2021-01-05T11:33:13.190" v="947"/>
          <ac:spMkLst>
            <pc:docMk/>
            <pc:sldMk cId="2610537889" sldId="319"/>
            <ac:spMk id="44" creationId="{578EDCF2-BE71-4B96-A238-C4806D2A1F94}"/>
          </ac:spMkLst>
        </pc:spChg>
        <pc:spChg chg="add">
          <ac:chgData name="Biton, Peleg" userId="80974794-56d2-47d4-996f-5efaf19f89da" providerId="ADAL" clId="{3DC77CF4-F159-4765-B66D-20CDFA74094F}" dt="2021-01-05T11:33:13.190" v="947"/>
          <ac:spMkLst>
            <pc:docMk/>
            <pc:sldMk cId="2610537889" sldId="319"/>
            <ac:spMk id="45" creationId="{F74AE436-BF4B-4FEA-98A6-8EF5F8F4CEDD}"/>
          </ac:spMkLst>
        </pc:spChg>
        <pc:spChg chg="del mod">
          <ac:chgData name="Biton, Peleg" userId="80974794-56d2-47d4-996f-5efaf19f89da" providerId="ADAL" clId="{3DC77CF4-F159-4765-B66D-20CDFA74094F}" dt="2021-01-05T11:33:12.726" v="946" actId="478"/>
          <ac:spMkLst>
            <pc:docMk/>
            <pc:sldMk cId="2610537889" sldId="319"/>
            <ac:spMk id="52" creationId="{A575433E-6FF4-4584-8579-A6809BE12807}"/>
          </ac:spMkLst>
        </pc:spChg>
        <pc:spChg chg="del mod">
          <ac:chgData name="Biton, Peleg" userId="80974794-56d2-47d4-996f-5efaf19f89da" providerId="ADAL" clId="{3DC77CF4-F159-4765-B66D-20CDFA74094F}" dt="2021-01-05T11:33:12.726" v="946" actId="478"/>
          <ac:spMkLst>
            <pc:docMk/>
            <pc:sldMk cId="2610537889" sldId="319"/>
            <ac:spMk id="60" creationId="{823CF434-D7EE-4E0E-B4FB-009DB9E80008}"/>
          </ac:spMkLst>
        </pc:spChg>
        <pc:spChg chg="del">
          <ac:chgData name="Biton, Peleg" userId="80974794-56d2-47d4-996f-5efaf19f89da" providerId="ADAL" clId="{3DC77CF4-F159-4765-B66D-20CDFA74094F}" dt="2021-01-05T11:33:12.726" v="946" actId="478"/>
          <ac:spMkLst>
            <pc:docMk/>
            <pc:sldMk cId="2610537889" sldId="319"/>
            <ac:spMk id="62" creationId="{F009C921-2A8B-4280-98D6-A02F2FA04B3A}"/>
          </ac:spMkLst>
        </pc:spChg>
        <pc:spChg chg="del">
          <ac:chgData name="Biton, Peleg" userId="80974794-56d2-47d4-996f-5efaf19f89da" providerId="ADAL" clId="{3DC77CF4-F159-4765-B66D-20CDFA74094F}" dt="2021-01-05T11:33:12.726" v="946" actId="478"/>
          <ac:spMkLst>
            <pc:docMk/>
            <pc:sldMk cId="2610537889" sldId="319"/>
            <ac:spMk id="64" creationId="{9B6DCB81-52D1-4749-BA00-C5A335CE4B25}"/>
          </ac:spMkLst>
        </pc:spChg>
        <pc:cxnChg chg="mod">
          <ac:chgData name="Biton, Peleg" userId="80974794-56d2-47d4-996f-5efaf19f89da" providerId="ADAL" clId="{3DC77CF4-F159-4765-B66D-20CDFA74094F}" dt="2021-01-05T11:33:12.726" v="946" actId="478"/>
          <ac:cxnSpMkLst>
            <pc:docMk/>
            <pc:sldMk cId="2610537889" sldId="319"/>
            <ac:cxnSpMk id="16" creationId="{7474CBE1-4CB3-4C37-A320-D820D66CA7FB}"/>
          </ac:cxnSpMkLst>
        </pc:cxnChg>
        <pc:cxnChg chg="mod">
          <ac:chgData name="Biton, Peleg" userId="80974794-56d2-47d4-996f-5efaf19f89da" providerId="ADAL" clId="{3DC77CF4-F159-4765-B66D-20CDFA74094F}" dt="2021-01-05T11:33:12.726" v="946" actId="478"/>
          <ac:cxnSpMkLst>
            <pc:docMk/>
            <pc:sldMk cId="2610537889" sldId="319"/>
            <ac:cxnSpMk id="42" creationId="{58048FA6-5FD9-4CEB-A0E6-009A8BAEF165}"/>
          </ac:cxnSpMkLst>
        </pc:cxnChg>
        <pc:cxnChg chg="mod">
          <ac:chgData name="Biton, Peleg" userId="80974794-56d2-47d4-996f-5efaf19f89da" providerId="ADAL" clId="{3DC77CF4-F159-4765-B66D-20CDFA74094F}" dt="2021-01-05T11:33:12.726" v="946" actId="478"/>
          <ac:cxnSpMkLst>
            <pc:docMk/>
            <pc:sldMk cId="2610537889" sldId="319"/>
            <ac:cxnSpMk id="46" creationId="{299016A4-990A-4D14-99D6-E18AB90E69C2}"/>
          </ac:cxnSpMkLst>
        </pc:cxnChg>
        <pc:cxnChg chg="mod">
          <ac:chgData name="Biton, Peleg" userId="80974794-56d2-47d4-996f-5efaf19f89da" providerId="ADAL" clId="{3DC77CF4-F159-4765-B66D-20CDFA74094F}" dt="2021-01-05T11:33:12.726" v="946" actId="478"/>
          <ac:cxnSpMkLst>
            <pc:docMk/>
            <pc:sldMk cId="2610537889" sldId="319"/>
            <ac:cxnSpMk id="51" creationId="{8905CEA8-CE9F-4C74-AB2B-436C14BD41C0}"/>
          </ac:cxnSpMkLst>
        </pc:cxnChg>
        <pc:cxnChg chg="mod">
          <ac:chgData name="Biton, Peleg" userId="80974794-56d2-47d4-996f-5efaf19f89da" providerId="ADAL" clId="{3DC77CF4-F159-4765-B66D-20CDFA74094F}" dt="2021-01-05T11:33:12.726" v="946" actId="478"/>
          <ac:cxnSpMkLst>
            <pc:docMk/>
            <pc:sldMk cId="2610537889" sldId="319"/>
            <ac:cxnSpMk id="53" creationId="{B912BF5B-9F4E-4AC6-B755-70FB8AA422FC}"/>
          </ac:cxnSpMkLst>
        </pc:cxnChg>
        <pc:cxnChg chg="mod">
          <ac:chgData name="Biton, Peleg" userId="80974794-56d2-47d4-996f-5efaf19f89da" providerId="ADAL" clId="{3DC77CF4-F159-4765-B66D-20CDFA74094F}" dt="2021-01-05T11:33:12.726" v="946" actId="478"/>
          <ac:cxnSpMkLst>
            <pc:docMk/>
            <pc:sldMk cId="2610537889" sldId="319"/>
            <ac:cxnSpMk id="59" creationId="{ED00936E-C14B-4D6F-8191-0F7777CA4D11}"/>
          </ac:cxnSpMkLst>
        </pc:cxnChg>
        <pc:cxnChg chg="mod">
          <ac:chgData name="Biton, Peleg" userId="80974794-56d2-47d4-996f-5efaf19f89da" providerId="ADAL" clId="{3DC77CF4-F159-4765-B66D-20CDFA74094F}" dt="2021-01-05T11:33:12.726" v="946" actId="478"/>
          <ac:cxnSpMkLst>
            <pc:docMk/>
            <pc:sldMk cId="2610537889" sldId="319"/>
            <ac:cxnSpMk id="61" creationId="{E65993E4-59B2-4C77-B0A2-260B0BC002EE}"/>
          </ac:cxnSpMkLst>
        </pc:cxnChg>
        <pc:cxnChg chg="mod">
          <ac:chgData name="Biton, Peleg" userId="80974794-56d2-47d4-996f-5efaf19f89da" providerId="ADAL" clId="{3DC77CF4-F159-4765-B66D-20CDFA74094F}" dt="2021-01-05T11:33:12.726" v="946" actId="478"/>
          <ac:cxnSpMkLst>
            <pc:docMk/>
            <pc:sldMk cId="2610537889" sldId="319"/>
            <ac:cxnSpMk id="63" creationId="{82DEC071-1B4B-40DC-A51A-D0A32F6EB88D}"/>
          </ac:cxnSpMkLst>
        </pc:cxnChg>
      </pc:sldChg>
      <pc:sldChg chg="add del">
        <pc:chgData name="Biton, Peleg" userId="80974794-56d2-47d4-996f-5efaf19f89da" providerId="ADAL" clId="{3DC77CF4-F159-4765-B66D-20CDFA74094F}" dt="2021-01-04T18:14:26.932" v="92" actId="2696"/>
        <pc:sldMkLst>
          <pc:docMk/>
          <pc:sldMk cId="3855809229" sldId="319"/>
        </pc:sldMkLst>
      </pc:sldChg>
      <pc:sldChg chg="addSp delSp modSp add">
        <pc:chgData name="Biton, Peleg" userId="80974794-56d2-47d4-996f-5efaf19f89da" providerId="ADAL" clId="{3DC77CF4-F159-4765-B66D-20CDFA74094F}" dt="2021-01-05T11:32:23.454" v="940"/>
        <pc:sldMkLst>
          <pc:docMk/>
          <pc:sldMk cId="596086802" sldId="320"/>
        </pc:sldMkLst>
        <pc:spChg chg="add">
          <ac:chgData name="Biton, Peleg" userId="80974794-56d2-47d4-996f-5efaf19f89da" providerId="ADAL" clId="{3DC77CF4-F159-4765-B66D-20CDFA74094F}" dt="2021-01-05T11:32:23.454" v="940"/>
          <ac:spMkLst>
            <pc:docMk/>
            <pc:sldMk cId="596086802" sldId="320"/>
            <ac:spMk id="36" creationId="{FAB4FD21-5E5D-42EF-9EA8-1BCFD9372910}"/>
          </ac:spMkLst>
        </pc:spChg>
        <pc:spChg chg="del mod">
          <ac:chgData name="Biton, Peleg" userId="80974794-56d2-47d4-996f-5efaf19f89da" providerId="ADAL" clId="{3DC77CF4-F159-4765-B66D-20CDFA74094F}" dt="2021-01-05T11:32:23.091" v="939" actId="478"/>
          <ac:spMkLst>
            <pc:docMk/>
            <pc:sldMk cId="596086802" sldId="320"/>
            <ac:spMk id="37" creationId="{29272CA2-4C6A-4FD4-BA56-10ADBBD8637E}"/>
          </ac:spMkLst>
        </pc:spChg>
        <pc:spChg chg="add">
          <ac:chgData name="Biton, Peleg" userId="80974794-56d2-47d4-996f-5efaf19f89da" providerId="ADAL" clId="{3DC77CF4-F159-4765-B66D-20CDFA74094F}" dt="2021-01-05T11:32:23.454" v="940"/>
          <ac:spMkLst>
            <pc:docMk/>
            <pc:sldMk cId="596086802" sldId="320"/>
            <ac:spMk id="38" creationId="{3568F5E6-E3EC-4698-9F5C-48EB0DFE3E20}"/>
          </ac:spMkLst>
        </pc:spChg>
        <pc:spChg chg="add">
          <ac:chgData name="Biton, Peleg" userId="80974794-56d2-47d4-996f-5efaf19f89da" providerId="ADAL" clId="{3DC77CF4-F159-4765-B66D-20CDFA74094F}" dt="2021-01-05T11:32:23.454" v="940"/>
          <ac:spMkLst>
            <pc:docMk/>
            <pc:sldMk cId="596086802" sldId="320"/>
            <ac:spMk id="39" creationId="{FFF1668C-C351-42B5-B661-1B1AC0863709}"/>
          </ac:spMkLst>
        </pc:spChg>
        <pc:spChg chg="add">
          <ac:chgData name="Biton, Peleg" userId="80974794-56d2-47d4-996f-5efaf19f89da" providerId="ADAL" clId="{3DC77CF4-F159-4765-B66D-20CDFA74094F}" dt="2021-01-05T11:32:23.454" v="940"/>
          <ac:spMkLst>
            <pc:docMk/>
            <pc:sldMk cId="596086802" sldId="320"/>
            <ac:spMk id="40" creationId="{C7C78666-D7C4-4EB9-8E38-F33B31EB35D8}"/>
          </ac:spMkLst>
        </pc:spChg>
        <pc:spChg chg="add">
          <ac:chgData name="Biton, Peleg" userId="80974794-56d2-47d4-996f-5efaf19f89da" providerId="ADAL" clId="{3DC77CF4-F159-4765-B66D-20CDFA74094F}" dt="2021-01-05T11:32:23.454" v="940"/>
          <ac:spMkLst>
            <pc:docMk/>
            <pc:sldMk cId="596086802" sldId="320"/>
            <ac:spMk id="41" creationId="{713BE2C6-9F52-42BA-B103-EA603A39FCA4}"/>
          </ac:spMkLst>
        </pc:spChg>
        <pc:spChg chg="del mod">
          <ac:chgData name="Biton, Peleg" userId="80974794-56d2-47d4-996f-5efaf19f89da" providerId="ADAL" clId="{3DC77CF4-F159-4765-B66D-20CDFA74094F}" dt="2021-01-05T11:32:23.091" v="939" actId="478"/>
          <ac:spMkLst>
            <pc:docMk/>
            <pc:sldMk cId="596086802" sldId="320"/>
            <ac:spMk id="52" creationId="{A575433E-6FF4-4584-8579-A6809BE12807}"/>
          </ac:spMkLst>
        </pc:spChg>
        <pc:spChg chg="del mod">
          <ac:chgData name="Biton, Peleg" userId="80974794-56d2-47d4-996f-5efaf19f89da" providerId="ADAL" clId="{3DC77CF4-F159-4765-B66D-20CDFA74094F}" dt="2021-01-05T11:32:23.091" v="939" actId="478"/>
          <ac:spMkLst>
            <pc:docMk/>
            <pc:sldMk cId="596086802" sldId="320"/>
            <ac:spMk id="60" creationId="{823CF434-D7EE-4E0E-B4FB-009DB9E80008}"/>
          </ac:spMkLst>
        </pc:spChg>
        <pc:spChg chg="del">
          <ac:chgData name="Biton, Peleg" userId="80974794-56d2-47d4-996f-5efaf19f89da" providerId="ADAL" clId="{3DC77CF4-F159-4765-B66D-20CDFA74094F}" dt="2021-01-05T11:32:23.091" v="939" actId="478"/>
          <ac:spMkLst>
            <pc:docMk/>
            <pc:sldMk cId="596086802" sldId="320"/>
            <ac:spMk id="62" creationId="{F009C921-2A8B-4280-98D6-A02F2FA04B3A}"/>
          </ac:spMkLst>
        </pc:spChg>
        <pc:spChg chg="del">
          <ac:chgData name="Biton, Peleg" userId="80974794-56d2-47d4-996f-5efaf19f89da" providerId="ADAL" clId="{3DC77CF4-F159-4765-B66D-20CDFA74094F}" dt="2021-01-05T11:32:23.091" v="939" actId="478"/>
          <ac:spMkLst>
            <pc:docMk/>
            <pc:sldMk cId="596086802" sldId="320"/>
            <ac:spMk id="64" creationId="{9B6DCB81-52D1-4749-BA00-C5A335CE4B25}"/>
          </ac:spMkLst>
        </pc:spChg>
        <pc:spChg chg="mod">
          <ac:chgData name="Biton, Peleg" userId="80974794-56d2-47d4-996f-5efaf19f89da" providerId="ADAL" clId="{3DC77CF4-F159-4765-B66D-20CDFA74094F}" dt="2021-01-04T18:16:20.254" v="105" actId="1076"/>
          <ac:spMkLst>
            <pc:docMk/>
            <pc:sldMk cId="596086802" sldId="320"/>
            <ac:spMk id="82" creationId="{A1B95FC1-7243-47E6-BADE-797A8EF151BE}"/>
          </ac:spMkLst>
        </pc:spChg>
        <pc:cxnChg chg="mod">
          <ac:chgData name="Biton, Peleg" userId="80974794-56d2-47d4-996f-5efaf19f89da" providerId="ADAL" clId="{3DC77CF4-F159-4765-B66D-20CDFA74094F}" dt="2021-01-05T11:32:23.091" v="939" actId="478"/>
          <ac:cxnSpMkLst>
            <pc:docMk/>
            <pc:sldMk cId="596086802" sldId="320"/>
            <ac:cxnSpMk id="46" creationId="{299016A4-990A-4D14-99D6-E18AB90E69C2}"/>
          </ac:cxnSpMkLst>
        </pc:cxnChg>
        <pc:cxnChg chg="mod">
          <ac:chgData name="Biton, Peleg" userId="80974794-56d2-47d4-996f-5efaf19f89da" providerId="ADAL" clId="{3DC77CF4-F159-4765-B66D-20CDFA74094F}" dt="2021-01-05T11:32:23.091" v="939" actId="478"/>
          <ac:cxnSpMkLst>
            <pc:docMk/>
            <pc:sldMk cId="596086802" sldId="320"/>
            <ac:cxnSpMk id="51" creationId="{8905CEA8-CE9F-4C74-AB2B-436C14BD41C0}"/>
          </ac:cxnSpMkLst>
        </pc:cxnChg>
        <pc:cxnChg chg="mod">
          <ac:chgData name="Biton, Peleg" userId="80974794-56d2-47d4-996f-5efaf19f89da" providerId="ADAL" clId="{3DC77CF4-F159-4765-B66D-20CDFA74094F}" dt="2021-01-05T11:32:23.091" v="939" actId="478"/>
          <ac:cxnSpMkLst>
            <pc:docMk/>
            <pc:sldMk cId="596086802" sldId="320"/>
            <ac:cxnSpMk id="53" creationId="{B912BF5B-9F4E-4AC6-B755-70FB8AA422FC}"/>
          </ac:cxnSpMkLst>
        </pc:cxnChg>
        <pc:cxnChg chg="mod">
          <ac:chgData name="Biton, Peleg" userId="80974794-56d2-47d4-996f-5efaf19f89da" providerId="ADAL" clId="{3DC77CF4-F159-4765-B66D-20CDFA74094F}" dt="2021-01-05T11:32:23.091" v="939" actId="478"/>
          <ac:cxnSpMkLst>
            <pc:docMk/>
            <pc:sldMk cId="596086802" sldId="320"/>
            <ac:cxnSpMk id="59" creationId="{ED00936E-C14B-4D6F-8191-0F7777CA4D11}"/>
          </ac:cxnSpMkLst>
        </pc:cxnChg>
        <pc:cxnChg chg="mod">
          <ac:chgData name="Biton, Peleg" userId="80974794-56d2-47d4-996f-5efaf19f89da" providerId="ADAL" clId="{3DC77CF4-F159-4765-B66D-20CDFA74094F}" dt="2021-01-05T11:32:23.091" v="939" actId="478"/>
          <ac:cxnSpMkLst>
            <pc:docMk/>
            <pc:sldMk cId="596086802" sldId="320"/>
            <ac:cxnSpMk id="61" creationId="{E65993E4-59B2-4C77-B0A2-260B0BC002EE}"/>
          </ac:cxnSpMkLst>
        </pc:cxnChg>
        <pc:cxnChg chg="mod">
          <ac:chgData name="Biton, Peleg" userId="80974794-56d2-47d4-996f-5efaf19f89da" providerId="ADAL" clId="{3DC77CF4-F159-4765-B66D-20CDFA74094F}" dt="2021-01-05T11:32:23.091" v="939" actId="478"/>
          <ac:cxnSpMkLst>
            <pc:docMk/>
            <pc:sldMk cId="596086802" sldId="320"/>
            <ac:cxnSpMk id="63" creationId="{82DEC071-1B4B-40DC-A51A-D0A32F6EB88D}"/>
          </ac:cxnSpMkLst>
        </pc:cxnChg>
      </pc:sldChg>
      <pc:sldChg chg="add del">
        <pc:chgData name="Biton, Peleg" userId="80974794-56d2-47d4-996f-5efaf19f89da" providerId="ADAL" clId="{3DC77CF4-F159-4765-B66D-20CDFA74094F}" dt="2021-01-04T18:19:39.156" v="123" actId="2696"/>
        <pc:sldMkLst>
          <pc:docMk/>
          <pc:sldMk cId="2429895440" sldId="321"/>
        </pc:sldMkLst>
      </pc:sldChg>
      <pc:sldChg chg="addSp delSp modSp add">
        <pc:chgData name="Biton, Peleg" userId="80974794-56d2-47d4-996f-5efaf19f89da" providerId="ADAL" clId="{3DC77CF4-F159-4765-B66D-20CDFA74094F}" dt="2021-01-05T11:32:33.833" v="942"/>
        <pc:sldMkLst>
          <pc:docMk/>
          <pc:sldMk cId="3110996401" sldId="322"/>
        </pc:sldMkLst>
        <pc:spChg chg="add">
          <ac:chgData name="Biton, Peleg" userId="80974794-56d2-47d4-996f-5efaf19f89da" providerId="ADAL" clId="{3DC77CF4-F159-4765-B66D-20CDFA74094F}" dt="2021-01-05T11:32:33.833" v="942"/>
          <ac:spMkLst>
            <pc:docMk/>
            <pc:sldMk cId="3110996401" sldId="322"/>
            <ac:spMk id="36" creationId="{ECA29CD7-F1D9-46E1-A02E-140FEF8D894C}"/>
          </ac:spMkLst>
        </pc:spChg>
        <pc:spChg chg="del">
          <ac:chgData name="Biton, Peleg" userId="80974794-56d2-47d4-996f-5efaf19f89da" providerId="ADAL" clId="{3DC77CF4-F159-4765-B66D-20CDFA74094F}" dt="2021-01-05T11:32:33.405" v="941" actId="478"/>
          <ac:spMkLst>
            <pc:docMk/>
            <pc:sldMk cId="3110996401" sldId="322"/>
            <ac:spMk id="37" creationId="{29272CA2-4C6A-4FD4-BA56-10ADBBD8637E}"/>
          </ac:spMkLst>
        </pc:spChg>
        <pc:spChg chg="add">
          <ac:chgData name="Biton, Peleg" userId="80974794-56d2-47d4-996f-5efaf19f89da" providerId="ADAL" clId="{3DC77CF4-F159-4765-B66D-20CDFA74094F}" dt="2021-01-05T11:32:33.833" v="942"/>
          <ac:spMkLst>
            <pc:docMk/>
            <pc:sldMk cId="3110996401" sldId="322"/>
            <ac:spMk id="38" creationId="{CACF9247-07DC-48EB-A0EA-D2025C1C5E7D}"/>
          </ac:spMkLst>
        </pc:spChg>
        <pc:spChg chg="add">
          <ac:chgData name="Biton, Peleg" userId="80974794-56d2-47d4-996f-5efaf19f89da" providerId="ADAL" clId="{3DC77CF4-F159-4765-B66D-20CDFA74094F}" dt="2021-01-05T11:32:33.833" v="942"/>
          <ac:spMkLst>
            <pc:docMk/>
            <pc:sldMk cId="3110996401" sldId="322"/>
            <ac:spMk id="39" creationId="{9BE85707-2B4D-4035-8ABD-083419425DED}"/>
          </ac:spMkLst>
        </pc:spChg>
        <pc:spChg chg="add">
          <ac:chgData name="Biton, Peleg" userId="80974794-56d2-47d4-996f-5efaf19f89da" providerId="ADAL" clId="{3DC77CF4-F159-4765-B66D-20CDFA74094F}" dt="2021-01-05T11:32:33.833" v="942"/>
          <ac:spMkLst>
            <pc:docMk/>
            <pc:sldMk cId="3110996401" sldId="322"/>
            <ac:spMk id="40" creationId="{9FD7C0EB-BFE7-4010-93B7-5C7727796669}"/>
          </ac:spMkLst>
        </pc:spChg>
        <pc:spChg chg="add">
          <ac:chgData name="Biton, Peleg" userId="80974794-56d2-47d4-996f-5efaf19f89da" providerId="ADAL" clId="{3DC77CF4-F159-4765-B66D-20CDFA74094F}" dt="2021-01-05T11:32:33.833" v="942"/>
          <ac:spMkLst>
            <pc:docMk/>
            <pc:sldMk cId="3110996401" sldId="322"/>
            <ac:spMk id="41" creationId="{ADFB3745-2340-4D81-8950-DFA11C51B04D}"/>
          </ac:spMkLst>
        </pc:spChg>
        <pc:spChg chg="del">
          <ac:chgData name="Biton, Peleg" userId="80974794-56d2-47d4-996f-5efaf19f89da" providerId="ADAL" clId="{3DC77CF4-F159-4765-B66D-20CDFA74094F}" dt="2021-01-05T11:32:33.405" v="941" actId="478"/>
          <ac:spMkLst>
            <pc:docMk/>
            <pc:sldMk cId="3110996401" sldId="322"/>
            <ac:spMk id="52" creationId="{A575433E-6FF4-4584-8579-A6809BE12807}"/>
          </ac:spMkLst>
        </pc:spChg>
        <pc:spChg chg="del">
          <ac:chgData name="Biton, Peleg" userId="80974794-56d2-47d4-996f-5efaf19f89da" providerId="ADAL" clId="{3DC77CF4-F159-4765-B66D-20CDFA74094F}" dt="2021-01-05T11:32:33.405" v="941" actId="478"/>
          <ac:spMkLst>
            <pc:docMk/>
            <pc:sldMk cId="3110996401" sldId="322"/>
            <ac:spMk id="60" creationId="{823CF434-D7EE-4E0E-B4FB-009DB9E80008}"/>
          </ac:spMkLst>
        </pc:spChg>
        <pc:spChg chg="del">
          <ac:chgData name="Biton, Peleg" userId="80974794-56d2-47d4-996f-5efaf19f89da" providerId="ADAL" clId="{3DC77CF4-F159-4765-B66D-20CDFA74094F}" dt="2021-01-05T11:32:33.405" v="941" actId="478"/>
          <ac:spMkLst>
            <pc:docMk/>
            <pc:sldMk cId="3110996401" sldId="322"/>
            <ac:spMk id="62" creationId="{F009C921-2A8B-4280-98D6-A02F2FA04B3A}"/>
          </ac:spMkLst>
        </pc:spChg>
        <pc:spChg chg="del">
          <ac:chgData name="Biton, Peleg" userId="80974794-56d2-47d4-996f-5efaf19f89da" providerId="ADAL" clId="{3DC77CF4-F159-4765-B66D-20CDFA74094F}" dt="2021-01-05T11:32:33.405" v="941" actId="478"/>
          <ac:spMkLst>
            <pc:docMk/>
            <pc:sldMk cId="3110996401" sldId="322"/>
            <ac:spMk id="64" creationId="{9B6DCB81-52D1-4749-BA00-C5A335CE4B25}"/>
          </ac:spMkLst>
        </pc:spChg>
        <pc:cxnChg chg="mod">
          <ac:chgData name="Biton, Peleg" userId="80974794-56d2-47d4-996f-5efaf19f89da" providerId="ADAL" clId="{3DC77CF4-F159-4765-B66D-20CDFA74094F}" dt="2021-01-05T11:32:33.405" v="941" actId="478"/>
          <ac:cxnSpMkLst>
            <pc:docMk/>
            <pc:sldMk cId="3110996401" sldId="322"/>
            <ac:cxnSpMk id="46" creationId="{299016A4-990A-4D14-99D6-E18AB90E69C2}"/>
          </ac:cxnSpMkLst>
        </pc:cxnChg>
        <pc:cxnChg chg="mod">
          <ac:chgData name="Biton, Peleg" userId="80974794-56d2-47d4-996f-5efaf19f89da" providerId="ADAL" clId="{3DC77CF4-F159-4765-B66D-20CDFA74094F}" dt="2021-01-05T11:32:33.405" v="941" actId="478"/>
          <ac:cxnSpMkLst>
            <pc:docMk/>
            <pc:sldMk cId="3110996401" sldId="322"/>
            <ac:cxnSpMk id="51" creationId="{8905CEA8-CE9F-4C74-AB2B-436C14BD41C0}"/>
          </ac:cxnSpMkLst>
        </pc:cxnChg>
        <pc:cxnChg chg="mod">
          <ac:chgData name="Biton, Peleg" userId="80974794-56d2-47d4-996f-5efaf19f89da" providerId="ADAL" clId="{3DC77CF4-F159-4765-B66D-20CDFA74094F}" dt="2021-01-05T11:32:33.405" v="941" actId="478"/>
          <ac:cxnSpMkLst>
            <pc:docMk/>
            <pc:sldMk cId="3110996401" sldId="322"/>
            <ac:cxnSpMk id="53" creationId="{B912BF5B-9F4E-4AC6-B755-70FB8AA422FC}"/>
          </ac:cxnSpMkLst>
        </pc:cxnChg>
        <pc:cxnChg chg="mod">
          <ac:chgData name="Biton, Peleg" userId="80974794-56d2-47d4-996f-5efaf19f89da" providerId="ADAL" clId="{3DC77CF4-F159-4765-B66D-20CDFA74094F}" dt="2021-01-05T11:32:33.405" v="941" actId="478"/>
          <ac:cxnSpMkLst>
            <pc:docMk/>
            <pc:sldMk cId="3110996401" sldId="322"/>
            <ac:cxnSpMk id="59" creationId="{ED00936E-C14B-4D6F-8191-0F7777CA4D11}"/>
          </ac:cxnSpMkLst>
        </pc:cxnChg>
        <pc:cxnChg chg="mod">
          <ac:chgData name="Biton, Peleg" userId="80974794-56d2-47d4-996f-5efaf19f89da" providerId="ADAL" clId="{3DC77CF4-F159-4765-B66D-20CDFA74094F}" dt="2021-01-05T11:32:33.405" v="941" actId="478"/>
          <ac:cxnSpMkLst>
            <pc:docMk/>
            <pc:sldMk cId="3110996401" sldId="322"/>
            <ac:cxnSpMk id="61" creationId="{E65993E4-59B2-4C77-B0A2-260B0BC002EE}"/>
          </ac:cxnSpMkLst>
        </pc:cxnChg>
        <pc:cxnChg chg="mod">
          <ac:chgData name="Biton, Peleg" userId="80974794-56d2-47d4-996f-5efaf19f89da" providerId="ADAL" clId="{3DC77CF4-F159-4765-B66D-20CDFA74094F}" dt="2021-01-05T11:32:33.405" v="941" actId="478"/>
          <ac:cxnSpMkLst>
            <pc:docMk/>
            <pc:sldMk cId="3110996401" sldId="322"/>
            <ac:cxnSpMk id="63" creationId="{82DEC071-1B4B-40DC-A51A-D0A32F6EB88D}"/>
          </ac:cxnSpMkLst>
        </pc:cxnChg>
      </pc:sldChg>
      <pc:sldChg chg="addSp delSp modSp add">
        <pc:chgData name="Biton, Peleg" userId="80974794-56d2-47d4-996f-5efaf19f89da" providerId="ADAL" clId="{3DC77CF4-F159-4765-B66D-20CDFA74094F}" dt="2021-01-05T11:34:19.761" v="950"/>
        <pc:sldMkLst>
          <pc:docMk/>
          <pc:sldMk cId="3053046782" sldId="323"/>
        </pc:sldMkLst>
        <pc:spChg chg="add mod">
          <ac:chgData name="Biton, Peleg" userId="80974794-56d2-47d4-996f-5efaf19f89da" providerId="ADAL" clId="{3DC77CF4-F159-4765-B66D-20CDFA74094F}" dt="2021-01-04T18:36:48.236" v="239" actId="14100"/>
          <ac:spMkLst>
            <pc:docMk/>
            <pc:sldMk cId="3053046782" sldId="323"/>
            <ac:spMk id="2" creationId="{A078C002-DFE7-473F-9885-B39E59320A1C}"/>
          </ac:spMkLst>
        </pc:spChg>
        <pc:spChg chg="add mod">
          <ac:chgData name="Biton, Peleg" userId="80974794-56d2-47d4-996f-5efaf19f89da" providerId="ADAL" clId="{3DC77CF4-F159-4765-B66D-20CDFA74094F}" dt="2021-01-04T19:10:42.327" v="544"/>
          <ac:spMkLst>
            <pc:docMk/>
            <pc:sldMk cId="3053046782" sldId="323"/>
            <ac:spMk id="36" creationId="{34793AA4-ADD4-4AE6-88D1-BE65A921F07B}"/>
          </ac:spMkLst>
        </pc:spChg>
        <pc:spChg chg="add mod">
          <ac:chgData name="Biton, Peleg" userId="80974794-56d2-47d4-996f-5efaf19f89da" providerId="ADAL" clId="{3DC77CF4-F159-4765-B66D-20CDFA74094F}" dt="2021-01-04T18:31:35.463" v="156" actId="164"/>
          <ac:spMkLst>
            <pc:docMk/>
            <pc:sldMk cId="3053046782" sldId="323"/>
            <ac:spMk id="38" creationId="{0EE9424C-9687-4DF9-89BF-E1CDEE9FB6F1}"/>
          </ac:spMkLst>
        </pc:spChg>
        <pc:spChg chg="add del">
          <ac:chgData name="Biton, Peleg" userId="80974794-56d2-47d4-996f-5efaf19f89da" providerId="ADAL" clId="{3DC77CF4-F159-4765-B66D-20CDFA74094F}" dt="2021-01-04T19:10:29.043" v="541"/>
          <ac:spMkLst>
            <pc:docMk/>
            <pc:sldMk cId="3053046782" sldId="323"/>
            <ac:spMk id="40" creationId="{91783FDB-DF7A-4BE8-9BD6-2975077E388E}"/>
          </ac:spMkLst>
        </pc:spChg>
        <pc:spChg chg="mod">
          <ac:chgData name="Biton, Peleg" userId="80974794-56d2-47d4-996f-5efaf19f89da" providerId="ADAL" clId="{3DC77CF4-F159-4765-B66D-20CDFA74094F}" dt="2021-01-05T11:20:30.809" v="760" actId="20577"/>
          <ac:spMkLst>
            <pc:docMk/>
            <pc:sldMk cId="3053046782" sldId="323"/>
            <ac:spMk id="62" creationId="{F009C921-2A8B-4280-98D6-A02F2FA04B3A}"/>
          </ac:spMkLst>
        </pc:spChg>
        <pc:spChg chg="mod">
          <ac:chgData name="Biton, Peleg" userId="80974794-56d2-47d4-996f-5efaf19f89da" providerId="ADAL" clId="{3DC77CF4-F159-4765-B66D-20CDFA74094F}" dt="2021-01-05T11:34:19.761" v="950"/>
          <ac:spMkLst>
            <pc:docMk/>
            <pc:sldMk cId="3053046782" sldId="323"/>
            <ac:spMk id="64" creationId="{9B6DCB81-52D1-4749-BA00-C5A335CE4B25}"/>
          </ac:spMkLst>
        </pc:spChg>
        <pc:spChg chg="mod">
          <ac:chgData name="Biton, Peleg" userId="80974794-56d2-47d4-996f-5efaf19f89da" providerId="ADAL" clId="{3DC77CF4-F159-4765-B66D-20CDFA74094F}" dt="2021-01-04T18:31:04.483" v="154" actId="1076"/>
          <ac:spMkLst>
            <pc:docMk/>
            <pc:sldMk cId="3053046782" sldId="323"/>
            <ac:spMk id="82" creationId="{A1B95FC1-7243-47E6-BADE-797A8EF151BE}"/>
          </ac:spMkLst>
        </pc:spChg>
        <pc:grpChg chg="add mod">
          <ac:chgData name="Biton, Peleg" userId="80974794-56d2-47d4-996f-5efaf19f89da" providerId="ADAL" clId="{3DC77CF4-F159-4765-B66D-20CDFA74094F}" dt="2021-01-04T19:10:36.073" v="542"/>
          <ac:grpSpMkLst>
            <pc:docMk/>
            <pc:sldMk cId="3053046782" sldId="323"/>
            <ac:grpSpMk id="3" creationId="{EA3A4F9F-D465-43EC-996A-3E90F22DCF5D}"/>
          </ac:grpSpMkLst>
        </pc:grpChg>
      </pc:sldChg>
      <pc:sldChg chg="addSp modSp add">
        <pc:chgData name="Biton, Peleg" userId="80974794-56d2-47d4-996f-5efaf19f89da" providerId="ADAL" clId="{3DC77CF4-F159-4765-B66D-20CDFA74094F}" dt="2021-01-05T11:34:22.227" v="951"/>
        <pc:sldMkLst>
          <pc:docMk/>
          <pc:sldMk cId="22651093" sldId="324"/>
        </pc:sldMkLst>
        <pc:spChg chg="mod">
          <ac:chgData name="Biton, Peleg" userId="80974794-56d2-47d4-996f-5efaf19f89da" providerId="ADAL" clId="{3DC77CF4-F159-4765-B66D-20CDFA74094F}" dt="2021-01-04T19:10:54.562" v="547"/>
          <ac:spMkLst>
            <pc:docMk/>
            <pc:sldMk cId="22651093" sldId="324"/>
            <ac:spMk id="38" creationId="{9813950F-9A35-4733-9F5E-2EFA7B79B685}"/>
          </ac:spMkLst>
        </pc:spChg>
        <pc:spChg chg="mod">
          <ac:chgData name="Biton, Peleg" userId="80974794-56d2-47d4-996f-5efaf19f89da" providerId="ADAL" clId="{3DC77CF4-F159-4765-B66D-20CDFA74094F}" dt="2021-01-04T18:37:02.266" v="247" actId="14100"/>
          <ac:spMkLst>
            <pc:docMk/>
            <pc:sldMk cId="22651093" sldId="324"/>
            <ac:spMk id="39" creationId="{F9C3AF35-3196-4656-9AE0-64AFEA5ED0E0}"/>
          </ac:spMkLst>
        </pc:spChg>
        <pc:spChg chg="mod">
          <ac:chgData name="Biton, Peleg" userId="80974794-56d2-47d4-996f-5efaf19f89da" providerId="ADAL" clId="{3DC77CF4-F159-4765-B66D-20CDFA74094F}" dt="2021-01-04T18:32:30.353" v="182" actId="1035"/>
          <ac:spMkLst>
            <pc:docMk/>
            <pc:sldMk cId="22651093" sldId="324"/>
            <ac:spMk id="40" creationId="{F8028461-98DD-41F2-9D2F-A575642761B2}"/>
          </ac:spMkLst>
        </pc:spChg>
        <pc:spChg chg="mod">
          <ac:chgData name="Biton, Peleg" userId="80974794-56d2-47d4-996f-5efaf19f89da" providerId="ADAL" clId="{3DC77CF4-F159-4765-B66D-20CDFA74094F}" dt="2021-01-05T11:20:38.498" v="761"/>
          <ac:spMkLst>
            <pc:docMk/>
            <pc:sldMk cId="22651093" sldId="324"/>
            <ac:spMk id="62" creationId="{F009C921-2A8B-4280-98D6-A02F2FA04B3A}"/>
          </ac:spMkLst>
        </pc:spChg>
        <pc:spChg chg="mod">
          <ac:chgData name="Biton, Peleg" userId="80974794-56d2-47d4-996f-5efaf19f89da" providerId="ADAL" clId="{3DC77CF4-F159-4765-B66D-20CDFA74094F}" dt="2021-01-05T11:34:22.227" v="951"/>
          <ac:spMkLst>
            <pc:docMk/>
            <pc:sldMk cId="22651093" sldId="324"/>
            <ac:spMk id="64" creationId="{9B6DCB81-52D1-4749-BA00-C5A335CE4B25}"/>
          </ac:spMkLst>
        </pc:spChg>
        <pc:grpChg chg="add mod">
          <ac:chgData name="Biton, Peleg" userId="80974794-56d2-47d4-996f-5efaf19f89da" providerId="ADAL" clId="{3DC77CF4-F159-4765-B66D-20CDFA74094F}" dt="2021-01-04T19:10:51.849" v="545"/>
          <ac:grpSpMkLst>
            <pc:docMk/>
            <pc:sldMk cId="22651093" sldId="324"/>
            <ac:grpSpMk id="36" creationId="{2D78C955-C677-419C-A5FA-CA82052C3312}"/>
          </ac:grpSpMkLst>
        </pc:grpChg>
      </pc:sldChg>
      <pc:sldChg chg="addSp delSp modSp add">
        <pc:chgData name="Biton, Peleg" userId="80974794-56d2-47d4-996f-5efaf19f89da" providerId="ADAL" clId="{3DC77CF4-F159-4765-B66D-20CDFA74094F}" dt="2021-01-05T11:34:24.658" v="952"/>
        <pc:sldMkLst>
          <pc:docMk/>
          <pc:sldMk cId="931181155" sldId="325"/>
        </pc:sldMkLst>
        <pc:spChg chg="add del">
          <ac:chgData name="Biton, Peleg" userId="80974794-56d2-47d4-996f-5efaf19f89da" providerId="ADAL" clId="{3DC77CF4-F159-4765-B66D-20CDFA74094F}" dt="2021-01-04T18:32:50.219" v="184"/>
          <ac:spMkLst>
            <pc:docMk/>
            <pc:sldMk cId="931181155" sldId="325"/>
            <ac:spMk id="36" creationId="{268C5121-A2FE-4BF8-82C4-DC889D1A6BC6}"/>
          </ac:spMkLst>
        </pc:spChg>
        <pc:spChg chg="mod">
          <ac:chgData name="Biton, Peleg" userId="80974794-56d2-47d4-996f-5efaf19f89da" providerId="ADAL" clId="{3DC77CF4-F159-4765-B66D-20CDFA74094F}" dt="2021-01-04T19:11:03.307" v="550"/>
          <ac:spMkLst>
            <pc:docMk/>
            <pc:sldMk cId="931181155" sldId="325"/>
            <ac:spMk id="39" creationId="{69EDAED4-027E-44F5-AB0A-1552AFD19CBA}"/>
          </ac:spMkLst>
        </pc:spChg>
        <pc:spChg chg="mod">
          <ac:chgData name="Biton, Peleg" userId="80974794-56d2-47d4-996f-5efaf19f89da" providerId="ADAL" clId="{3DC77CF4-F159-4765-B66D-20CDFA74094F}" dt="2021-01-04T18:37:11.493" v="250" actId="14100"/>
          <ac:spMkLst>
            <pc:docMk/>
            <pc:sldMk cId="931181155" sldId="325"/>
            <ac:spMk id="40" creationId="{9EDF0533-4127-46AE-94B8-DAB9B1A0D3AB}"/>
          </ac:spMkLst>
        </pc:spChg>
        <pc:spChg chg="mod">
          <ac:chgData name="Biton, Peleg" userId="80974794-56d2-47d4-996f-5efaf19f89da" providerId="ADAL" clId="{3DC77CF4-F159-4765-B66D-20CDFA74094F}" dt="2021-01-04T18:33:56.380" v="187" actId="1076"/>
          <ac:spMkLst>
            <pc:docMk/>
            <pc:sldMk cId="931181155" sldId="325"/>
            <ac:spMk id="41" creationId="{49EB219E-6FF4-4F25-A9B2-FB9945F7DFB3}"/>
          </ac:spMkLst>
        </pc:spChg>
        <pc:spChg chg="mod">
          <ac:chgData name="Biton, Peleg" userId="80974794-56d2-47d4-996f-5efaf19f89da" providerId="ADAL" clId="{3DC77CF4-F159-4765-B66D-20CDFA74094F}" dt="2021-01-05T11:20:40.990" v="762"/>
          <ac:spMkLst>
            <pc:docMk/>
            <pc:sldMk cId="931181155" sldId="325"/>
            <ac:spMk id="62" creationId="{F009C921-2A8B-4280-98D6-A02F2FA04B3A}"/>
          </ac:spMkLst>
        </pc:spChg>
        <pc:spChg chg="mod">
          <ac:chgData name="Biton, Peleg" userId="80974794-56d2-47d4-996f-5efaf19f89da" providerId="ADAL" clId="{3DC77CF4-F159-4765-B66D-20CDFA74094F}" dt="2021-01-05T11:34:24.658" v="952"/>
          <ac:spMkLst>
            <pc:docMk/>
            <pc:sldMk cId="931181155" sldId="325"/>
            <ac:spMk id="64" creationId="{9B6DCB81-52D1-4749-BA00-C5A335CE4B25}"/>
          </ac:spMkLst>
        </pc:spChg>
        <pc:grpChg chg="add mod">
          <ac:chgData name="Biton, Peleg" userId="80974794-56d2-47d4-996f-5efaf19f89da" providerId="ADAL" clId="{3DC77CF4-F159-4765-B66D-20CDFA74094F}" dt="2021-01-04T19:10:59.065" v="548"/>
          <ac:grpSpMkLst>
            <pc:docMk/>
            <pc:sldMk cId="931181155" sldId="325"/>
            <ac:grpSpMk id="38" creationId="{0E579B29-EF85-4A1C-BE70-FC7FBB68971D}"/>
          </ac:grpSpMkLst>
        </pc:grpChg>
      </pc:sldChg>
      <pc:sldChg chg="addSp delSp modSp add">
        <pc:chgData name="Biton, Peleg" userId="80974794-56d2-47d4-996f-5efaf19f89da" providerId="ADAL" clId="{3DC77CF4-F159-4765-B66D-20CDFA74094F}" dt="2021-01-05T11:34:27.712" v="953"/>
        <pc:sldMkLst>
          <pc:docMk/>
          <pc:sldMk cId="4269002542" sldId="326"/>
        </pc:sldMkLst>
        <pc:spChg chg="mod">
          <ac:chgData name="Biton, Peleg" userId="80974794-56d2-47d4-996f-5efaf19f89da" providerId="ADAL" clId="{3DC77CF4-F159-4765-B66D-20CDFA74094F}" dt="2021-01-04T19:11:09.580" v="553"/>
          <ac:spMkLst>
            <pc:docMk/>
            <pc:sldMk cId="4269002542" sldId="326"/>
            <ac:spMk id="43" creationId="{C867BCE4-F22D-4354-884E-C5769ECCE4A4}"/>
          </ac:spMkLst>
        </pc:spChg>
        <pc:spChg chg="mod">
          <ac:chgData name="Biton, Peleg" userId="80974794-56d2-47d4-996f-5efaf19f89da" providerId="ADAL" clId="{3DC77CF4-F159-4765-B66D-20CDFA74094F}" dt="2021-01-04T18:37:23.223" v="255" actId="20577"/>
          <ac:spMkLst>
            <pc:docMk/>
            <pc:sldMk cId="4269002542" sldId="326"/>
            <ac:spMk id="44" creationId="{B368BB02-9CF4-4D95-B853-2D672083D2F0}"/>
          </ac:spMkLst>
        </pc:spChg>
        <pc:spChg chg="mod">
          <ac:chgData name="Biton, Peleg" userId="80974794-56d2-47d4-996f-5efaf19f89da" providerId="ADAL" clId="{3DC77CF4-F159-4765-B66D-20CDFA74094F}" dt="2021-01-05T11:20:45.466" v="763"/>
          <ac:spMkLst>
            <pc:docMk/>
            <pc:sldMk cId="4269002542" sldId="326"/>
            <ac:spMk id="62" creationId="{F009C921-2A8B-4280-98D6-A02F2FA04B3A}"/>
          </ac:spMkLst>
        </pc:spChg>
        <pc:spChg chg="mod">
          <ac:chgData name="Biton, Peleg" userId="80974794-56d2-47d4-996f-5efaf19f89da" providerId="ADAL" clId="{3DC77CF4-F159-4765-B66D-20CDFA74094F}" dt="2021-01-05T11:34:27.712" v="953"/>
          <ac:spMkLst>
            <pc:docMk/>
            <pc:sldMk cId="4269002542" sldId="326"/>
            <ac:spMk id="64" creationId="{9B6DCB81-52D1-4749-BA00-C5A335CE4B25}"/>
          </ac:spMkLst>
        </pc:spChg>
        <pc:grpChg chg="add del">
          <ac:chgData name="Biton, Peleg" userId="80974794-56d2-47d4-996f-5efaf19f89da" providerId="ADAL" clId="{3DC77CF4-F159-4765-B66D-20CDFA74094F}" dt="2021-01-04T18:34:35.936" v="190"/>
          <ac:grpSpMkLst>
            <pc:docMk/>
            <pc:sldMk cId="4269002542" sldId="326"/>
            <ac:grpSpMk id="36" creationId="{5E9E09E8-2B67-40DD-B1B1-389A0ADB3EFE}"/>
          </ac:grpSpMkLst>
        </pc:grpChg>
        <pc:grpChg chg="add mod">
          <ac:chgData name="Biton, Peleg" userId="80974794-56d2-47d4-996f-5efaf19f89da" providerId="ADAL" clId="{3DC77CF4-F159-4765-B66D-20CDFA74094F}" dt="2021-01-04T19:11:06.998" v="551"/>
          <ac:grpSpMkLst>
            <pc:docMk/>
            <pc:sldMk cId="4269002542" sldId="326"/>
            <ac:grpSpMk id="41" creationId="{C92D6CD1-AF51-41AA-BDFB-5C6B164617E3}"/>
          </ac:grpSpMkLst>
        </pc:grpChg>
      </pc:sldChg>
      <pc:sldChg chg="addSp modSp add">
        <pc:chgData name="Biton, Peleg" userId="80974794-56d2-47d4-996f-5efaf19f89da" providerId="ADAL" clId="{3DC77CF4-F159-4765-B66D-20CDFA74094F}" dt="2021-01-05T11:34:30.140" v="954"/>
        <pc:sldMkLst>
          <pc:docMk/>
          <pc:sldMk cId="811711977" sldId="327"/>
        </pc:sldMkLst>
        <pc:spChg chg="mod">
          <ac:chgData name="Biton, Peleg" userId="80974794-56d2-47d4-996f-5efaf19f89da" providerId="ADAL" clId="{3DC77CF4-F159-4765-B66D-20CDFA74094F}" dt="2021-01-04T19:11:24.403" v="556"/>
          <ac:spMkLst>
            <pc:docMk/>
            <pc:sldMk cId="811711977" sldId="327"/>
            <ac:spMk id="38" creationId="{DD9FD809-CAFC-46B3-940B-1478A5A28A39}"/>
          </ac:spMkLst>
        </pc:spChg>
        <pc:spChg chg="mod">
          <ac:chgData name="Biton, Peleg" userId="80974794-56d2-47d4-996f-5efaf19f89da" providerId="ADAL" clId="{3DC77CF4-F159-4765-B66D-20CDFA74094F}" dt="2021-01-04T18:37:35.673" v="260" actId="20577"/>
          <ac:spMkLst>
            <pc:docMk/>
            <pc:sldMk cId="811711977" sldId="327"/>
            <ac:spMk id="39" creationId="{975B2F57-E5AF-4E9B-9DDA-2C40C78FFD7E}"/>
          </ac:spMkLst>
        </pc:spChg>
        <pc:spChg chg="mod">
          <ac:chgData name="Biton, Peleg" userId="80974794-56d2-47d4-996f-5efaf19f89da" providerId="ADAL" clId="{3DC77CF4-F159-4765-B66D-20CDFA74094F}" dt="2021-01-05T11:20:51.075" v="764"/>
          <ac:spMkLst>
            <pc:docMk/>
            <pc:sldMk cId="811711977" sldId="327"/>
            <ac:spMk id="62" creationId="{F009C921-2A8B-4280-98D6-A02F2FA04B3A}"/>
          </ac:spMkLst>
        </pc:spChg>
        <pc:spChg chg="mod">
          <ac:chgData name="Biton, Peleg" userId="80974794-56d2-47d4-996f-5efaf19f89da" providerId="ADAL" clId="{3DC77CF4-F159-4765-B66D-20CDFA74094F}" dt="2021-01-05T11:34:30.140" v="954"/>
          <ac:spMkLst>
            <pc:docMk/>
            <pc:sldMk cId="811711977" sldId="327"/>
            <ac:spMk id="64" creationId="{9B6DCB81-52D1-4749-BA00-C5A335CE4B25}"/>
          </ac:spMkLst>
        </pc:spChg>
        <pc:grpChg chg="add mod">
          <ac:chgData name="Biton, Peleg" userId="80974794-56d2-47d4-996f-5efaf19f89da" providerId="ADAL" clId="{3DC77CF4-F159-4765-B66D-20CDFA74094F}" dt="2021-01-04T19:11:22.365" v="554"/>
          <ac:grpSpMkLst>
            <pc:docMk/>
            <pc:sldMk cId="811711977" sldId="327"/>
            <ac:grpSpMk id="36" creationId="{39288BAA-1B23-4765-B7A5-9760E295A43C}"/>
          </ac:grpSpMkLst>
        </pc:grpChg>
      </pc:sldChg>
      <pc:sldChg chg="addSp modSp add">
        <pc:chgData name="Biton, Peleg" userId="80974794-56d2-47d4-996f-5efaf19f89da" providerId="ADAL" clId="{3DC77CF4-F159-4765-B66D-20CDFA74094F}" dt="2021-01-05T11:34:33.408" v="955"/>
        <pc:sldMkLst>
          <pc:docMk/>
          <pc:sldMk cId="2505949753" sldId="328"/>
        </pc:sldMkLst>
        <pc:spChg chg="mod">
          <ac:chgData name="Biton, Peleg" userId="80974794-56d2-47d4-996f-5efaf19f89da" providerId="ADAL" clId="{3DC77CF4-F159-4765-B66D-20CDFA74094F}" dt="2021-01-04T19:11:35.347" v="559"/>
          <ac:spMkLst>
            <pc:docMk/>
            <pc:sldMk cId="2505949753" sldId="328"/>
            <ac:spMk id="38" creationId="{065CDBC2-EEE1-4BA8-8243-4A8494A5B376}"/>
          </ac:spMkLst>
        </pc:spChg>
        <pc:spChg chg="mod">
          <ac:chgData name="Biton, Peleg" userId="80974794-56d2-47d4-996f-5efaf19f89da" providerId="ADAL" clId="{3DC77CF4-F159-4765-B66D-20CDFA74094F}" dt="2021-01-04T18:37:49.552" v="267" actId="20577"/>
          <ac:spMkLst>
            <pc:docMk/>
            <pc:sldMk cId="2505949753" sldId="328"/>
            <ac:spMk id="39" creationId="{BF2141DB-9607-48F8-8ED3-A659881D5194}"/>
          </ac:spMkLst>
        </pc:spChg>
        <pc:spChg chg="mod">
          <ac:chgData name="Biton, Peleg" userId="80974794-56d2-47d4-996f-5efaf19f89da" providerId="ADAL" clId="{3DC77CF4-F159-4765-B66D-20CDFA74094F}" dt="2021-01-05T11:20:53.630" v="765"/>
          <ac:spMkLst>
            <pc:docMk/>
            <pc:sldMk cId="2505949753" sldId="328"/>
            <ac:spMk id="62" creationId="{F009C921-2A8B-4280-98D6-A02F2FA04B3A}"/>
          </ac:spMkLst>
        </pc:spChg>
        <pc:spChg chg="mod">
          <ac:chgData name="Biton, Peleg" userId="80974794-56d2-47d4-996f-5efaf19f89da" providerId="ADAL" clId="{3DC77CF4-F159-4765-B66D-20CDFA74094F}" dt="2021-01-05T11:34:33.408" v="955"/>
          <ac:spMkLst>
            <pc:docMk/>
            <pc:sldMk cId="2505949753" sldId="328"/>
            <ac:spMk id="64" creationId="{9B6DCB81-52D1-4749-BA00-C5A335CE4B25}"/>
          </ac:spMkLst>
        </pc:spChg>
        <pc:grpChg chg="add mod">
          <ac:chgData name="Biton, Peleg" userId="80974794-56d2-47d4-996f-5efaf19f89da" providerId="ADAL" clId="{3DC77CF4-F159-4765-B66D-20CDFA74094F}" dt="2021-01-04T19:11:28.724" v="557"/>
          <ac:grpSpMkLst>
            <pc:docMk/>
            <pc:sldMk cId="2505949753" sldId="328"/>
            <ac:grpSpMk id="36" creationId="{3BEEFA4A-97E6-4C35-9D71-49A42CC35F16}"/>
          </ac:grpSpMkLst>
        </pc:grpChg>
      </pc:sldChg>
      <pc:sldChg chg="addSp modSp add">
        <pc:chgData name="Biton, Peleg" userId="80974794-56d2-47d4-996f-5efaf19f89da" providerId="ADAL" clId="{3DC77CF4-F159-4765-B66D-20CDFA74094F}" dt="2021-01-05T11:34:36.915" v="956"/>
        <pc:sldMkLst>
          <pc:docMk/>
          <pc:sldMk cId="1878648156" sldId="329"/>
        </pc:sldMkLst>
        <pc:spChg chg="mod">
          <ac:chgData name="Biton, Peleg" userId="80974794-56d2-47d4-996f-5efaf19f89da" providerId="ADAL" clId="{3DC77CF4-F159-4765-B66D-20CDFA74094F}" dt="2021-01-04T19:11:44.707" v="562"/>
          <ac:spMkLst>
            <pc:docMk/>
            <pc:sldMk cId="1878648156" sldId="329"/>
            <ac:spMk id="38" creationId="{10EF97A0-08C0-4F11-AC40-D3A524A141A6}"/>
          </ac:spMkLst>
        </pc:spChg>
        <pc:spChg chg="mod">
          <ac:chgData name="Biton, Peleg" userId="80974794-56d2-47d4-996f-5efaf19f89da" providerId="ADAL" clId="{3DC77CF4-F159-4765-B66D-20CDFA74094F}" dt="2021-01-04T18:38:25.775" v="270" actId="20577"/>
          <ac:spMkLst>
            <pc:docMk/>
            <pc:sldMk cId="1878648156" sldId="329"/>
            <ac:spMk id="39" creationId="{ABE37966-1474-4803-938F-9C9729D491D8}"/>
          </ac:spMkLst>
        </pc:spChg>
        <pc:spChg chg="mod">
          <ac:chgData name="Biton, Peleg" userId="80974794-56d2-47d4-996f-5efaf19f89da" providerId="ADAL" clId="{3DC77CF4-F159-4765-B66D-20CDFA74094F}" dt="2021-01-05T11:20:57.733" v="766"/>
          <ac:spMkLst>
            <pc:docMk/>
            <pc:sldMk cId="1878648156" sldId="329"/>
            <ac:spMk id="62" creationId="{F009C921-2A8B-4280-98D6-A02F2FA04B3A}"/>
          </ac:spMkLst>
        </pc:spChg>
        <pc:spChg chg="mod">
          <ac:chgData name="Biton, Peleg" userId="80974794-56d2-47d4-996f-5efaf19f89da" providerId="ADAL" clId="{3DC77CF4-F159-4765-B66D-20CDFA74094F}" dt="2021-01-05T11:34:36.915" v="956"/>
          <ac:spMkLst>
            <pc:docMk/>
            <pc:sldMk cId="1878648156" sldId="329"/>
            <ac:spMk id="64" creationId="{9B6DCB81-52D1-4749-BA00-C5A335CE4B25}"/>
          </ac:spMkLst>
        </pc:spChg>
        <pc:grpChg chg="add mod">
          <ac:chgData name="Biton, Peleg" userId="80974794-56d2-47d4-996f-5efaf19f89da" providerId="ADAL" clId="{3DC77CF4-F159-4765-B66D-20CDFA74094F}" dt="2021-01-04T19:11:42.209" v="560"/>
          <ac:grpSpMkLst>
            <pc:docMk/>
            <pc:sldMk cId="1878648156" sldId="329"/>
            <ac:grpSpMk id="36" creationId="{0A342B33-D984-4C3C-B25E-08EFA962FCE3}"/>
          </ac:grpSpMkLst>
        </pc:grpChg>
      </pc:sldChg>
      <pc:sldChg chg="addSp modSp add">
        <pc:chgData name="Biton, Peleg" userId="80974794-56d2-47d4-996f-5efaf19f89da" providerId="ADAL" clId="{3DC77CF4-F159-4765-B66D-20CDFA74094F}" dt="2021-01-05T11:34:40.027" v="957"/>
        <pc:sldMkLst>
          <pc:docMk/>
          <pc:sldMk cId="645131267" sldId="330"/>
        </pc:sldMkLst>
        <pc:spChg chg="mod">
          <ac:chgData name="Biton, Peleg" userId="80974794-56d2-47d4-996f-5efaf19f89da" providerId="ADAL" clId="{3DC77CF4-F159-4765-B66D-20CDFA74094F}" dt="2021-01-04T19:11:59.452" v="565"/>
          <ac:spMkLst>
            <pc:docMk/>
            <pc:sldMk cId="645131267" sldId="330"/>
            <ac:spMk id="38" creationId="{20ED9E04-A091-4453-81EE-4C1C061BDF61}"/>
          </ac:spMkLst>
        </pc:spChg>
        <pc:spChg chg="mod">
          <ac:chgData name="Biton, Peleg" userId="80974794-56d2-47d4-996f-5efaf19f89da" providerId="ADAL" clId="{3DC77CF4-F159-4765-B66D-20CDFA74094F}" dt="2021-01-04T18:38:36.953" v="273" actId="20577"/>
          <ac:spMkLst>
            <pc:docMk/>
            <pc:sldMk cId="645131267" sldId="330"/>
            <ac:spMk id="39" creationId="{D0ACDB83-B210-4629-8A4C-4E3340E64D6C}"/>
          </ac:spMkLst>
        </pc:spChg>
        <pc:spChg chg="mod">
          <ac:chgData name="Biton, Peleg" userId="80974794-56d2-47d4-996f-5efaf19f89da" providerId="ADAL" clId="{3DC77CF4-F159-4765-B66D-20CDFA74094F}" dt="2021-01-05T11:21:00.076" v="767"/>
          <ac:spMkLst>
            <pc:docMk/>
            <pc:sldMk cId="645131267" sldId="330"/>
            <ac:spMk id="62" creationId="{F009C921-2A8B-4280-98D6-A02F2FA04B3A}"/>
          </ac:spMkLst>
        </pc:spChg>
        <pc:spChg chg="mod">
          <ac:chgData name="Biton, Peleg" userId="80974794-56d2-47d4-996f-5efaf19f89da" providerId="ADAL" clId="{3DC77CF4-F159-4765-B66D-20CDFA74094F}" dt="2021-01-05T11:34:40.027" v="957"/>
          <ac:spMkLst>
            <pc:docMk/>
            <pc:sldMk cId="645131267" sldId="330"/>
            <ac:spMk id="64" creationId="{9B6DCB81-52D1-4749-BA00-C5A335CE4B25}"/>
          </ac:spMkLst>
        </pc:spChg>
        <pc:grpChg chg="add mod">
          <ac:chgData name="Biton, Peleg" userId="80974794-56d2-47d4-996f-5efaf19f89da" providerId="ADAL" clId="{3DC77CF4-F159-4765-B66D-20CDFA74094F}" dt="2021-01-04T19:14:41.016" v="611" actId="1035"/>
          <ac:grpSpMkLst>
            <pc:docMk/>
            <pc:sldMk cId="645131267" sldId="330"/>
            <ac:grpSpMk id="36" creationId="{F4048CFA-0FD3-4759-ACBA-E7981F145195}"/>
          </ac:grpSpMkLst>
        </pc:grpChg>
      </pc:sldChg>
      <pc:sldChg chg="addSp modSp add">
        <pc:chgData name="Biton, Peleg" userId="80974794-56d2-47d4-996f-5efaf19f89da" providerId="ADAL" clId="{3DC77CF4-F159-4765-B66D-20CDFA74094F}" dt="2021-01-05T11:34:42.538" v="958"/>
        <pc:sldMkLst>
          <pc:docMk/>
          <pc:sldMk cId="1938971989" sldId="331"/>
        </pc:sldMkLst>
        <pc:spChg chg="mod">
          <ac:chgData name="Biton, Peleg" userId="80974794-56d2-47d4-996f-5efaf19f89da" providerId="ADAL" clId="{3DC77CF4-F159-4765-B66D-20CDFA74094F}" dt="2021-01-04T19:12:10.247" v="568"/>
          <ac:spMkLst>
            <pc:docMk/>
            <pc:sldMk cId="1938971989" sldId="331"/>
            <ac:spMk id="38" creationId="{F5AA0A97-CB8A-46B4-8482-B4E1A279B7D4}"/>
          </ac:spMkLst>
        </pc:spChg>
        <pc:spChg chg="mod">
          <ac:chgData name="Biton, Peleg" userId="80974794-56d2-47d4-996f-5efaf19f89da" providerId="ADAL" clId="{3DC77CF4-F159-4765-B66D-20CDFA74094F}" dt="2021-01-04T18:38:59.432" v="275" actId="20577"/>
          <ac:spMkLst>
            <pc:docMk/>
            <pc:sldMk cId="1938971989" sldId="331"/>
            <ac:spMk id="39" creationId="{B722C137-B9BF-4B1E-8416-0446B1F6CC72}"/>
          </ac:spMkLst>
        </pc:spChg>
        <pc:spChg chg="mod">
          <ac:chgData name="Biton, Peleg" userId="80974794-56d2-47d4-996f-5efaf19f89da" providerId="ADAL" clId="{3DC77CF4-F159-4765-B66D-20CDFA74094F}" dt="2021-01-05T11:21:03.160" v="768"/>
          <ac:spMkLst>
            <pc:docMk/>
            <pc:sldMk cId="1938971989" sldId="331"/>
            <ac:spMk id="62" creationId="{F009C921-2A8B-4280-98D6-A02F2FA04B3A}"/>
          </ac:spMkLst>
        </pc:spChg>
        <pc:spChg chg="mod">
          <ac:chgData name="Biton, Peleg" userId="80974794-56d2-47d4-996f-5efaf19f89da" providerId="ADAL" clId="{3DC77CF4-F159-4765-B66D-20CDFA74094F}" dt="2021-01-05T11:34:42.538" v="958"/>
          <ac:spMkLst>
            <pc:docMk/>
            <pc:sldMk cId="1938971989" sldId="331"/>
            <ac:spMk id="64" creationId="{9B6DCB81-52D1-4749-BA00-C5A335CE4B25}"/>
          </ac:spMkLst>
        </pc:spChg>
        <pc:grpChg chg="add mod">
          <ac:chgData name="Biton, Peleg" userId="80974794-56d2-47d4-996f-5efaf19f89da" providerId="ADAL" clId="{3DC77CF4-F159-4765-B66D-20CDFA74094F}" dt="2021-01-04T19:12:04.120" v="566"/>
          <ac:grpSpMkLst>
            <pc:docMk/>
            <pc:sldMk cId="1938971989" sldId="331"/>
            <ac:grpSpMk id="36" creationId="{41A1B6A4-222C-4719-96E6-621DEC9108A2}"/>
          </ac:grpSpMkLst>
        </pc:grpChg>
      </pc:sldChg>
      <pc:sldChg chg="addSp modSp add">
        <pc:chgData name="Biton, Peleg" userId="80974794-56d2-47d4-996f-5efaf19f89da" providerId="ADAL" clId="{3DC77CF4-F159-4765-B66D-20CDFA74094F}" dt="2021-01-05T11:34:44.994" v="959"/>
        <pc:sldMkLst>
          <pc:docMk/>
          <pc:sldMk cId="1485997383" sldId="332"/>
        </pc:sldMkLst>
        <pc:spChg chg="mod">
          <ac:chgData name="Biton, Peleg" userId="80974794-56d2-47d4-996f-5efaf19f89da" providerId="ADAL" clId="{3DC77CF4-F159-4765-B66D-20CDFA74094F}" dt="2021-01-04T19:12:20.299" v="571"/>
          <ac:spMkLst>
            <pc:docMk/>
            <pc:sldMk cId="1485997383" sldId="332"/>
            <ac:spMk id="38" creationId="{3251DA87-0B48-40DE-91E4-4EC4DEA568AA}"/>
          </ac:spMkLst>
        </pc:spChg>
        <pc:spChg chg="mod">
          <ac:chgData name="Biton, Peleg" userId="80974794-56d2-47d4-996f-5efaf19f89da" providerId="ADAL" clId="{3DC77CF4-F159-4765-B66D-20CDFA74094F}" dt="2021-01-04T18:39:57.388" v="278" actId="20577"/>
          <ac:spMkLst>
            <pc:docMk/>
            <pc:sldMk cId="1485997383" sldId="332"/>
            <ac:spMk id="39" creationId="{9A8C0D89-E3E2-4C00-8B7A-A48029FB431F}"/>
          </ac:spMkLst>
        </pc:spChg>
        <pc:spChg chg="mod">
          <ac:chgData name="Biton, Peleg" userId="80974794-56d2-47d4-996f-5efaf19f89da" providerId="ADAL" clId="{3DC77CF4-F159-4765-B66D-20CDFA74094F}" dt="2021-01-05T11:21:09.342" v="769"/>
          <ac:spMkLst>
            <pc:docMk/>
            <pc:sldMk cId="1485997383" sldId="332"/>
            <ac:spMk id="62" creationId="{F009C921-2A8B-4280-98D6-A02F2FA04B3A}"/>
          </ac:spMkLst>
        </pc:spChg>
        <pc:spChg chg="mod">
          <ac:chgData name="Biton, Peleg" userId="80974794-56d2-47d4-996f-5efaf19f89da" providerId="ADAL" clId="{3DC77CF4-F159-4765-B66D-20CDFA74094F}" dt="2021-01-05T11:34:44.994" v="959"/>
          <ac:spMkLst>
            <pc:docMk/>
            <pc:sldMk cId="1485997383" sldId="332"/>
            <ac:spMk id="64" creationId="{9B6DCB81-52D1-4749-BA00-C5A335CE4B25}"/>
          </ac:spMkLst>
        </pc:spChg>
        <pc:grpChg chg="add mod">
          <ac:chgData name="Biton, Peleg" userId="80974794-56d2-47d4-996f-5efaf19f89da" providerId="ADAL" clId="{3DC77CF4-F159-4765-B66D-20CDFA74094F}" dt="2021-01-04T19:12:17.226" v="569"/>
          <ac:grpSpMkLst>
            <pc:docMk/>
            <pc:sldMk cId="1485997383" sldId="332"/>
            <ac:grpSpMk id="36" creationId="{7DCCD671-448B-4EB8-8CA3-F19C1DEBE467}"/>
          </ac:grpSpMkLst>
        </pc:grpChg>
      </pc:sldChg>
      <pc:sldChg chg="addSp modSp add">
        <pc:chgData name="Biton, Peleg" userId="80974794-56d2-47d4-996f-5efaf19f89da" providerId="ADAL" clId="{3DC77CF4-F159-4765-B66D-20CDFA74094F}" dt="2021-01-05T11:34:47.439" v="960"/>
        <pc:sldMkLst>
          <pc:docMk/>
          <pc:sldMk cId="3256476657" sldId="333"/>
        </pc:sldMkLst>
        <pc:spChg chg="mod">
          <ac:chgData name="Biton, Peleg" userId="80974794-56d2-47d4-996f-5efaf19f89da" providerId="ADAL" clId="{3DC77CF4-F159-4765-B66D-20CDFA74094F}" dt="2021-01-04T19:12:28.640" v="574"/>
          <ac:spMkLst>
            <pc:docMk/>
            <pc:sldMk cId="3256476657" sldId="333"/>
            <ac:spMk id="38" creationId="{77B3C9A9-89DE-4B8D-98DD-DF57E89DC1BC}"/>
          </ac:spMkLst>
        </pc:spChg>
        <pc:spChg chg="mod">
          <ac:chgData name="Biton, Peleg" userId="80974794-56d2-47d4-996f-5efaf19f89da" providerId="ADAL" clId="{3DC77CF4-F159-4765-B66D-20CDFA74094F}" dt="2021-01-04T18:41:11.553" v="283" actId="20577"/>
          <ac:spMkLst>
            <pc:docMk/>
            <pc:sldMk cId="3256476657" sldId="333"/>
            <ac:spMk id="39" creationId="{5B5A7380-C072-4BAC-A1DC-E7260734D55B}"/>
          </ac:spMkLst>
        </pc:spChg>
        <pc:spChg chg="mod">
          <ac:chgData name="Biton, Peleg" userId="80974794-56d2-47d4-996f-5efaf19f89da" providerId="ADAL" clId="{3DC77CF4-F159-4765-B66D-20CDFA74094F}" dt="2021-01-05T11:21:15.580" v="770"/>
          <ac:spMkLst>
            <pc:docMk/>
            <pc:sldMk cId="3256476657" sldId="333"/>
            <ac:spMk id="62" creationId="{F009C921-2A8B-4280-98D6-A02F2FA04B3A}"/>
          </ac:spMkLst>
        </pc:spChg>
        <pc:spChg chg="mod">
          <ac:chgData name="Biton, Peleg" userId="80974794-56d2-47d4-996f-5efaf19f89da" providerId="ADAL" clId="{3DC77CF4-F159-4765-B66D-20CDFA74094F}" dt="2021-01-05T11:34:47.439" v="960"/>
          <ac:spMkLst>
            <pc:docMk/>
            <pc:sldMk cId="3256476657" sldId="333"/>
            <ac:spMk id="64" creationId="{9B6DCB81-52D1-4749-BA00-C5A335CE4B25}"/>
          </ac:spMkLst>
        </pc:spChg>
        <pc:grpChg chg="add mod">
          <ac:chgData name="Biton, Peleg" userId="80974794-56d2-47d4-996f-5efaf19f89da" providerId="ADAL" clId="{3DC77CF4-F159-4765-B66D-20CDFA74094F}" dt="2021-01-04T19:12:25.167" v="572"/>
          <ac:grpSpMkLst>
            <pc:docMk/>
            <pc:sldMk cId="3256476657" sldId="333"/>
            <ac:grpSpMk id="36" creationId="{531E6A2D-7233-4EEB-B013-8FA002CDE9FA}"/>
          </ac:grpSpMkLst>
        </pc:grpChg>
      </pc:sldChg>
      <pc:sldChg chg="addSp modSp add">
        <pc:chgData name="Biton, Peleg" userId="80974794-56d2-47d4-996f-5efaf19f89da" providerId="ADAL" clId="{3DC77CF4-F159-4765-B66D-20CDFA74094F}" dt="2021-01-05T11:34:50.077" v="961"/>
        <pc:sldMkLst>
          <pc:docMk/>
          <pc:sldMk cId="3303345061" sldId="334"/>
        </pc:sldMkLst>
        <pc:spChg chg="mod">
          <ac:chgData name="Biton, Peleg" userId="80974794-56d2-47d4-996f-5efaf19f89da" providerId="ADAL" clId="{3DC77CF4-F159-4765-B66D-20CDFA74094F}" dt="2021-01-04T19:12:36.270" v="577"/>
          <ac:spMkLst>
            <pc:docMk/>
            <pc:sldMk cId="3303345061" sldId="334"/>
            <ac:spMk id="38" creationId="{5B440FE4-13F7-4208-B535-70D0C8DC5BEC}"/>
          </ac:spMkLst>
        </pc:spChg>
        <pc:spChg chg="mod">
          <ac:chgData name="Biton, Peleg" userId="80974794-56d2-47d4-996f-5efaf19f89da" providerId="ADAL" clId="{3DC77CF4-F159-4765-B66D-20CDFA74094F}" dt="2021-01-05T11:21:18.736" v="771"/>
          <ac:spMkLst>
            <pc:docMk/>
            <pc:sldMk cId="3303345061" sldId="334"/>
            <ac:spMk id="62" creationId="{F009C921-2A8B-4280-98D6-A02F2FA04B3A}"/>
          </ac:spMkLst>
        </pc:spChg>
        <pc:spChg chg="mod">
          <ac:chgData name="Biton, Peleg" userId="80974794-56d2-47d4-996f-5efaf19f89da" providerId="ADAL" clId="{3DC77CF4-F159-4765-B66D-20CDFA74094F}" dt="2021-01-05T11:34:50.077" v="961"/>
          <ac:spMkLst>
            <pc:docMk/>
            <pc:sldMk cId="3303345061" sldId="334"/>
            <ac:spMk id="64" creationId="{9B6DCB81-52D1-4749-BA00-C5A335CE4B25}"/>
          </ac:spMkLst>
        </pc:spChg>
        <pc:grpChg chg="add mod">
          <ac:chgData name="Biton, Peleg" userId="80974794-56d2-47d4-996f-5efaf19f89da" providerId="ADAL" clId="{3DC77CF4-F159-4765-B66D-20CDFA74094F}" dt="2021-01-04T19:12:33.234" v="575"/>
          <ac:grpSpMkLst>
            <pc:docMk/>
            <pc:sldMk cId="3303345061" sldId="334"/>
            <ac:grpSpMk id="36" creationId="{BAA1DA02-68B0-4522-BBAB-07EB73A884E2}"/>
          </ac:grpSpMkLst>
        </pc:grpChg>
      </pc:sldChg>
      <pc:sldChg chg="addSp delSp modSp add">
        <pc:chgData name="Biton, Peleg" userId="80974794-56d2-47d4-996f-5efaf19f89da" providerId="ADAL" clId="{3DC77CF4-F159-4765-B66D-20CDFA74094F}" dt="2021-01-05T11:34:56.538" v="963"/>
        <pc:sldMkLst>
          <pc:docMk/>
          <pc:sldMk cId="599355950" sldId="335"/>
        </pc:sldMkLst>
        <pc:spChg chg="mod">
          <ac:chgData name="Biton, Peleg" userId="80974794-56d2-47d4-996f-5efaf19f89da" providerId="ADAL" clId="{3DC77CF4-F159-4765-B66D-20CDFA74094F}" dt="2021-01-04T19:12:53.971" v="584"/>
          <ac:spMkLst>
            <pc:docMk/>
            <pc:sldMk cId="599355950" sldId="335"/>
            <ac:spMk id="38" creationId="{9570A38B-D2B1-44B5-AB4A-9094D7E91FB8}"/>
          </ac:spMkLst>
        </pc:spChg>
        <pc:spChg chg="mod">
          <ac:chgData name="Biton, Peleg" userId="80974794-56d2-47d4-996f-5efaf19f89da" providerId="ADAL" clId="{3DC77CF4-F159-4765-B66D-20CDFA74094F}" dt="2021-01-04T18:43:02.862" v="287" actId="20577"/>
          <ac:spMkLst>
            <pc:docMk/>
            <pc:sldMk cId="599355950" sldId="335"/>
            <ac:spMk id="39" creationId="{F15C02D1-A6E3-4C2B-AFB1-77C2C0C6B269}"/>
          </ac:spMkLst>
        </pc:spChg>
        <pc:spChg chg="mod">
          <ac:chgData name="Biton, Peleg" userId="80974794-56d2-47d4-996f-5efaf19f89da" providerId="ADAL" clId="{3DC77CF4-F159-4765-B66D-20CDFA74094F}" dt="2021-01-04T18:43:53.386" v="326" actId="1035"/>
          <ac:spMkLst>
            <pc:docMk/>
            <pc:sldMk cId="599355950" sldId="335"/>
            <ac:spMk id="40" creationId="{B8EA6770-D8AB-4A71-B7A4-F18E14924BD3}"/>
          </ac:spMkLst>
        </pc:spChg>
        <pc:spChg chg="add mod">
          <ac:chgData name="Biton, Peleg" userId="80974794-56d2-47d4-996f-5efaf19f89da" providerId="ADAL" clId="{3DC77CF4-F159-4765-B66D-20CDFA74094F}" dt="2021-01-04T18:47:17.548" v="414" actId="14100"/>
          <ac:spMkLst>
            <pc:docMk/>
            <pc:sldMk cId="599355950" sldId="335"/>
            <ac:spMk id="41" creationId="{EC281130-570B-475D-B666-3D8EE958418A}"/>
          </ac:spMkLst>
        </pc:spChg>
        <pc:spChg chg="add mod">
          <ac:chgData name="Biton, Peleg" userId="80974794-56d2-47d4-996f-5efaf19f89da" providerId="ADAL" clId="{3DC77CF4-F159-4765-B66D-20CDFA74094F}" dt="2021-01-04T18:48:21.211" v="437" actId="1037"/>
          <ac:spMkLst>
            <pc:docMk/>
            <pc:sldMk cId="599355950" sldId="335"/>
            <ac:spMk id="43" creationId="{848C3778-EF04-46E6-B214-EEBB0B9BE874}"/>
          </ac:spMkLst>
        </pc:spChg>
        <pc:spChg chg="add mod">
          <ac:chgData name="Biton, Peleg" userId="80974794-56d2-47d4-996f-5efaf19f89da" providerId="ADAL" clId="{3DC77CF4-F159-4765-B66D-20CDFA74094F}" dt="2021-01-04T18:47:38.602" v="417" actId="1076"/>
          <ac:spMkLst>
            <pc:docMk/>
            <pc:sldMk cId="599355950" sldId="335"/>
            <ac:spMk id="44" creationId="{73148397-F4EC-4BC4-9BBA-E4BFDAF7E190}"/>
          </ac:spMkLst>
        </pc:spChg>
        <pc:spChg chg="add mod">
          <ac:chgData name="Biton, Peleg" userId="80974794-56d2-47d4-996f-5efaf19f89da" providerId="ADAL" clId="{3DC77CF4-F159-4765-B66D-20CDFA74094F}" dt="2021-01-04T18:47:17.548" v="414" actId="14100"/>
          <ac:spMkLst>
            <pc:docMk/>
            <pc:sldMk cId="599355950" sldId="335"/>
            <ac:spMk id="45" creationId="{39C6B370-5954-4592-B671-7FAF652C9758}"/>
          </ac:spMkLst>
        </pc:spChg>
        <pc:spChg chg="add mod">
          <ac:chgData name="Biton, Peleg" userId="80974794-56d2-47d4-996f-5efaf19f89da" providerId="ADAL" clId="{3DC77CF4-F159-4765-B66D-20CDFA74094F}" dt="2021-01-04T18:47:25.927" v="416" actId="1076"/>
          <ac:spMkLst>
            <pc:docMk/>
            <pc:sldMk cId="599355950" sldId="335"/>
            <ac:spMk id="47" creationId="{883DB098-C7AE-4A03-BE48-3496BB5B7C27}"/>
          </ac:spMkLst>
        </pc:spChg>
        <pc:spChg chg="add del">
          <ac:chgData name="Biton, Peleg" userId="80974794-56d2-47d4-996f-5efaf19f89da" providerId="ADAL" clId="{3DC77CF4-F159-4765-B66D-20CDFA74094F}" dt="2021-01-04T18:46:53.721" v="381"/>
          <ac:spMkLst>
            <pc:docMk/>
            <pc:sldMk cId="599355950" sldId="335"/>
            <ac:spMk id="48" creationId="{53941652-92DD-4C57-A675-538D0917CD35}"/>
          </ac:spMkLst>
        </pc:spChg>
        <pc:spChg chg="add">
          <ac:chgData name="Biton, Peleg" userId="80974794-56d2-47d4-996f-5efaf19f89da" providerId="ADAL" clId="{3DC77CF4-F159-4765-B66D-20CDFA74094F}" dt="2021-01-04T18:49:05.821" v="440"/>
          <ac:spMkLst>
            <pc:docMk/>
            <pc:sldMk cId="599355950" sldId="335"/>
            <ac:spMk id="49" creationId="{BFEA9896-68B7-4854-90BE-D6F1398FD2F4}"/>
          </ac:spMkLst>
        </pc:spChg>
        <pc:spChg chg="mod">
          <ac:chgData name="Biton, Peleg" userId="80974794-56d2-47d4-996f-5efaf19f89da" providerId="ADAL" clId="{3DC77CF4-F159-4765-B66D-20CDFA74094F}" dt="2021-01-05T11:21:30.009" v="775"/>
          <ac:spMkLst>
            <pc:docMk/>
            <pc:sldMk cId="599355950" sldId="335"/>
            <ac:spMk id="60" creationId="{823CF434-D7EE-4E0E-B4FB-009DB9E80008}"/>
          </ac:spMkLst>
        </pc:spChg>
        <pc:spChg chg="mod">
          <ac:chgData name="Biton, Peleg" userId="80974794-56d2-47d4-996f-5efaf19f89da" providerId="ADAL" clId="{3DC77CF4-F159-4765-B66D-20CDFA74094F}" dt="2021-01-05T11:21:28.715" v="774"/>
          <ac:spMkLst>
            <pc:docMk/>
            <pc:sldMk cId="599355950" sldId="335"/>
            <ac:spMk id="62" creationId="{F009C921-2A8B-4280-98D6-A02F2FA04B3A}"/>
          </ac:spMkLst>
        </pc:spChg>
        <pc:spChg chg="mod">
          <ac:chgData name="Biton, Peleg" userId="80974794-56d2-47d4-996f-5efaf19f89da" providerId="ADAL" clId="{3DC77CF4-F159-4765-B66D-20CDFA74094F}" dt="2021-01-05T11:34:56.538" v="963"/>
          <ac:spMkLst>
            <pc:docMk/>
            <pc:sldMk cId="599355950" sldId="335"/>
            <ac:spMk id="64" creationId="{9B6DCB81-52D1-4749-BA00-C5A335CE4B25}"/>
          </ac:spMkLst>
        </pc:spChg>
        <pc:grpChg chg="add mod">
          <ac:chgData name="Biton, Peleg" userId="80974794-56d2-47d4-996f-5efaf19f89da" providerId="ADAL" clId="{3DC77CF4-F159-4765-B66D-20CDFA74094F}" dt="2021-01-04T19:12:49.868" v="581"/>
          <ac:grpSpMkLst>
            <pc:docMk/>
            <pc:sldMk cId="599355950" sldId="335"/>
            <ac:grpSpMk id="36" creationId="{DFA2F7BB-E529-4FF8-84FB-E69BF1423E27}"/>
          </ac:grpSpMkLst>
        </pc:grpChg>
        <pc:cxnChg chg="mod">
          <ac:chgData name="Biton, Peleg" userId="80974794-56d2-47d4-996f-5efaf19f89da" providerId="ADAL" clId="{3DC77CF4-F159-4765-B66D-20CDFA74094F}" dt="2021-01-04T19:39:40.343" v="629" actId="1037"/>
          <ac:cxnSpMkLst>
            <pc:docMk/>
            <pc:sldMk cId="599355950" sldId="335"/>
            <ac:cxnSpMk id="61" creationId="{E65993E4-59B2-4C77-B0A2-260B0BC002EE}"/>
          </ac:cxnSpMkLst>
        </pc:cxnChg>
      </pc:sldChg>
      <pc:sldChg chg="add del">
        <pc:chgData name="Biton, Peleg" userId="80974794-56d2-47d4-996f-5efaf19f89da" providerId="ADAL" clId="{3DC77CF4-F159-4765-B66D-20CDFA74094F}" dt="2021-01-04T18:49:50.897" v="445" actId="2696"/>
        <pc:sldMkLst>
          <pc:docMk/>
          <pc:sldMk cId="3522066040" sldId="336"/>
        </pc:sldMkLst>
      </pc:sldChg>
      <pc:sldChg chg="modSp add del">
        <pc:chgData name="Biton, Peleg" userId="80974794-56d2-47d4-996f-5efaf19f89da" providerId="ADAL" clId="{3DC77CF4-F159-4765-B66D-20CDFA74094F}" dt="2021-01-04T18:50:01.157" v="447" actId="2696"/>
        <pc:sldMkLst>
          <pc:docMk/>
          <pc:sldMk cId="2360174641" sldId="337"/>
        </pc:sldMkLst>
        <pc:spChg chg="mod">
          <ac:chgData name="Biton, Peleg" userId="80974794-56d2-47d4-996f-5efaf19f89da" providerId="ADAL" clId="{3DC77CF4-F159-4765-B66D-20CDFA74094F}" dt="2021-01-04T18:49:59.360" v="446"/>
          <ac:spMkLst>
            <pc:docMk/>
            <pc:sldMk cId="2360174641" sldId="337"/>
            <ac:spMk id="60" creationId="{823CF434-D7EE-4E0E-B4FB-009DB9E80008}"/>
          </ac:spMkLst>
        </pc:spChg>
      </pc:sldChg>
      <pc:sldChg chg="addSp modSp add">
        <pc:chgData name="Biton, Peleg" userId="80974794-56d2-47d4-996f-5efaf19f89da" providerId="ADAL" clId="{3DC77CF4-F159-4765-B66D-20CDFA74094F}" dt="2021-01-05T11:35:00.220" v="964"/>
        <pc:sldMkLst>
          <pc:docMk/>
          <pc:sldMk cId="2646447976" sldId="338"/>
        </pc:sldMkLst>
        <pc:spChg chg="mod">
          <ac:chgData name="Biton, Peleg" userId="80974794-56d2-47d4-996f-5efaf19f89da" providerId="ADAL" clId="{3DC77CF4-F159-4765-B66D-20CDFA74094F}" dt="2021-01-04T19:13:00.670" v="587"/>
          <ac:spMkLst>
            <pc:docMk/>
            <pc:sldMk cId="2646447976" sldId="338"/>
            <ac:spMk id="38" creationId="{08FAD7C5-9DE6-4B6B-ACC5-E2ABFAB26C2C}"/>
          </ac:spMkLst>
        </pc:spChg>
        <pc:spChg chg="mod">
          <ac:chgData name="Biton, Peleg" userId="80974794-56d2-47d4-996f-5efaf19f89da" providerId="ADAL" clId="{3DC77CF4-F159-4765-B66D-20CDFA74094F}" dt="2021-01-04T18:51:36.052" v="451" actId="1076"/>
          <ac:spMkLst>
            <pc:docMk/>
            <pc:sldMk cId="2646447976" sldId="338"/>
            <ac:spMk id="40" creationId="{E644B8F4-918A-41C7-B722-7F7B6AEE946C}"/>
          </ac:spMkLst>
        </pc:spChg>
        <pc:spChg chg="add">
          <ac:chgData name="Biton, Peleg" userId="80974794-56d2-47d4-996f-5efaf19f89da" providerId="ADAL" clId="{3DC77CF4-F159-4765-B66D-20CDFA74094F}" dt="2021-01-04T18:51:44.416" v="452"/>
          <ac:spMkLst>
            <pc:docMk/>
            <pc:sldMk cId="2646447976" sldId="338"/>
            <ac:spMk id="41" creationId="{CDA4AFC2-D8F1-4463-99EF-AA655159AD5C}"/>
          </ac:spMkLst>
        </pc:spChg>
        <pc:spChg chg="mod">
          <ac:chgData name="Biton, Peleg" userId="80974794-56d2-47d4-996f-5efaf19f89da" providerId="ADAL" clId="{3DC77CF4-F159-4765-B66D-20CDFA74094F}" dt="2021-01-05T11:21:51.176" v="778"/>
          <ac:spMkLst>
            <pc:docMk/>
            <pc:sldMk cId="2646447976" sldId="338"/>
            <ac:spMk id="52" creationId="{A575433E-6FF4-4584-8579-A6809BE12807}"/>
          </ac:spMkLst>
        </pc:spChg>
        <pc:spChg chg="mod">
          <ac:chgData name="Biton, Peleg" userId="80974794-56d2-47d4-996f-5efaf19f89da" providerId="ADAL" clId="{3DC77CF4-F159-4765-B66D-20CDFA74094F}" dt="2021-01-05T11:21:46.917" v="777"/>
          <ac:spMkLst>
            <pc:docMk/>
            <pc:sldMk cId="2646447976" sldId="338"/>
            <ac:spMk id="60" creationId="{823CF434-D7EE-4E0E-B4FB-009DB9E80008}"/>
          </ac:spMkLst>
        </pc:spChg>
        <pc:spChg chg="mod">
          <ac:chgData name="Biton, Peleg" userId="80974794-56d2-47d4-996f-5efaf19f89da" providerId="ADAL" clId="{3DC77CF4-F159-4765-B66D-20CDFA74094F}" dt="2021-01-05T11:21:45.417" v="776"/>
          <ac:spMkLst>
            <pc:docMk/>
            <pc:sldMk cId="2646447976" sldId="338"/>
            <ac:spMk id="62" creationId="{F009C921-2A8B-4280-98D6-A02F2FA04B3A}"/>
          </ac:spMkLst>
        </pc:spChg>
        <pc:spChg chg="mod">
          <ac:chgData name="Biton, Peleg" userId="80974794-56d2-47d4-996f-5efaf19f89da" providerId="ADAL" clId="{3DC77CF4-F159-4765-B66D-20CDFA74094F}" dt="2021-01-05T11:35:00.220" v="964"/>
          <ac:spMkLst>
            <pc:docMk/>
            <pc:sldMk cId="2646447976" sldId="338"/>
            <ac:spMk id="64" creationId="{9B6DCB81-52D1-4749-BA00-C5A335CE4B25}"/>
          </ac:spMkLst>
        </pc:spChg>
        <pc:grpChg chg="add mod">
          <ac:chgData name="Biton, Peleg" userId="80974794-56d2-47d4-996f-5efaf19f89da" providerId="ADAL" clId="{3DC77CF4-F159-4765-B66D-20CDFA74094F}" dt="2021-01-04T19:12:58.446" v="585"/>
          <ac:grpSpMkLst>
            <pc:docMk/>
            <pc:sldMk cId="2646447976" sldId="338"/>
            <ac:grpSpMk id="36" creationId="{60FD537C-D770-44D3-B4E2-5005532FB6F6}"/>
          </ac:grpSpMkLst>
        </pc:grpChg>
      </pc:sldChg>
      <pc:sldChg chg="addSp delSp modSp add">
        <pc:chgData name="Biton, Peleg" userId="80974794-56d2-47d4-996f-5efaf19f89da" providerId="ADAL" clId="{3DC77CF4-F159-4765-B66D-20CDFA74094F}" dt="2021-01-05T11:35:02.919" v="965"/>
        <pc:sldMkLst>
          <pc:docMk/>
          <pc:sldMk cId="934300355" sldId="339"/>
        </pc:sldMkLst>
        <pc:spChg chg="add del">
          <ac:chgData name="Biton, Peleg" userId="80974794-56d2-47d4-996f-5efaf19f89da" providerId="ADAL" clId="{3DC77CF4-F159-4765-B66D-20CDFA74094F}" dt="2021-01-04T18:52:39.186" v="463"/>
          <ac:spMkLst>
            <pc:docMk/>
            <pc:sldMk cId="934300355" sldId="339"/>
            <ac:spMk id="2" creationId="{C410DBAD-BD49-437C-8803-22511166C38C}"/>
          </ac:spMkLst>
        </pc:spChg>
        <pc:spChg chg="add">
          <ac:chgData name="Biton, Peleg" userId="80974794-56d2-47d4-996f-5efaf19f89da" providerId="ADAL" clId="{3DC77CF4-F159-4765-B66D-20CDFA74094F}" dt="2021-01-04T18:51:55.640" v="453"/>
          <ac:spMkLst>
            <pc:docMk/>
            <pc:sldMk cId="934300355" sldId="339"/>
            <ac:spMk id="36" creationId="{923338C5-BF80-4AE4-ABF7-DC8B4647953D}"/>
          </ac:spMkLst>
        </pc:spChg>
        <pc:spChg chg="mod">
          <ac:chgData name="Biton, Peleg" userId="80974794-56d2-47d4-996f-5efaf19f89da" providerId="ADAL" clId="{3DC77CF4-F159-4765-B66D-20CDFA74094F}" dt="2021-01-05T11:21:59.832" v="782"/>
          <ac:spMkLst>
            <pc:docMk/>
            <pc:sldMk cId="934300355" sldId="339"/>
            <ac:spMk id="37" creationId="{29272CA2-4C6A-4FD4-BA56-10ADBBD8637E}"/>
          </ac:spMkLst>
        </pc:spChg>
        <pc:spChg chg="mod">
          <ac:chgData name="Biton, Peleg" userId="80974794-56d2-47d4-996f-5efaf19f89da" providerId="ADAL" clId="{3DC77CF4-F159-4765-B66D-20CDFA74094F}" dt="2021-01-04T19:13:08.070" v="590"/>
          <ac:spMkLst>
            <pc:docMk/>
            <pc:sldMk cId="934300355" sldId="339"/>
            <ac:spMk id="39" creationId="{1FFD7F41-4077-4294-A33E-C99B3E174E04}"/>
          </ac:spMkLst>
        </pc:spChg>
        <pc:spChg chg="mod">
          <ac:chgData name="Biton, Peleg" userId="80974794-56d2-47d4-996f-5efaf19f89da" providerId="ADAL" clId="{3DC77CF4-F159-4765-B66D-20CDFA74094F}" dt="2021-01-04T18:53:11.332" v="465" actId="20577"/>
          <ac:spMkLst>
            <pc:docMk/>
            <pc:sldMk cId="934300355" sldId="339"/>
            <ac:spMk id="40" creationId="{E0E58811-3D21-4FE1-A42A-7BE56C63A278}"/>
          </ac:spMkLst>
        </pc:spChg>
        <pc:spChg chg="mod">
          <ac:chgData name="Biton, Peleg" userId="80974794-56d2-47d4-996f-5efaf19f89da" providerId="ADAL" clId="{3DC77CF4-F159-4765-B66D-20CDFA74094F}" dt="2021-01-05T11:21:58.086" v="781"/>
          <ac:spMkLst>
            <pc:docMk/>
            <pc:sldMk cId="934300355" sldId="339"/>
            <ac:spMk id="52" creationId="{A575433E-6FF4-4584-8579-A6809BE12807}"/>
          </ac:spMkLst>
        </pc:spChg>
        <pc:spChg chg="mod">
          <ac:chgData name="Biton, Peleg" userId="80974794-56d2-47d4-996f-5efaf19f89da" providerId="ADAL" clId="{3DC77CF4-F159-4765-B66D-20CDFA74094F}" dt="2021-01-05T11:21:56.400" v="780"/>
          <ac:spMkLst>
            <pc:docMk/>
            <pc:sldMk cId="934300355" sldId="339"/>
            <ac:spMk id="60" creationId="{823CF434-D7EE-4E0E-B4FB-009DB9E80008}"/>
          </ac:spMkLst>
        </pc:spChg>
        <pc:spChg chg="mod">
          <ac:chgData name="Biton, Peleg" userId="80974794-56d2-47d4-996f-5efaf19f89da" providerId="ADAL" clId="{3DC77CF4-F159-4765-B66D-20CDFA74094F}" dt="2021-01-05T11:21:55.348" v="779"/>
          <ac:spMkLst>
            <pc:docMk/>
            <pc:sldMk cId="934300355" sldId="339"/>
            <ac:spMk id="62" creationId="{F009C921-2A8B-4280-98D6-A02F2FA04B3A}"/>
          </ac:spMkLst>
        </pc:spChg>
        <pc:spChg chg="mod">
          <ac:chgData name="Biton, Peleg" userId="80974794-56d2-47d4-996f-5efaf19f89da" providerId="ADAL" clId="{3DC77CF4-F159-4765-B66D-20CDFA74094F}" dt="2021-01-05T11:35:02.919" v="965"/>
          <ac:spMkLst>
            <pc:docMk/>
            <pc:sldMk cId="934300355" sldId="339"/>
            <ac:spMk id="64" creationId="{9B6DCB81-52D1-4749-BA00-C5A335CE4B25}"/>
          </ac:spMkLst>
        </pc:spChg>
        <pc:grpChg chg="add mod">
          <ac:chgData name="Biton, Peleg" userId="80974794-56d2-47d4-996f-5efaf19f89da" providerId="ADAL" clId="{3DC77CF4-F159-4765-B66D-20CDFA74094F}" dt="2021-01-04T19:13:04.480" v="588"/>
          <ac:grpSpMkLst>
            <pc:docMk/>
            <pc:sldMk cId="934300355" sldId="339"/>
            <ac:grpSpMk id="38" creationId="{F88CB2BE-C073-452B-8E48-B755561F616A}"/>
          </ac:grpSpMkLst>
        </pc:grpChg>
      </pc:sldChg>
      <pc:sldChg chg="addSp modSp add">
        <pc:chgData name="Biton, Peleg" userId="80974794-56d2-47d4-996f-5efaf19f89da" providerId="ADAL" clId="{3DC77CF4-F159-4765-B66D-20CDFA74094F}" dt="2021-01-05T11:35:06.241" v="966"/>
        <pc:sldMkLst>
          <pc:docMk/>
          <pc:sldMk cId="3730696028" sldId="340"/>
        </pc:sldMkLst>
        <pc:spChg chg="add">
          <ac:chgData name="Biton, Peleg" userId="80974794-56d2-47d4-996f-5efaf19f89da" providerId="ADAL" clId="{3DC77CF4-F159-4765-B66D-20CDFA74094F}" dt="2021-01-04T18:51:57.198" v="454"/>
          <ac:spMkLst>
            <pc:docMk/>
            <pc:sldMk cId="3730696028" sldId="340"/>
            <ac:spMk id="36" creationId="{F128FA3D-1484-43C3-93AC-293DA9120B8B}"/>
          </ac:spMkLst>
        </pc:spChg>
        <pc:spChg chg="mod">
          <ac:chgData name="Biton, Peleg" userId="80974794-56d2-47d4-996f-5efaf19f89da" providerId="ADAL" clId="{3DC77CF4-F159-4765-B66D-20CDFA74094F}" dt="2021-01-05T11:22:05.574" v="783"/>
          <ac:spMkLst>
            <pc:docMk/>
            <pc:sldMk cId="3730696028" sldId="340"/>
            <ac:spMk id="37" creationId="{29272CA2-4C6A-4FD4-BA56-10ADBBD8637E}"/>
          </ac:spMkLst>
        </pc:spChg>
        <pc:spChg chg="mod">
          <ac:chgData name="Biton, Peleg" userId="80974794-56d2-47d4-996f-5efaf19f89da" providerId="ADAL" clId="{3DC77CF4-F159-4765-B66D-20CDFA74094F}" dt="2021-01-04T19:13:19.975" v="593"/>
          <ac:spMkLst>
            <pc:docMk/>
            <pc:sldMk cId="3730696028" sldId="340"/>
            <ac:spMk id="39" creationId="{96DDD744-57D6-4746-A38A-851DA208C180}"/>
          </ac:spMkLst>
        </pc:spChg>
        <pc:spChg chg="mod">
          <ac:chgData name="Biton, Peleg" userId="80974794-56d2-47d4-996f-5efaf19f89da" providerId="ADAL" clId="{3DC77CF4-F159-4765-B66D-20CDFA74094F}" dt="2021-01-04T18:53:39.346" v="467" actId="20577"/>
          <ac:spMkLst>
            <pc:docMk/>
            <pc:sldMk cId="3730696028" sldId="340"/>
            <ac:spMk id="40" creationId="{8672714A-3795-4968-ADFC-133C27ADCC7C}"/>
          </ac:spMkLst>
        </pc:spChg>
        <pc:spChg chg="mod">
          <ac:chgData name="Biton, Peleg" userId="80974794-56d2-47d4-996f-5efaf19f89da" providerId="ADAL" clId="{3DC77CF4-F159-4765-B66D-20CDFA74094F}" dt="2021-01-05T11:22:06.946" v="784"/>
          <ac:spMkLst>
            <pc:docMk/>
            <pc:sldMk cId="3730696028" sldId="340"/>
            <ac:spMk id="52" creationId="{A575433E-6FF4-4584-8579-A6809BE12807}"/>
          </ac:spMkLst>
        </pc:spChg>
        <pc:spChg chg="mod">
          <ac:chgData name="Biton, Peleg" userId="80974794-56d2-47d4-996f-5efaf19f89da" providerId="ADAL" clId="{3DC77CF4-F159-4765-B66D-20CDFA74094F}" dt="2021-01-05T11:22:08.283" v="785"/>
          <ac:spMkLst>
            <pc:docMk/>
            <pc:sldMk cId="3730696028" sldId="340"/>
            <ac:spMk id="60" creationId="{823CF434-D7EE-4E0E-B4FB-009DB9E80008}"/>
          </ac:spMkLst>
        </pc:spChg>
        <pc:spChg chg="mod">
          <ac:chgData name="Biton, Peleg" userId="80974794-56d2-47d4-996f-5efaf19f89da" providerId="ADAL" clId="{3DC77CF4-F159-4765-B66D-20CDFA74094F}" dt="2021-01-05T11:22:09.904" v="786"/>
          <ac:spMkLst>
            <pc:docMk/>
            <pc:sldMk cId="3730696028" sldId="340"/>
            <ac:spMk id="62" creationId="{F009C921-2A8B-4280-98D6-A02F2FA04B3A}"/>
          </ac:spMkLst>
        </pc:spChg>
        <pc:spChg chg="mod">
          <ac:chgData name="Biton, Peleg" userId="80974794-56d2-47d4-996f-5efaf19f89da" providerId="ADAL" clId="{3DC77CF4-F159-4765-B66D-20CDFA74094F}" dt="2021-01-05T11:35:06.241" v="966"/>
          <ac:spMkLst>
            <pc:docMk/>
            <pc:sldMk cId="3730696028" sldId="340"/>
            <ac:spMk id="64" creationId="{9B6DCB81-52D1-4749-BA00-C5A335CE4B25}"/>
          </ac:spMkLst>
        </pc:spChg>
        <pc:grpChg chg="add mod">
          <ac:chgData name="Biton, Peleg" userId="80974794-56d2-47d4-996f-5efaf19f89da" providerId="ADAL" clId="{3DC77CF4-F159-4765-B66D-20CDFA74094F}" dt="2021-01-04T19:13:13.648" v="591"/>
          <ac:grpSpMkLst>
            <pc:docMk/>
            <pc:sldMk cId="3730696028" sldId="340"/>
            <ac:grpSpMk id="38" creationId="{BF0E7E5C-E98E-40C5-904B-483F605F3A7F}"/>
          </ac:grpSpMkLst>
        </pc:grpChg>
      </pc:sldChg>
      <pc:sldChg chg="addSp modSp add">
        <pc:chgData name="Biton, Peleg" userId="80974794-56d2-47d4-996f-5efaf19f89da" providerId="ADAL" clId="{3DC77CF4-F159-4765-B66D-20CDFA74094F}" dt="2021-01-05T11:35:11.059" v="967"/>
        <pc:sldMkLst>
          <pc:docMk/>
          <pc:sldMk cId="1705764147" sldId="341"/>
        </pc:sldMkLst>
        <pc:spChg chg="add">
          <ac:chgData name="Biton, Peleg" userId="80974794-56d2-47d4-996f-5efaf19f89da" providerId="ADAL" clId="{3DC77CF4-F159-4765-B66D-20CDFA74094F}" dt="2021-01-04T18:51:57.866" v="455"/>
          <ac:spMkLst>
            <pc:docMk/>
            <pc:sldMk cId="1705764147" sldId="341"/>
            <ac:spMk id="36" creationId="{B0727501-C36B-47AC-A62D-ED0B59B8C4C9}"/>
          </ac:spMkLst>
        </pc:spChg>
        <pc:spChg chg="mod">
          <ac:chgData name="Biton, Peleg" userId="80974794-56d2-47d4-996f-5efaf19f89da" providerId="ADAL" clId="{3DC77CF4-F159-4765-B66D-20CDFA74094F}" dt="2021-01-05T11:22:13.457" v="787"/>
          <ac:spMkLst>
            <pc:docMk/>
            <pc:sldMk cId="1705764147" sldId="341"/>
            <ac:spMk id="37" creationId="{29272CA2-4C6A-4FD4-BA56-10ADBBD8637E}"/>
          </ac:spMkLst>
        </pc:spChg>
        <pc:spChg chg="mod">
          <ac:chgData name="Biton, Peleg" userId="80974794-56d2-47d4-996f-5efaf19f89da" providerId="ADAL" clId="{3DC77CF4-F159-4765-B66D-20CDFA74094F}" dt="2021-01-04T19:13:30.889" v="596"/>
          <ac:spMkLst>
            <pc:docMk/>
            <pc:sldMk cId="1705764147" sldId="341"/>
            <ac:spMk id="39" creationId="{70D4E61F-5E32-476F-B29B-1904630A1F4D}"/>
          </ac:spMkLst>
        </pc:spChg>
        <pc:spChg chg="mod">
          <ac:chgData name="Biton, Peleg" userId="80974794-56d2-47d4-996f-5efaf19f89da" providerId="ADAL" clId="{3DC77CF4-F159-4765-B66D-20CDFA74094F}" dt="2021-01-04T18:55:15.531" v="479" actId="20577"/>
          <ac:spMkLst>
            <pc:docMk/>
            <pc:sldMk cId="1705764147" sldId="341"/>
            <ac:spMk id="40" creationId="{D54ABC7E-C4D7-499C-ABC3-45977019C850}"/>
          </ac:spMkLst>
        </pc:spChg>
        <pc:spChg chg="mod">
          <ac:chgData name="Biton, Peleg" userId="80974794-56d2-47d4-996f-5efaf19f89da" providerId="ADAL" clId="{3DC77CF4-F159-4765-B66D-20CDFA74094F}" dt="2021-01-05T11:22:14.491" v="788"/>
          <ac:spMkLst>
            <pc:docMk/>
            <pc:sldMk cId="1705764147" sldId="341"/>
            <ac:spMk id="52" creationId="{A575433E-6FF4-4584-8579-A6809BE12807}"/>
          </ac:spMkLst>
        </pc:spChg>
        <pc:spChg chg="mod">
          <ac:chgData name="Biton, Peleg" userId="80974794-56d2-47d4-996f-5efaf19f89da" providerId="ADAL" clId="{3DC77CF4-F159-4765-B66D-20CDFA74094F}" dt="2021-01-05T11:22:15.664" v="789"/>
          <ac:spMkLst>
            <pc:docMk/>
            <pc:sldMk cId="1705764147" sldId="341"/>
            <ac:spMk id="60" creationId="{823CF434-D7EE-4E0E-B4FB-009DB9E80008}"/>
          </ac:spMkLst>
        </pc:spChg>
        <pc:spChg chg="mod">
          <ac:chgData name="Biton, Peleg" userId="80974794-56d2-47d4-996f-5efaf19f89da" providerId="ADAL" clId="{3DC77CF4-F159-4765-B66D-20CDFA74094F}" dt="2021-01-05T11:22:16.682" v="790"/>
          <ac:spMkLst>
            <pc:docMk/>
            <pc:sldMk cId="1705764147" sldId="341"/>
            <ac:spMk id="62" creationId="{F009C921-2A8B-4280-98D6-A02F2FA04B3A}"/>
          </ac:spMkLst>
        </pc:spChg>
        <pc:spChg chg="mod">
          <ac:chgData name="Biton, Peleg" userId="80974794-56d2-47d4-996f-5efaf19f89da" providerId="ADAL" clId="{3DC77CF4-F159-4765-B66D-20CDFA74094F}" dt="2021-01-05T11:35:11.059" v="967"/>
          <ac:spMkLst>
            <pc:docMk/>
            <pc:sldMk cId="1705764147" sldId="341"/>
            <ac:spMk id="64" creationId="{9B6DCB81-52D1-4749-BA00-C5A335CE4B25}"/>
          </ac:spMkLst>
        </pc:spChg>
        <pc:grpChg chg="add mod">
          <ac:chgData name="Biton, Peleg" userId="80974794-56d2-47d4-996f-5efaf19f89da" providerId="ADAL" clId="{3DC77CF4-F159-4765-B66D-20CDFA74094F}" dt="2021-01-04T19:13:28.519" v="594"/>
          <ac:grpSpMkLst>
            <pc:docMk/>
            <pc:sldMk cId="1705764147" sldId="341"/>
            <ac:grpSpMk id="38" creationId="{4098E596-DF89-49A4-BA87-AACD65B0BBFE}"/>
          </ac:grpSpMkLst>
        </pc:grpChg>
      </pc:sldChg>
      <pc:sldChg chg="addSp delSp modSp add">
        <pc:chgData name="Biton, Peleg" userId="80974794-56d2-47d4-996f-5efaf19f89da" providerId="ADAL" clId="{3DC77CF4-F159-4765-B66D-20CDFA74094F}" dt="2021-01-05T11:35:14.460" v="968"/>
        <pc:sldMkLst>
          <pc:docMk/>
          <pc:sldMk cId="2283369033" sldId="342"/>
        </pc:sldMkLst>
        <pc:spChg chg="mod">
          <ac:chgData name="Biton, Peleg" userId="80974794-56d2-47d4-996f-5efaf19f89da" providerId="ADAL" clId="{3DC77CF4-F159-4765-B66D-20CDFA74094F}" dt="2021-01-04T19:48:23.199" v="712" actId="20577"/>
          <ac:spMkLst>
            <pc:docMk/>
            <pc:sldMk cId="2283369033" sldId="342"/>
            <ac:spMk id="4" creationId="{A8C51AC7-82FB-4F45-8200-9DD776011032}"/>
          </ac:spMkLst>
        </pc:spChg>
        <pc:spChg chg="mod">
          <ac:chgData name="Biton, Peleg" userId="80974794-56d2-47d4-996f-5efaf19f89da" providerId="ADAL" clId="{3DC77CF4-F159-4765-B66D-20CDFA74094F}" dt="2021-01-04T20:04:44.786" v="758" actId="20577"/>
          <ac:spMkLst>
            <pc:docMk/>
            <pc:sldMk cId="2283369033" sldId="342"/>
            <ac:spMk id="8" creationId="{86E173F9-4BD8-45C9-895B-D9291BE03666}"/>
          </ac:spMkLst>
        </pc:spChg>
        <pc:spChg chg="mod">
          <ac:chgData name="Biton, Peleg" userId="80974794-56d2-47d4-996f-5efaf19f89da" providerId="ADAL" clId="{3DC77CF4-F159-4765-B66D-20CDFA74094F}" dt="2021-01-05T11:24:01.977" v="817"/>
          <ac:spMkLst>
            <pc:docMk/>
            <pc:sldMk cId="2283369033" sldId="342"/>
            <ac:spMk id="13" creationId="{4CD99ABF-6E91-4780-948E-3B830D82A31B}"/>
          </ac:spMkLst>
        </pc:spChg>
        <pc:spChg chg="add">
          <ac:chgData name="Biton, Peleg" userId="80974794-56d2-47d4-996f-5efaf19f89da" providerId="ADAL" clId="{3DC77CF4-F159-4765-B66D-20CDFA74094F}" dt="2021-01-04T18:51:59.100" v="456"/>
          <ac:spMkLst>
            <pc:docMk/>
            <pc:sldMk cId="2283369033" sldId="342"/>
            <ac:spMk id="36" creationId="{982744EF-27CD-4C11-AAE6-E51C17706A6B}"/>
          </ac:spMkLst>
        </pc:spChg>
        <pc:spChg chg="mod">
          <ac:chgData name="Biton, Peleg" userId="80974794-56d2-47d4-996f-5efaf19f89da" providerId="ADAL" clId="{3DC77CF4-F159-4765-B66D-20CDFA74094F}" dt="2021-01-05T11:24:00.834" v="816"/>
          <ac:spMkLst>
            <pc:docMk/>
            <pc:sldMk cId="2283369033" sldId="342"/>
            <ac:spMk id="37" creationId="{29272CA2-4C6A-4FD4-BA56-10ADBBD8637E}"/>
          </ac:spMkLst>
        </pc:spChg>
        <pc:spChg chg="del mod">
          <ac:chgData name="Biton, Peleg" userId="80974794-56d2-47d4-996f-5efaf19f89da" providerId="ADAL" clId="{3DC77CF4-F159-4765-B66D-20CDFA74094F}" dt="2021-01-04T19:44:42.892" v="680" actId="478"/>
          <ac:spMkLst>
            <pc:docMk/>
            <pc:sldMk cId="2283369033" sldId="342"/>
            <ac:spMk id="39" creationId="{73A411D1-E208-418F-A5B1-FF8EF9171861}"/>
          </ac:spMkLst>
        </pc:spChg>
        <pc:spChg chg="del mod topLvl">
          <ac:chgData name="Biton, Peleg" userId="80974794-56d2-47d4-996f-5efaf19f89da" providerId="ADAL" clId="{3DC77CF4-F159-4765-B66D-20CDFA74094F}" dt="2021-01-05T11:23:42.294" v="808" actId="478"/>
          <ac:spMkLst>
            <pc:docMk/>
            <pc:sldMk cId="2283369033" sldId="342"/>
            <ac:spMk id="40" creationId="{E2ED1F7F-EA5A-46DD-BB20-A6CF48E95FCF}"/>
          </ac:spMkLst>
        </pc:spChg>
        <pc:spChg chg="del topLvl">
          <ac:chgData name="Biton, Peleg" userId="80974794-56d2-47d4-996f-5efaf19f89da" providerId="ADAL" clId="{3DC77CF4-F159-4765-B66D-20CDFA74094F}" dt="2021-01-04T19:44:44.892" v="681" actId="478"/>
          <ac:spMkLst>
            <pc:docMk/>
            <pc:sldMk cId="2283369033" sldId="342"/>
            <ac:spMk id="41" creationId="{388B18D1-3C47-4761-85F0-35B554D9B4EF}"/>
          </ac:spMkLst>
        </pc:spChg>
        <pc:spChg chg="add del">
          <ac:chgData name="Biton, Peleg" userId="80974794-56d2-47d4-996f-5efaf19f89da" providerId="ADAL" clId="{3DC77CF4-F159-4765-B66D-20CDFA74094F}" dt="2021-01-04T19:44:59.659" v="683"/>
          <ac:spMkLst>
            <pc:docMk/>
            <pc:sldMk cId="2283369033" sldId="342"/>
            <ac:spMk id="43" creationId="{671EC3E0-35F1-4A00-8EF8-6EABC0A69760}"/>
          </ac:spMkLst>
        </pc:spChg>
        <pc:spChg chg="add del">
          <ac:chgData name="Biton, Peleg" userId="80974794-56d2-47d4-996f-5efaf19f89da" providerId="ADAL" clId="{3DC77CF4-F159-4765-B66D-20CDFA74094F}" dt="2021-01-04T19:44:59.659" v="683"/>
          <ac:spMkLst>
            <pc:docMk/>
            <pc:sldMk cId="2283369033" sldId="342"/>
            <ac:spMk id="44" creationId="{A062DE7C-319E-441B-99EB-C6915A5FD4ED}"/>
          </ac:spMkLst>
        </pc:spChg>
        <pc:spChg chg="add del mod">
          <ac:chgData name="Biton, Peleg" userId="80974794-56d2-47d4-996f-5efaf19f89da" providerId="ADAL" clId="{3DC77CF4-F159-4765-B66D-20CDFA74094F}" dt="2021-01-04T19:51:30.575" v="728" actId="478"/>
          <ac:spMkLst>
            <pc:docMk/>
            <pc:sldMk cId="2283369033" sldId="342"/>
            <ac:spMk id="49" creationId="{54FD0E4D-6DF2-4410-B016-AAEC2385D96D}"/>
          </ac:spMkLst>
        </pc:spChg>
        <pc:spChg chg="mod">
          <ac:chgData name="Biton, Peleg" userId="80974794-56d2-47d4-996f-5efaf19f89da" providerId="ADAL" clId="{3DC77CF4-F159-4765-B66D-20CDFA74094F}" dt="2021-01-05T11:23:59.649" v="815"/>
          <ac:spMkLst>
            <pc:docMk/>
            <pc:sldMk cId="2283369033" sldId="342"/>
            <ac:spMk id="52" creationId="{A575433E-6FF4-4584-8579-A6809BE12807}"/>
          </ac:spMkLst>
        </pc:spChg>
        <pc:spChg chg="mod">
          <ac:chgData name="Biton, Peleg" userId="80974794-56d2-47d4-996f-5efaf19f89da" providerId="ADAL" clId="{3DC77CF4-F159-4765-B66D-20CDFA74094F}" dt="2021-01-05T11:24:08.030" v="818"/>
          <ac:spMkLst>
            <pc:docMk/>
            <pc:sldMk cId="2283369033" sldId="342"/>
            <ac:spMk id="58" creationId="{35B69D44-A57B-4635-BCA4-345914756F32}"/>
          </ac:spMkLst>
        </pc:spChg>
        <pc:spChg chg="mod">
          <ac:chgData name="Biton, Peleg" userId="80974794-56d2-47d4-996f-5efaf19f89da" providerId="ADAL" clId="{3DC77CF4-F159-4765-B66D-20CDFA74094F}" dt="2021-01-05T11:23:58.254" v="814"/>
          <ac:spMkLst>
            <pc:docMk/>
            <pc:sldMk cId="2283369033" sldId="342"/>
            <ac:spMk id="60" creationId="{823CF434-D7EE-4E0E-B4FB-009DB9E80008}"/>
          </ac:spMkLst>
        </pc:spChg>
        <pc:spChg chg="mod">
          <ac:chgData name="Biton, Peleg" userId="80974794-56d2-47d4-996f-5efaf19f89da" providerId="ADAL" clId="{3DC77CF4-F159-4765-B66D-20CDFA74094F}" dt="2021-01-05T11:22:23.549" v="791"/>
          <ac:spMkLst>
            <pc:docMk/>
            <pc:sldMk cId="2283369033" sldId="342"/>
            <ac:spMk id="62" creationId="{F009C921-2A8B-4280-98D6-A02F2FA04B3A}"/>
          </ac:spMkLst>
        </pc:spChg>
        <pc:spChg chg="mod">
          <ac:chgData name="Biton, Peleg" userId="80974794-56d2-47d4-996f-5efaf19f89da" providerId="ADAL" clId="{3DC77CF4-F159-4765-B66D-20CDFA74094F}" dt="2021-01-05T11:35:14.460" v="968"/>
          <ac:spMkLst>
            <pc:docMk/>
            <pc:sldMk cId="2283369033" sldId="342"/>
            <ac:spMk id="64" creationId="{9B6DCB81-52D1-4749-BA00-C5A335CE4B25}"/>
          </ac:spMkLst>
        </pc:spChg>
        <pc:spChg chg="add del mod">
          <ac:chgData name="Biton, Peleg" userId="80974794-56d2-47d4-996f-5efaf19f89da" providerId="ADAL" clId="{3DC77CF4-F159-4765-B66D-20CDFA74094F}" dt="2021-01-04T19:51:32.303" v="729" actId="478"/>
          <ac:spMkLst>
            <pc:docMk/>
            <pc:sldMk cId="2283369033" sldId="342"/>
            <ac:spMk id="65" creationId="{69C65C32-32C2-47A5-91BE-F6580820C48A}"/>
          </ac:spMkLst>
        </pc:spChg>
        <pc:spChg chg="add del mod">
          <ac:chgData name="Biton, Peleg" userId="80974794-56d2-47d4-996f-5efaf19f89da" providerId="ADAL" clId="{3DC77CF4-F159-4765-B66D-20CDFA74094F}" dt="2021-01-04T19:51:34.240" v="731" actId="478"/>
          <ac:spMkLst>
            <pc:docMk/>
            <pc:sldMk cId="2283369033" sldId="342"/>
            <ac:spMk id="67" creationId="{3582C6C1-6CA7-4084-8866-CD5B33CF0286}"/>
          </ac:spMkLst>
        </pc:spChg>
        <pc:spChg chg="mod">
          <ac:chgData name="Biton, Peleg" userId="80974794-56d2-47d4-996f-5efaf19f89da" providerId="ADAL" clId="{3DC77CF4-F159-4765-B66D-20CDFA74094F}" dt="2021-01-05T11:23:37.291" v="806" actId="20577"/>
          <ac:spMkLst>
            <pc:docMk/>
            <pc:sldMk cId="2283369033" sldId="342"/>
            <ac:spMk id="76" creationId="{49727690-474A-44B3-BC15-7127FBEC0EC1}"/>
          </ac:spMkLst>
        </pc:spChg>
        <pc:spChg chg="add del">
          <ac:chgData name="Biton, Peleg" userId="80974794-56d2-47d4-996f-5efaf19f89da" providerId="ADAL" clId="{3DC77CF4-F159-4765-B66D-20CDFA74094F}" dt="2021-01-04T19:52:35.489" v="750" actId="478"/>
          <ac:spMkLst>
            <pc:docMk/>
            <pc:sldMk cId="2283369033" sldId="342"/>
            <ac:spMk id="82" creationId="{A1B95FC1-7243-47E6-BADE-797A8EF151BE}"/>
          </ac:spMkLst>
        </pc:spChg>
        <pc:spChg chg="mod">
          <ac:chgData name="Biton, Peleg" userId="80974794-56d2-47d4-996f-5efaf19f89da" providerId="ADAL" clId="{3DC77CF4-F159-4765-B66D-20CDFA74094F}" dt="2021-01-05T11:23:54.076" v="813" actId="20577"/>
          <ac:spMkLst>
            <pc:docMk/>
            <pc:sldMk cId="2283369033" sldId="342"/>
            <ac:spMk id="83" creationId="{11D383C6-37A7-49A7-ABB3-E123227902D0}"/>
          </ac:spMkLst>
        </pc:spChg>
        <pc:spChg chg="add mod">
          <ac:chgData name="Biton, Peleg" userId="80974794-56d2-47d4-996f-5efaf19f89da" providerId="ADAL" clId="{3DC77CF4-F159-4765-B66D-20CDFA74094F}" dt="2021-01-05T11:24:49.667" v="829" actId="1076"/>
          <ac:spMkLst>
            <pc:docMk/>
            <pc:sldMk cId="2283369033" sldId="342"/>
            <ac:spMk id="85" creationId="{ED7AD246-ABD6-40FE-ADB6-C2019DBD9A47}"/>
          </ac:spMkLst>
        </pc:spChg>
        <pc:grpChg chg="add del mod">
          <ac:chgData name="Biton, Peleg" userId="80974794-56d2-47d4-996f-5efaf19f89da" providerId="ADAL" clId="{3DC77CF4-F159-4765-B66D-20CDFA74094F}" dt="2021-01-04T19:44:44.892" v="681" actId="478"/>
          <ac:grpSpMkLst>
            <pc:docMk/>
            <pc:sldMk cId="2283369033" sldId="342"/>
            <ac:grpSpMk id="38" creationId="{5B66B72B-34E9-4B10-9248-8A706265582F}"/>
          </ac:grpSpMkLst>
        </pc:grpChg>
        <pc:grpChg chg="add del">
          <ac:chgData name="Biton, Peleg" userId="80974794-56d2-47d4-996f-5efaf19f89da" providerId="ADAL" clId="{3DC77CF4-F159-4765-B66D-20CDFA74094F}" dt="2021-01-05T11:23:39.078" v="807"/>
          <ac:grpSpMkLst>
            <pc:docMk/>
            <pc:sldMk cId="2283369033" sldId="342"/>
            <ac:grpSpMk id="70" creationId="{4D2F31DD-FD22-4FE8-A319-5D7AD70CA677}"/>
          </ac:grpSpMkLst>
        </pc:grpChg>
        <pc:grpChg chg="add">
          <ac:chgData name="Biton, Peleg" userId="80974794-56d2-47d4-996f-5efaf19f89da" providerId="ADAL" clId="{3DC77CF4-F159-4765-B66D-20CDFA74094F}" dt="2021-01-05T11:23:47.201" v="809"/>
          <ac:grpSpMkLst>
            <pc:docMk/>
            <pc:sldMk cId="2283369033" sldId="342"/>
            <ac:grpSpMk id="80" creationId="{9ED4248B-19F2-48E2-AA73-06D6893289F3}"/>
          </ac:grpSpMkLst>
        </pc:grpChg>
        <pc:cxnChg chg="mod">
          <ac:chgData name="Biton, Peleg" userId="80974794-56d2-47d4-996f-5efaf19f89da" providerId="ADAL" clId="{3DC77CF4-F159-4765-B66D-20CDFA74094F}" dt="2021-01-04T19:45:03.658" v="685" actId="1076"/>
          <ac:cxnSpMkLst>
            <pc:docMk/>
            <pc:sldMk cId="2283369033" sldId="342"/>
            <ac:cxnSpMk id="42" creationId="{58048FA6-5FD9-4CEB-A0E6-009A8BAEF165}"/>
          </ac:cxnSpMkLst>
        </pc:cxnChg>
        <pc:cxnChg chg="add del">
          <ac:chgData name="Biton, Peleg" userId="80974794-56d2-47d4-996f-5efaf19f89da" providerId="ADAL" clId="{3DC77CF4-F159-4765-B66D-20CDFA74094F}" dt="2021-01-04T19:44:59.659" v="683"/>
          <ac:cxnSpMkLst>
            <pc:docMk/>
            <pc:sldMk cId="2283369033" sldId="342"/>
            <ac:cxnSpMk id="45" creationId="{2F6676EE-8E2B-468E-B1C3-09C06AFA4EDE}"/>
          </ac:cxnSpMkLst>
        </pc:cxnChg>
        <pc:cxnChg chg="add del mod">
          <ac:chgData name="Biton, Peleg" userId="80974794-56d2-47d4-996f-5efaf19f89da" providerId="ADAL" clId="{3DC77CF4-F159-4765-B66D-20CDFA74094F}" dt="2021-01-04T19:51:28.015" v="725" actId="478"/>
          <ac:cxnSpMkLst>
            <pc:docMk/>
            <pc:sldMk cId="2283369033" sldId="342"/>
            <ac:cxnSpMk id="47" creationId="{5876D99C-C252-4A6A-AAE8-B25081BB246C}"/>
          </ac:cxnSpMkLst>
        </pc:cxnChg>
        <pc:cxnChg chg="add del mod">
          <ac:chgData name="Biton, Peleg" userId="80974794-56d2-47d4-996f-5efaf19f89da" providerId="ADAL" clId="{3DC77CF4-F159-4765-B66D-20CDFA74094F}" dt="2021-01-04T19:51:29.047" v="726" actId="478"/>
          <ac:cxnSpMkLst>
            <pc:docMk/>
            <pc:sldMk cId="2283369033" sldId="342"/>
            <ac:cxnSpMk id="56" creationId="{937C269F-9C06-42D2-9B70-42AA148A8B27}"/>
          </ac:cxnSpMkLst>
        </pc:cxnChg>
        <pc:cxnChg chg="mod">
          <ac:chgData name="Biton, Peleg" userId="80974794-56d2-47d4-996f-5efaf19f89da" providerId="ADAL" clId="{3DC77CF4-F159-4765-B66D-20CDFA74094F}" dt="2021-01-04T19:42:06.768" v="666" actId="14100"/>
          <ac:cxnSpMkLst>
            <pc:docMk/>
            <pc:sldMk cId="2283369033" sldId="342"/>
            <ac:cxnSpMk id="57" creationId="{6A96985B-4E09-4836-B823-414060030FEF}"/>
          </ac:cxnSpMkLst>
        </pc:cxnChg>
        <pc:cxnChg chg="mod">
          <ac:chgData name="Biton, Peleg" userId="80974794-56d2-47d4-996f-5efaf19f89da" providerId="ADAL" clId="{3DC77CF4-F159-4765-B66D-20CDFA74094F}" dt="2021-01-04T19:52:32.415" v="747" actId="14100"/>
          <ac:cxnSpMkLst>
            <pc:docMk/>
            <pc:sldMk cId="2283369033" sldId="342"/>
            <ac:cxnSpMk id="63" creationId="{82DEC071-1B4B-40DC-A51A-D0A32F6EB88D}"/>
          </ac:cxnSpMkLst>
        </pc:cxnChg>
        <pc:cxnChg chg="add del mod">
          <ac:chgData name="Biton, Peleg" userId="80974794-56d2-47d4-996f-5efaf19f89da" providerId="ADAL" clId="{3DC77CF4-F159-4765-B66D-20CDFA74094F}" dt="2021-01-04T19:51:33.215" v="730" actId="478"/>
          <ac:cxnSpMkLst>
            <pc:docMk/>
            <pc:sldMk cId="2283369033" sldId="342"/>
            <ac:cxnSpMk id="66" creationId="{64CF1D81-2E12-4006-969C-39B18DA69AAA}"/>
          </ac:cxnSpMkLst>
        </pc:cxnChg>
      </pc:sldChg>
      <pc:sldChg chg="addSp delSp modSp add">
        <pc:chgData name="Biton, Peleg" userId="80974794-56d2-47d4-996f-5efaf19f89da" providerId="ADAL" clId="{3DC77CF4-F159-4765-B66D-20CDFA74094F}" dt="2021-01-05T11:35:17.884" v="969"/>
        <pc:sldMkLst>
          <pc:docMk/>
          <pc:sldMk cId="1206985106" sldId="343"/>
        </pc:sldMkLst>
        <pc:spChg chg="mod">
          <ac:chgData name="Biton, Peleg" userId="80974794-56d2-47d4-996f-5efaf19f89da" providerId="ADAL" clId="{3DC77CF4-F159-4765-B66D-20CDFA74094F}" dt="2021-01-05T11:24:32.906" v="826"/>
          <ac:spMkLst>
            <pc:docMk/>
            <pc:sldMk cId="1206985106" sldId="343"/>
            <ac:spMk id="4" creationId="{A8C51AC7-82FB-4F45-8200-9DD776011032}"/>
          </ac:spMkLst>
        </pc:spChg>
        <pc:spChg chg="mod">
          <ac:chgData name="Biton, Peleg" userId="80974794-56d2-47d4-996f-5efaf19f89da" providerId="ADAL" clId="{3DC77CF4-F159-4765-B66D-20CDFA74094F}" dt="2021-01-05T11:24:29.154" v="824"/>
          <ac:spMkLst>
            <pc:docMk/>
            <pc:sldMk cId="1206985106" sldId="343"/>
            <ac:spMk id="13" creationId="{4CD99ABF-6E91-4780-948E-3B830D82A31B}"/>
          </ac:spMkLst>
        </pc:spChg>
        <pc:spChg chg="mod">
          <ac:chgData name="Biton, Peleg" userId="80974794-56d2-47d4-996f-5efaf19f89da" providerId="ADAL" clId="{3DC77CF4-F159-4765-B66D-20CDFA74094F}" dt="2021-01-05T11:24:27.703" v="823"/>
          <ac:spMkLst>
            <pc:docMk/>
            <pc:sldMk cId="1206985106" sldId="343"/>
            <ac:spMk id="37" creationId="{29272CA2-4C6A-4FD4-BA56-10ADBBD8637E}"/>
          </ac:spMkLst>
        </pc:spChg>
        <pc:spChg chg="mod">
          <ac:chgData name="Biton, Peleg" userId="80974794-56d2-47d4-996f-5efaf19f89da" providerId="ADAL" clId="{3DC77CF4-F159-4765-B66D-20CDFA74094F}" dt="2021-01-05T11:24:35.428" v="827" actId="20577"/>
          <ac:spMkLst>
            <pc:docMk/>
            <pc:sldMk cId="1206985106" sldId="343"/>
            <ac:spMk id="38" creationId="{71004ECF-9D60-415A-A27C-2C29D887AFBD}"/>
          </ac:spMkLst>
        </pc:spChg>
        <pc:spChg chg="add">
          <ac:chgData name="Biton, Peleg" userId="80974794-56d2-47d4-996f-5efaf19f89da" providerId="ADAL" clId="{3DC77CF4-F159-4765-B66D-20CDFA74094F}" dt="2021-01-04T18:52:00.587" v="457"/>
          <ac:spMkLst>
            <pc:docMk/>
            <pc:sldMk cId="1206985106" sldId="343"/>
            <ac:spMk id="39" creationId="{E7D7A09D-EA55-4385-A3AB-0F73AC65F2C9}"/>
          </ac:spMkLst>
        </pc:spChg>
        <pc:spChg chg="mod">
          <ac:chgData name="Biton, Peleg" userId="80974794-56d2-47d4-996f-5efaf19f89da" providerId="ADAL" clId="{3DC77CF4-F159-4765-B66D-20CDFA74094F}" dt="2021-01-04T19:13:49.969" v="603"/>
          <ac:spMkLst>
            <pc:docMk/>
            <pc:sldMk cId="1206985106" sldId="343"/>
            <ac:spMk id="41" creationId="{2E1698C8-B85A-4A71-87A6-3106BB01F7D2}"/>
          </ac:spMkLst>
        </pc:spChg>
        <pc:spChg chg="mod">
          <ac:chgData name="Biton, Peleg" userId="80974794-56d2-47d4-996f-5efaf19f89da" providerId="ADAL" clId="{3DC77CF4-F159-4765-B66D-20CDFA74094F}" dt="2021-01-04T19:03:00.957" v="532" actId="20577"/>
          <ac:spMkLst>
            <pc:docMk/>
            <pc:sldMk cId="1206985106" sldId="343"/>
            <ac:spMk id="43" creationId="{1AC3F4BA-E600-41F2-86AA-CA1E27B41236}"/>
          </ac:spMkLst>
        </pc:spChg>
        <pc:spChg chg="add del">
          <ac:chgData name="Biton, Peleg" userId="80974794-56d2-47d4-996f-5efaf19f89da" providerId="ADAL" clId="{3DC77CF4-F159-4765-B66D-20CDFA74094F}" dt="2021-01-04T18:57:48.844" v="498" actId="478"/>
          <ac:spMkLst>
            <pc:docMk/>
            <pc:sldMk cId="1206985106" sldId="343"/>
            <ac:spMk id="45" creationId="{B862B99D-028D-4A8B-846F-05894711DE37}"/>
          </ac:spMkLst>
        </pc:spChg>
        <pc:spChg chg="add del">
          <ac:chgData name="Biton, Peleg" userId="80974794-56d2-47d4-996f-5efaf19f89da" providerId="ADAL" clId="{3DC77CF4-F159-4765-B66D-20CDFA74094F}" dt="2021-01-04T18:57:47.788" v="497" actId="478"/>
          <ac:spMkLst>
            <pc:docMk/>
            <pc:sldMk cId="1206985106" sldId="343"/>
            <ac:spMk id="47" creationId="{CF066FD4-C8F0-43E4-A338-B92393F05D42}"/>
          </ac:spMkLst>
        </pc:spChg>
        <pc:spChg chg="mod">
          <ac:chgData name="Biton, Peleg" userId="80974794-56d2-47d4-996f-5efaf19f89da" providerId="ADAL" clId="{3DC77CF4-F159-4765-B66D-20CDFA74094F}" dt="2021-01-05T11:24:26.502" v="822"/>
          <ac:spMkLst>
            <pc:docMk/>
            <pc:sldMk cId="1206985106" sldId="343"/>
            <ac:spMk id="52" creationId="{A575433E-6FF4-4584-8579-A6809BE12807}"/>
          </ac:spMkLst>
        </pc:spChg>
        <pc:spChg chg="mod">
          <ac:chgData name="Biton, Peleg" userId="80974794-56d2-47d4-996f-5efaf19f89da" providerId="ADAL" clId="{3DC77CF4-F159-4765-B66D-20CDFA74094F}" dt="2021-01-05T11:24:25.231" v="821"/>
          <ac:spMkLst>
            <pc:docMk/>
            <pc:sldMk cId="1206985106" sldId="343"/>
            <ac:spMk id="60" creationId="{823CF434-D7EE-4E0E-B4FB-009DB9E80008}"/>
          </ac:spMkLst>
        </pc:spChg>
        <pc:spChg chg="mod">
          <ac:chgData name="Biton, Peleg" userId="80974794-56d2-47d4-996f-5efaf19f89da" providerId="ADAL" clId="{3DC77CF4-F159-4765-B66D-20CDFA74094F}" dt="2021-01-05T11:24:24.232" v="820"/>
          <ac:spMkLst>
            <pc:docMk/>
            <pc:sldMk cId="1206985106" sldId="343"/>
            <ac:spMk id="62" creationId="{F009C921-2A8B-4280-98D6-A02F2FA04B3A}"/>
          </ac:spMkLst>
        </pc:spChg>
        <pc:spChg chg="mod">
          <ac:chgData name="Biton, Peleg" userId="80974794-56d2-47d4-996f-5efaf19f89da" providerId="ADAL" clId="{3DC77CF4-F159-4765-B66D-20CDFA74094F}" dt="2021-01-05T11:35:17.884" v="969"/>
          <ac:spMkLst>
            <pc:docMk/>
            <pc:sldMk cId="1206985106" sldId="343"/>
            <ac:spMk id="64" creationId="{9B6DCB81-52D1-4749-BA00-C5A335CE4B25}"/>
          </ac:spMkLst>
        </pc:spChg>
        <pc:grpChg chg="add mod">
          <ac:chgData name="Biton, Peleg" userId="80974794-56d2-47d4-996f-5efaf19f89da" providerId="ADAL" clId="{3DC77CF4-F159-4765-B66D-20CDFA74094F}" dt="2021-01-04T19:13:45.530" v="601"/>
          <ac:grpSpMkLst>
            <pc:docMk/>
            <pc:sldMk cId="1206985106" sldId="343"/>
            <ac:grpSpMk id="40" creationId="{2A9ADC6F-178E-4F5B-BB0B-99123633EAB5}"/>
          </ac:grpSpMkLst>
        </pc:grpChg>
      </pc:sldChg>
      <pc:sldChg chg="delSp modSp add">
        <pc:chgData name="Biton, Peleg" userId="80974794-56d2-47d4-996f-5efaf19f89da" providerId="ADAL" clId="{3DC77CF4-F159-4765-B66D-20CDFA74094F}" dt="2021-01-05T11:34:53.467" v="962"/>
        <pc:sldMkLst>
          <pc:docMk/>
          <pc:sldMk cId="509479394" sldId="344"/>
        </pc:sldMkLst>
        <pc:spChg chg="mod">
          <ac:chgData name="Biton, Peleg" userId="80974794-56d2-47d4-996f-5efaf19f89da" providerId="ADAL" clId="{3DC77CF4-F159-4765-B66D-20CDFA74094F}" dt="2021-01-04T19:12:44.867" v="580"/>
          <ac:spMkLst>
            <pc:docMk/>
            <pc:sldMk cId="509479394" sldId="344"/>
            <ac:spMk id="38" creationId="{9570A38B-D2B1-44B5-AB4A-9094D7E91FB8}"/>
          </ac:spMkLst>
        </pc:spChg>
        <pc:spChg chg="del">
          <ac:chgData name="Biton, Peleg" userId="80974794-56d2-47d4-996f-5efaf19f89da" providerId="ADAL" clId="{3DC77CF4-F159-4765-B66D-20CDFA74094F}" dt="2021-01-04T18:48:52.731" v="439" actId="478"/>
          <ac:spMkLst>
            <pc:docMk/>
            <pc:sldMk cId="509479394" sldId="344"/>
            <ac:spMk id="41" creationId="{EC281130-570B-475D-B666-3D8EE958418A}"/>
          </ac:spMkLst>
        </pc:spChg>
        <pc:spChg chg="del">
          <ac:chgData name="Biton, Peleg" userId="80974794-56d2-47d4-996f-5efaf19f89da" providerId="ADAL" clId="{3DC77CF4-F159-4765-B66D-20CDFA74094F}" dt="2021-01-04T18:48:52.731" v="439" actId="478"/>
          <ac:spMkLst>
            <pc:docMk/>
            <pc:sldMk cId="509479394" sldId="344"/>
            <ac:spMk id="43" creationId="{848C3778-EF04-46E6-B214-EEBB0B9BE874}"/>
          </ac:spMkLst>
        </pc:spChg>
        <pc:spChg chg="del">
          <ac:chgData name="Biton, Peleg" userId="80974794-56d2-47d4-996f-5efaf19f89da" providerId="ADAL" clId="{3DC77CF4-F159-4765-B66D-20CDFA74094F}" dt="2021-01-04T18:48:52.731" v="439" actId="478"/>
          <ac:spMkLst>
            <pc:docMk/>
            <pc:sldMk cId="509479394" sldId="344"/>
            <ac:spMk id="44" creationId="{73148397-F4EC-4BC4-9BBA-E4BFDAF7E190}"/>
          </ac:spMkLst>
        </pc:spChg>
        <pc:spChg chg="del">
          <ac:chgData name="Biton, Peleg" userId="80974794-56d2-47d4-996f-5efaf19f89da" providerId="ADAL" clId="{3DC77CF4-F159-4765-B66D-20CDFA74094F}" dt="2021-01-04T18:48:52.731" v="439" actId="478"/>
          <ac:spMkLst>
            <pc:docMk/>
            <pc:sldMk cId="509479394" sldId="344"/>
            <ac:spMk id="45" creationId="{39C6B370-5954-4592-B671-7FAF652C9758}"/>
          </ac:spMkLst>
        </pc:spChg>
        <pc:spChg chg="del">
          <ac:chgData name="Biton, Peleg" userId="80974794-56d2-47d4-996f-5efaf19f89da" providerId="ADAL" clId="{3DC77CF4-F159-4765-B66D-20CDFA74094F}" dt="2021-01-04T18:48:52.731" v="439" actId="478"/>
          <ac:spMkLst>
            <pc:docMk/>
            <pc:sldMk cId="509479394" sldId="344"/>
            <ac:spMk id="47" creationId="{883DB098-C7AE-4A03-BE48-3496BB5B7C27}"/>
          </ac:spMkLst>
        </pc:spChg>
        <pc:spChg chg="mod">
          <ac:chgData name="Biton, Peleg" userId="80974794-56d2-47d4-996f-5efaf19f89da" providerId="ADAL" clId="{3DC77CF4-F159-4765-B66D-20CDFA74094F}" dt="2021-01-05T11:21:21.528" v="772"/>
          <ac:spMkLst>
            <pc:docMk/>
            <pc:sldMk cId="509479394" sldId="344"/>
            <ac:spMk id="60" creationId="{823CF434-D7EE-4E0E-B4FB-009DB9E80008}"/>
          </ac:spMkLst>
        </pc:spChg>
        <pc:spChg chg="mod">
          <ac:chgData name="Biton, Peleg" userId="80974794-56d2-47d4-996f-5efaf19f89da" providerId="ADAL" clId="{3DC77CF4-F159-4765-B66D-20CDFA74094F}" dt="2021-01-05T11:21:23.443" v="773"/>
          <ac:spMkLst>
            <pc:docMk/>
            <pc:sldMk cId="509479394" sldId="344"/>
            <ac:spMk id="62" creationId="{F009C921-2A8B-4280-98D6-A02F2FA04B3A}"/>
          </ac:spMkLst>
        </pc:spChg>
        <pc:spChg chg="mod">
          <ac:chgData name="Biton, Peleg" userId="80974794-56d2-47d4-996f-5efaf19f89da" providerId="ADAL" clId="{3DC77CF4-F159-4765-B66D-20CDFA74094F}" dt="2021-01-05T11:34:53.467" v="962"/>
          <ac:spMkLst>
            <pc:docMk/>
            <pc:sldMk cId="509479394" sldId="344"/>
            <ac:spMk id="64" creationId="{9B6DCB81-52D1-4749-BA00-C5A335CE4B25}"/>
          </ac:spMkLst>
        </pc:spChg>
        <pc:grpChg chg="mod">
          <ac:chgData name="Biton, Peleg" userId="80974794-56d2-47d4-996f-5efaf19f89da" providerId="ADAL" clId="{3DC77CF4-F159-4765-B66D-20CDFA74094F}" dt="2021-01-04T19:12:42.299" v="578"/>
          <ac:grpSpMkLst>
            <pc:docMk/>
            <pc:sldMk cId="509479394" sldId="344"/>
            <ac:grpSpMk id="36" creationId="{DFA2F7BB-E529-4FF8-84FB-E69BF1423E27}"/>
          </ac:grpSpMkLst>
        </pc:grpChg>
      </pc:sldChg>
      <pc:sldChg chg="addSp delSp modSp add">
        <pc:chgData name="Biton, Peleg" userId="80974794-56d2-47d4-996f-5efaf19f89da" providerId="ADAL" clId="{3DC77CF4-F159-4765-B66D-20CDFA74094F}" dt="2021-01-05T11:35:21.364" v="970"/>
        <pc:sldMkLst>
          <pc:docMk/>
          <pc:sldMk cId="3117824112" sldId="345"/>
        </pc:sldMkLst>
        <pc:spChg chg="add del mod">
          <ac:chgData name="Biton, Peleg" userId="80974794-56d2-47d4-996f-5efaf19f89da" providerId="ADAL" clId="{3DC77CF4-F159-4765-B66D-20CDFA74094F}" dt="2021-01-04T19:00:35.574" v="515" actId="478"/>
          <ac:spMkLst>
            <pc:docMk/>
            <pc:sldMk cId="3117824112" sldId="345"/>
            <ac:spMk id="2" creationId="{D6E1717B-21AC-49AD-B7BF-39FCAA228587}"/>
          </ac:spMkLst>
        </pc:spChg>
        <pc:spChg chg="add del mod">
          <ac:chgData name="Biton, Peleg" userId="80974794-56d2-47d4-996f-5efaf19f89da" providerId="ADAL" clId="{3DC77CF4-F159-4765-B66D-20CDFA74094F}" dt="2021-01-05T11:25:38.905" v="839" actId="478"/>
          <ac:spMkLst>
            <pc:docMk/>
            <pc:sldMk cId="3117824112" sldId="345"/>
            <ac:spMk id="3" creationId="{EA8C0DC7-2973-4841-9170-E1FA0A0F6191}"/>
          </ac:spMkLst>
        </pc:spChg>
        <pc:spChg chg="mod">
          <ac:chgData name="Biton, Peleg" userId="80974794-56d2-47d4-996f-5efaf19f89da" providerId="ADAL" clId="{3DC77CF4-F159-4765-B66D-20CDFA74094F}" dt="2021-01-04T19:14:07.429" v="607"/>
          <ac:spMkLst>
            <pc:docMk/>
            <pc:sldMk cId="3117824112" sldId="345"/>
            <ac:spMk id="41" creationId="{2E1698C8-B85A-4A71-87A6-3106BB01F7D2}"/>
          </ac:spMkLst>
        </pc:spChg>
        <pc:spChg chg="mod">
          <ac:chgData name="Biton, Peleg" userId="80974794-56d2-47d4-996f-5efaf19f89da" providerId="ADAL" clId="{3DC77CF4-F159-4765-B66D-20CDFA74094F}" dt="2021-01-04T19:03:06.862" v="534" actId="20577"/>
          <ac:spMkLst>
            <pc:docMk/>
            <pc:sldMk cId="3117824112" sldId="345"/>
            <ac:spMk id="43" creationId="{1AC3F4BA-E600-41F2-86AA-CA1E27B41236}"/>
          </ac:spMkLst>
        </pc:spChg>
        <pc:spChg chg="mod">
          <ac:chgData name="Biton, Peleg" userId="80974794-56d2-47d4-996f-5efaf19f89da" providerId="ADAL" clId="{3DC77CF4-F159-4765-B66D-20CDFA74094F}" dt="2021-01-05T11:26:11.441" v="868" actId="20577"/>
          <ac:spMkLst>
            <pc:docMk/>
            <pc:sldMk cId="3117824112" sldId="345"/>
            <ac:spMk id="45" creationId="{B862B99D-028D-4A8B-846F-05894711DE37}"/>
          </ac:spMkLst>
        </pc:spChg>
        <pc:spChg chg="add mod">
          <ac:chgData name="Biton, Peleg" userId="80974794-56d2-47d4-996f-5efaf19f89da" providerId="ADAL" clId="{3DC77CF4-F159-4765-B66D-20CDFA74094F}" dt="2021-01-05T11:26:04.597" v="867" actId="1076"/>
          <ac:spMkLst>
            <pc:docMk/>
            <pc:sldMk cId="3117824112" sldId="345"/>
            <ac:spMk id="47" creationId="{A741C1C6-5BD7-4E6F-9B7A-9D99D0778CD3}"/>
          </ac:spMkLst>
        </pc:spChg>
        <pc:spChg chg="del mod">
          <ac:chgData name="Biton, Peleg" userId="80974794-56d2-47d4-996f-5efaf19f89da" providerId="ADAL" clId="{3DC77CF4-F159-4765-B66D-20CDFA74094F}" dt="2021-01-04T18:58:20.645" v="504" actId="478"/>
          <ac:spMkLst>
            <pc:docMk/>
            <pc:sldMk cId="3117824112" sldId="345"/>
            <ac:spMk id="47" creationId="{CF066FD4-C8F0-43E4-A338-B92393F05D42}"/>
          </ac:spMkLst>
        </pc:spChg>
        <pc:spChg chg="mod">
          <ac:chgData name="Biton, Peleg" userId="80974794-56d2-47d4-996f-5efaf19f89da" providerId="ADAL" clId="{3DC77CF4-F159-4765-B66D-20CDFA74094F}" dt="2021-01-05T11:35:21.364" v="970"/>
          <ac:spMkLst>
            <pc:docMk/>
            <pc:sldMk cId="3117824112" sldId="345"/>
            <ac:spMk id="64" creationId="{9B6DCB81-52D1-4749-BA00-C5A335CE4B25}"/>
          </ac:spMkLst>
        </pc:spChg>
        <pc:grpChg chg="mod">
          <ac:chgData name="Biton, Peleg" userId="80974794-56d2-47d4-996f-5efaf19f89da" providerId="ADAL" clId="{3DC77CF4-F159-4765-B66D-20CDFA74094F}" dt="2021-01-04T19:13:55.334" v="604"/>
          <ac:grpSpMkLst>
            <pc:docMk/>
            <pc:sldMk cId="3117824112" sldId="345"/>
            <ac:grpSpMk id="40" creationId="{2A9ADC6F-178E-4F5B-BB0B-99123633EAB5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6C05D-D64F-4E88-814A-4F0D1FE632EB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B88BD-0847-448C-9A72-9406E16CE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8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99FBD-FD0D-4562-B7D1-5722885B8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254939-8DB3-4FA5-85F9-073614F8A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2E546-72A5-4EA5-A9A0-AF7072DC9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E51F-BF0B-4B82-A3D2-633A9DD2F8BD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25A69-4E1E-495B-8CCA-4DA80115D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AC61B-7B68-4C62-A03B-54C39E2B2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ECBC-CCCA-4906-9CB2-B56C5CB1F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317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115A0-2D03-42C5-A2A3-A463C258B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B8E08C-E78D-4ADE-A358-6448A17E1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BABC7-0E89-487D-9D39-958019317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E51F-BF0B-4B82-A3D2-633A9DD2F8BD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AF3DA-A1C0-4C69-ACD6-0B086A14D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0DDDF-7FB3-4CCC-BCDF-AD1FF033F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ECBC-CCCA-4906-9CB2-B56C5CB1F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5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DF2E4-D194-483E-B016-C337118D3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55883D-F97B-4DBB-98CC-EAC7A94E9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97C25-327F-4618-B222-9C6FD4810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E51F-BF0B-4B82-A3D2-633A9DD2F8BD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8C1B9-E254-4796-9A70-AA31979DD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67A63-321C-4067-BBC7-CB710C2FE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ECBC-CCCA-4906-9CB2-B56C5CB1F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07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E1566-0FDD-4D64-9993-C4E59A3ED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AEC6A-9087-4804-85F1-43C1F9A56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D47D3-26C7-4BCC-974E-C1915A275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E51F-BF0B-4B82-A3D2-633A9DD2F8BD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A1742-E076-4048-9F4A-302C60D66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8D763-C638-45AC-AC75-0A7FA35CF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ECBC-CCCA-4906-9CB2-B56C5CB1F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97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E6513-6223-4DAD-90D4-461A28499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268E6-FB54-4747-B6A8-B61F0AC2E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CDA22-622C-4CB6-A7EE-BB01C1E66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E51F-BF0B-4B82-A3D2-633A9DD2F8BD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2B2AF-A53F-4758-A2AD-1A3061AB9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A57A6-9E9A-4064-8C75-3F88285B9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ECBC-CCCA-4906-9CB2-B56C5CB1F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77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79509-F0F4-44BE-A452-05D43BC7D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A6D83-F135-4803-A5FC-646397A46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B549DD-F50A-409E-BD58-A21B47985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2302E-5EE3-4B4B-8FED-7BA2CFCE7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E51F-BF0B-4B82-A3D2-633A9DD2F8BD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3199A5-5DB6-4D17-950B-D8E9FACC2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8F9AE-C98C-4404-95AA-2A22C7708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ECBC-CCCA-4906-9CB2-B56C5CB1F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31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29C56-C10D-4539-A669-CC88A2ACE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8CED7-65AA-4D8E-A43A-B4C799989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449261-9A1C-48D3-B204-799C21C2D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C81FE5-8CEF-448B-8230-1FD2A2FBFA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E24C5A-4348-4A03-8B7A-B1900AF2BF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07B3A9-A87F-48A3-8C39-5819E0F49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E51F-BF0B-4B82-A3D2-633A9DD2F8BD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4C1408-749E-400A-8B96-217F7DB03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A91E76-6184-467B-80F1-F9EB36749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ECBC-CCCA-4906-9CB2-B56C5CB1F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2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7BD3E-BB68-4A8F-96B1-580F2C8E9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0E80BE-FD53-42BE-9BDF-4BE383230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E51F-BF0B-4B82-A3D2-633A9DD2F8BD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F148D6-AB94-4B6E-8A43-14CBD0689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5091FF-2519-4E45-B65A-20C8A1AA9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ECBC-CCCA-4906-9CB2-B56C5CB1F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80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CC5065-2996-48DB-8918-D39F09C8F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E51F-BF0B-4B82-A3D2-633A9DD2F8BD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61D1F2-AE94-46BA-BDA4-5F7FA4898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02D280-A18A-4C08-B8E4-147D05020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ECBC-CCCA-4906-9CB2-B56C5CB1F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82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901B6-E5B5-427B-A550-F3B2B1AB2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41181-BA98-435F-AE87-589E720B9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405E0-737A-485B-A1F7-E5C4D85A5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B517C-AE3B-4A57-B8AA-70A303C66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E51F-BF0B-4B82-A3D2-633A9DD2F8BD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84B09-2200-4199-A973-7C3B66C6B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BD1E7-9587-4C07-B462-E8A75D18C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ECBC-CCCA-4906-9CB2-B56C5CB1F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65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5C079-19C4-4028-ABE8-17C8A772E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765EA-6017-4D7E-AF9C-7DD9E8BB11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8C4A53-8068-4E2E-BC06-FFDD2845F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A4E3C-B723-401F-BCDD-969CDAB6F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E51F-BF0B-4B82-A3D2-633A9DD2F8BD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82ADA-04DC-4BFF-AE13-FF1BEE4D1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7F0A3-2977-4845-82E9-A399F599C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ECBC-CCCA-4906-9CB2-B56C5CB1F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57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CFB7DB-7E3F-4B77-AE95-E3E008127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D132F-8BB7-41DD-A88F-29822B9F9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AB77D-1436-46FE-9104-4169390C70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CE51F-BF0B-4B82-A3D2-633A9DD2F8BD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B182E-9909-4BE8-A320-E7043C20D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7931A-452C-4FE8-ADA8-75CD50097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1ECBC-CCCA-4906-9CB2-B56C5CB1F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2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83FB0-2368-4268-A5F2-F9BA2BDA69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Naïve optimal</a:t>
            </a:r>
          </a:p>
        </p:txBody>
      </p:sp>
    </p:spTree>
    <p:extLst>
      <p:ext uri="{BB962C8B-B14F-4D97-AF65-F5344CB8AC3E}">
        <p14:creationId xmlns:p14="http://schemas.microsoft.com/office/powerpoint/2010/main" val="2566697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782748" y="150412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4 , 5 , 3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411453" y="1705172"/>
            <a:ext cx="1371295" cy="79442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868223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4 , 5 , 3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4697272" y="249143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1 , 2 , 9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3325978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2782748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1 , 2 , 9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6611795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11877674" y="1319454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11877674" y="2219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11877674" y="3212069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11877674" y="4191000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11877673" y="5177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>
            <a:off x="3869207" y="1705173"/>
            <a:ext cx="1371295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5783731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5373821" y="3668558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4830591" y="442218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7698254" y="3668558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8399366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8 , 4 , 0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3586250" y="4623234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3043020" y="537685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4 , 1 , 7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910683" y="4623234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6611795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  <a:stCxn id="60" idx="1"/>
          </p:cNvCxnSpPr>
          <p:nvPr/>
        </p:nvCxnSpPr>
        <p:spPr>
          <a:xfrm flipH="1">
            <a:off x="5367454" y="5581605"/>
            <a:ext cx="1244341" cy="75875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  <a:stCxn id="60" idx="3"/>
          </p:cNvCxnSpPr>
          <p:nvPr/>
        </p:nvCxnSpPr>
        <p:spPr>
          <a:xfrm>
            <a:off x="7698254" y="5581605"/>
            <a:ext cx="1237975" cy="76244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11874777" y="5972133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3481474" y="5030564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24">
            <a:extLst>
              <a:ext uri="{FF2B5EF4-FFF2-40B4-BE49-F238E27FC236}">
                <a16:creationId xmlns:a16="http://schemas.microsoft.com/office/drawing/2014/main" id="{2FC24EE9-56A4-4418-8DB4-4AF91B2BC8CD}"/>
              </a:ext>
            </a:extLst>
          </p:cNvPr>
          <p:cNvSpPr/>
          <p:nvPr/>
        </p:nvSpPr>
        <p:spPr>
          <a:xfrm>
            <a:off x="4824224" y="634035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6 , 5 , 1</a:t>
            </a:r>
          </a:p>
        </p:txBody>
      </p:sp>
      <p:sp>
        <p:nvSpPr>
          <p:cNvPr id="38" name="Rounded Rectangle 24">
            <a:extLst>
              <a:ext uri="{FF2B5EF4-FFF2-40B4-BE49-F238E27FC236}">
                <a16:creationId xmlns:a16="http://schemas.microsoft.com/office/drawing/2014/main" id="{17ACD656-301B-4030-AD9D-7B17C4BDC0FF}"/>
              </a:ext>
            </a:extLst>
          </p:cNvPr>
          <p:cNvSpPr/>
          <p:nvPr/>
        </p:nvSpPr>
        <p:spPr>
          <a:xfrm>
            <a:off x="8392999" y="634405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1 , 6 , 5</a:t>
            </a:r>
          </a:p>
        </p:txBody>
      </p:sp>
    </p:spTree>
    <p:extLst>
      <p:ext uri="{BB962C8B-B14F-4D97-AF65-F5344CB8AC3E}">
        <p14:creationId xmlns:p14="http://schemas.microsoft.com/office/powerpoint/2010/main" val="3672705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782748" y="150412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4 , 5 , 3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411453" y="1705172"/>
            <a:ext cx="1371295" cy="79442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868223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4 , 5 , 3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4697272" y="249143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1 , 2 , 9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3325978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2782748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1 , 2 , 9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6611795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11877674" y="1319454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11877674" y="2219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11877674" y="3212069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11877674" y="4191000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11877673" y="5177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>
            <a:off x="3869207" y="1705173"/>
            <a:ext cx="1371295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5783731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5373821" y="3668558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4830591" y="442218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4 , 1 , 7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7698254" y="3668558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8399366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8 , 4 , 0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3586250" y="4623234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3043020" y="537685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4 , 1 , 7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910683" y="4623234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6611795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  <a:stCxn id="60" idx="1"/>
          </p:cNvCxnSpPr>
          <p:nvPr/>
        </p:nvCxnSpPr>
        <p:spPr>
          <a:xfrm flipH="1">
            <a:off x="5367454" y="5581605"/>
            <a:ext cx="1244341" cy="75875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  <a:stCxn id="60" idx="3"/>
          </p:cNvCxnSpPr>
          <p:nvPr/>
        </p:nvCxnSpPr>
        <p:spPr>
          <a:xfrm>
            <a:off x="7698254" y="5581605"/>
            <a:ext cx="1237975" cy="76244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11874777" y="5972133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5289233" y="4037337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24">
            <a:extLst>
              <a:ext uri="{FF2B5EF4-FFF2-40B4-BE49-F238E27FC236}">
                <a16:creationId xmlns:a16="http://schemas.microsoft.com/office/drawing/2014/main" id="{F22B3B67-5185-4212-95E1-D240A6C2F30A}"/>
              </a:ext>
            </a:extLst>
          </p:cNvPr>
          <p:cNvSpPr/>
          <p:nvPr/>
        </p:nvSpPr>
        <p:spPr>
          <a:xfrm>
            <a:off x="4824224" y="634035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6 , 5 , 1</a:t>
            </a:r>
          </a:p>
        </p:txBody>
      </p:sp>
      <p:sp>
        <p:nvSpPr>
          <p:cNvPr id="38" name="Rounded Rectangle 24">
            <a:extLst>
              <a:ext uri="{FF2B5EF4-FFF2-40B4-BE49-F238E27FC236}">
                <a16:creationId xmlns:a16="http://schemas.microsoft.com/office/drawing/2014/main" id="{D97D8885-BE9F-4FB1-9441-616DEA9A4474}"/>
              </a:ext>
            </a:extLst>
          </p:cNvPr>
          <p:cNvSpPr/>
          <p:nvPr/>
        </p:nvSpPr>
        <p:spPr>
          <a:xfrm>
            <a:off x="8392999" y="634405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1 , 6 , 5</a:t>
            </a:r>
          </a:p>
        </p:txBody>
      </p:sp>
    </p:spTree>
    <p:extLst>
      <p:ext uri="{BB962C8B-B14F-4D97-AF65-F5344CB8AC3E}">
        <p14:creationId xmlns:p14="http://schemas.microsoft.com/office/powerpoint/2010/main" val="2284252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782748" y="150412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4 , 5 , 3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411453" y="1705172"/>
            <a:ext cx="1371295" cy="79442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868223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4 , 5 , 3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4697272" y="249143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1 , 2 , 9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3325978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2782748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1 , 2 , 9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6611795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11877674" y="1319454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11877674" y="2219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11877674" y="3212069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11877674" y="4191000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11877673" y="5177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>
            <a:off x="3869207" y="1705173"/>
            <a:ext cx="1371295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5783731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5373821" y="3668558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4830591" y="442218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4 , 1 , 7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7698254" y="3668558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8399366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8 , 4 , 0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3586250" y="4623234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3043020" y="537685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4 , 1 , 7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910683" y="4623234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6611795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  <a:stCxn id="60" idx="1"/>
          </p:cNvCxnSpPr>
          <p:nvPr/>
        </p:nvCxnSpPr>
        <p:spPr>
          <a:xfrm flipH="1">
            <a:off x="5367454" y="5581605"/>
            <a:ext cx="1244341" cy="75875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  <a:stCxn id="60" idx="3"/>
          </p:cNvCxnSpPr>
          <p:nvPr/>
        </p:nvCxnSpPr>
        <p:spPr>
          <a:xfrm>
            <a:off x="7698254" y="5581605"/>
            <a:ext cx="1237975" cy="76244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11874777" y="5972133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7050249" y="5000045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24">
            <a:extLst>
              <a:ext uri="{FF2B5EF4-FFF2-40B4-BE49-F238E27FC236}">
                <a16:creationId xmlns:a16="http://schemas.microsoft.com/office/drawing/2014/main" id="{56EC39A9-1160-4A29-BE9F-55D3ECB4F233}"/>
              </a:ext>
            </a:extLst>
          </p:cNvPr>
          <p:cNvSpPr/>
          <p:nvPr/>
        </p:nvSpPr>
        <p:spPr>
          <a:xfrm>
            <a:off x="4824224" y="634035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6 , 5 , 1</a:t>
            </a:r>
          </a:p>
        </p:txBody>
      </p:sp>
      <p:sp>
        <p:nvSpPr>
          <p:cNvPr id="38" name="Rounded Rectangle 24">
            <a:extLst>
              <a:ext uri="{FF2B5EF4-FFF2-40B4-BE49-F238E27FC236}">
                <a16:creationId xmlns:a16="http://schemas.microsoft.com/office/drawing/2014/main" id="{4169A0E0-82EB-4F2E-AC64-3619386674F3}"/>
              </a:ext>
            </a:extLst>
          </p:cNvPr>
          <p:cNvSpPr/>
          <p:nvPr/>
        </p:nvSpPr>
        <p:spPr>
          <a:xfrm>
            <a:off x="8392999" y="634405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1 , 6 , 5</a:t>
            </a:r>
          </a:p>
        </p:txBody>
      </p:sp>
    </p:spTree>
    <p:extLst>
      <p:ext uri="{BB962C8B-B14F-4D97-AF65-F5344CB8AC3E}">
        <p14:creationId xmlns:p14="http://schemas.microsoft.com/office/powerpoint/2010/main" val="2784292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782748" y="150412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4 , 5 , 3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411453" y="1705172"/>
            <a:ext cx="1371295" cy="79442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868223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4 , 5 , 3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4697272" y="249143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1 , 2 , 9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3325978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2782748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1 , 2 , 9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6611795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11877674" y="1319454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11877674" y="2219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11877674" y="3212069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11877674" y="4191000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11877673" y="5177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>
            <a:off x="3869207" y="1705173"/>
            <a:ext cx="1371295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5783731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5373821" y="3668558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4830591" y="442218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4 , 1 , 7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7698254" y="3668558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8399366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8 , 4 , 0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3586250" y="4623234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3043020" y="537685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4 , 1 , 7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910683" y="4623234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6611795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  <a:stCxn id="60" idx="1"/>
          </p:cNvCxnSpPr>
          <p:nvPr/>
        </p:nvCxnSpPr>
        <p:spPr>
          <a:xfrm flipH="1">
            <a:off x="5367454" y="5581605"/>
            <a:ext cx="1244341" cy="75875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  <a:stCxn id="60" idx="3"/>
          </p:cNvCxnSpPr>
          <p:nvPr/>
        </p:nvCxnSpPr>
        <p:spPr>
          <a:xfrm>
            <a:off x="7698254" y="5581605"/>
            <a:ext cx="1237975" cy="76244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11874777" y="5972133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5262678" y="5951848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24">
            <a:extLst>
              <a:ext uri="{FF2B5EF4-FFF2-40B4-BE49-F238E27FC236}">
                <a16:creationId xmlns:a16="http://schemas.microsoft.com/office/drawing/2014/main" id="{2DAFEDF2-D570-4DFF-9775-C1B9B2FB686F}"/>
              </a:ext>
            </a:extLst>
          </p:cNvPr>
          <p:cNvSpPr/>
          <p:nvPr/>
        </p:nvSpPr>
        <p:spPr>
          <a:xfrm>
            <a:off x="4824224" y="634035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6 , 5 , 1</a:t>
            </a:r>
          </a:p>
        </p:txBody>
      </p:sp>
      <p:sp>
        <p:nvSpPr>
          <p:cNvPr id="38" name="Rounded Rectangle 24">
            <a:extLst>
              <a:ext uri="{FF2B5EF4-FFF2-40B4-BE49-F238E27FC236}">
                <a16:creationId xmlns:a16="http://schemas.microsoft.com/office/drawing/2014/main" id="{718C2CDC-9459-4D6B-979E-712A8B75E4C5}"/>
              </a:ext>
            </a:extLst>
          </p:cNvPr>
          <p:cNvSpPr/>
          <p:nvPr/>
        </p:nvSpPr>
        <p:spPr>
          <a:xfrm>
            <a:off x="8392999" y="634405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1 , 6 , 5</a:t>
            </a:r>
          </a:p>
        </p:txBody>
      </p:sp>
    </p:spTree>
    <p:extLst>
      <p:ext uri="{BB962C8B-B14F-4D97-AF65-F5344CB8AC3E}">
        <p14:creationId xmlns:p14="http://schemas.microsoft.com/office/powerpoint/2010/main" val="2579723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782748" y="150412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4 , 5 , 3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411453" y="1705172"/>
            <a:ext cx="1371295" cy="79442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868223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4 , 5 , 3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4697272" y="249143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1 , 2 , 9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3325978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2782748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1 , 2 , 9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6611795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11877674" y="1319454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11877674" y="2219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11877674" y="3212069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11877674" y="4191000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11877673" y="5177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>
            <a:off x="3869207" y="1705173"/>
            <a:ext cx="1371295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5783731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5373821" y="3668558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4830591" y="442218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4 , 1 , 7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7698254" y="3668558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8399366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8 , 4 , 0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3586250" y="4623234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3043020" y="537685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4 , 1 , 7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910683" y="4623234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6611795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6 , 5 , 1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  <a:stCxn id="60" idx="1"/>
          </p:cNvCxnSpPr>
          <p:nvPr/>
        </p:nvCxnSpPr>
        <p:spPr>
          <a:xfrm flipH="1">
            <a:off x="5367454" y="5581605"/>
            <a:ext cx="1244341" cy="76244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  <a:stCxn id="60" idx="3"/>
          </p:cNvCxnSpPr>
          <p:nvPr/>
        </p:nvCxnSpPr>
        <p:spPr>
          <a:xfrm>
            <a:off x="7698254" y="5581605"/>
            <a:ext cx="1237975" cy="76244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11874777" y="5972133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7050249" y="5000045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24">
            <a:extLst>
              <a:ext uri="{FF2B5EF4-FFF2-40B4-BE49-F238E27FC236}">
                <a16:creationId xmlns:a16="http://schemas.microsoft.com/office/drawing/2014/main" id="{031645BC-1505-41A8-AD6B-EBA815D19878}"/>
              </a:ext>
            </a:extLst>
          </p:cNvPr>
          <p:cNvSpPr/>
          <p:nvPr/>
        </p:nvSpPr>
        <p:spPr>
          <a:xfrm>
            <a:off x="4824224" y="634035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6 , 5 , 1</a:t>
            </a:r>
          </a:p>
        </p:txBody>
      </p:sp>
      <p:sp>
        <p:nvSpPr>
          <p:cNvPr id="38" name="Rounded Rectangle 24">
            <a:extLst>
              <a:ext uri="{FF2B5EF4-FFF2-40B4-BE49-F238E27FC236}">
                <a16:creationId xmlns:a16="http://schemas.microsoft.com/office/drawing/2014/main" id="{70EDADE3-F666-4D6D-BBB4-BCE823AEE081}"/>
              </a:ext>
            </a:extLst>
          </p:cNvPr>
          <p:cNvSpPr/>
          <p:nvPr/>
        </p:nvSpPr>
        <p:spPr>
          <a:xfrm>
            <a:off x="8392999" y="634405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1 , 6 , 5</a:t>
            </a:r>
          </a:p>
        </p:txBody>
      </p:sp>
    </p:spTree>
    <p:extLst>
      <p:ext uri="{BB962C8B-B14F-4D97-AF65-F5344CB8AC3E}">
        <p14:creationId xmlns:p14="http://schemas.microsoft.com/office/powerpoint/2010/main" val="3828328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782748" y="150412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4 , 5 , 3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411453" y="1705172"/>
            <a:ext cx="1371295" cy="79442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868223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4 , 5 , 3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4697272" y="249143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1 , 2 , 9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3325978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2782748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1 , 2 , 9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6611795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11877674" y="1319454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11877674" y="2219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11877674" y="3212069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11877674" y="4191000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11877673" y="5177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>
            <a:off x="3869207" y="1705173"/>
            <a:ext cx="1371295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5783731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5373821" y="3668558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4830591" y="442218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4 , 1 , 7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7698254" y="3668558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8399366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8 , 4 , 0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3586250" y="4623234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3043020" y="537685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4 , 1 , 7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910683" y="4623234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6611795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6 , 5 , 1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  <a:stCxn id="60" idx="1"/>
          </p:cNvCxnSpPr>
          <p:nvPr/>
        </p:nvCxnSpPr>
        <p:spPr>
          <a:xfrm flipH="1">
            <a:off x="5367454" y="5581605"/>
            <a:ext cx="1244341" cy="75875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  <a:stCxn id="60" idx="3"/>
          </p:cNvCxnSpPr>
          <p:nvPr/>
        </p:nvCxnSpPr>
        <p:spPr>
          <a:xfrm>
            <a:off x="7698254" y="5581605"/>
            <a:ext cx="1237975" cy="76244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11874777" y="5972133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8831453" y="5971592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24">
            <a:extLst>
              <a:ext uri="{FF2B5EF4-FFF2-40B4-BE49-F238E27FC236}">
                <a16:creationId xmlns:a16="http://schemas.microsoft.com/office/drawing/2014/main" id="{3A36A71F-16CB-4628-A56F-A76C5AA7BC32}"/>
              </a:ext>
            </a:extLst>
          </p:cNvPr>
          <p:cNvSpPr/>
          <p:nvPr/>
        </p:nvSpPr>
        <p:spPr>
          <a:xfrm>
            <a:off x="4824224" y="634035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6 , 5 , 1</a:t>
            </a:r>
          </a:p>
        </p:txBody>
      </p:sp>
      <p:sp>
        <p:nvSpPr>
          <p:cNvPr id="38" name="Rounded Rectangle 24">
            <a:extLst>
              <a:ext uri="{FF2B5EF4-FFF2-40B4-BE49-F238E27FC236}">
                <a16:creationId xmlns:a16="http://schemas.microsoft.com/office/drawing/2014/main" id="{1A2221A2-412F-46E2-B1EC-A92F533809C4}"/>
              </a:ext>
            </a:extLst>
          </p:cNvPr>
          <p:cNvSpPr/>
          <p:nvPr/>
        </p:nvSpPr>
        <p:spPr>
          <a:xfrm>
            <a:off x="8392999" y="634405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1 , 6 , 5</a:t>
            </a:r>
          </a:p>
        </p:txBody>
      </p:sp>
    </p:spTree>
    <p:extLst>
      <p:ext uri="{BB962C8B-B14F-4D97-AF65-F5344CB8AC3E}">
        <p14:creationId xmlns:p14="http://schemas.microsoft.com/office/powerpoint/2010/main" val="235876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782748" y="150412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4 , 5 , 3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411453" y="1705172"/>
            <a:ext cx="1371295" cy="79442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868223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4 , 5 , 3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4697272" y="249143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1 , 2 , 9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3325978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2782748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1 , 2 , 9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6611795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11877674" y="1319454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11877674" y="2219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11877674" y="3212069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11877674" y="4191000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11877673" y="5177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>
            <a:off x="3869207" y="1705173"/>
            <a:ext cx="1371295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5783731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5373821" y="3668558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4830591" y="442218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4 , 1 , 7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7698254" y="3668558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8399366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8 , 4 , 0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3586250" y="4623234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3043020" y="537685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4 , 1 , 7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910683" y="4623234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6611795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1 , 6 , 5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  <a:stCxn id="60" idx="1"/>
          </p:cNvCxnSpPr>
          <p:nvPr/>
        </p:nvCxnSpPr>
        <p:spPr>
          <a:xfrm flipH="1">
            <a:off x="5367454" y="5581605"/>
            <a:ext cx="1244341" cy="75875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  <a:stCxn id="60" idx="3"/>
          </p:cNvCxnSpPr>
          <p:nvPr/>
        </p:nvCxnSpPr>
        <p:spPr>
          <a:xfrm>
            <a:off x="7698254" y="5581605"/>
            <a:ext cx="1237975" cy="76244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11874777" y="5972133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7050249" y="5000045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24">
            <a:extLst>
              <a:ext uri="{FF2B5EF4-FFF2-40B4-BE49-F238E27FC236}">
                <a16:creationId xmlns:a16="http://schemas.microsoft.com/office/drawing/2014/main" id="{A56FFF73-F9D6-4A36-8107-3F4A87BC9182}"/>
              </a:ext>
            </a:extLst>
          </p:cNvPr>
          <p:cNvSpPr/>
          <p:nvPr/>
        </p:nvSpPr>
        <p:spPr>
          <a:xfrm>
            <a:off x="4824224" y="634035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6 , 5 , 1</a:t>
            </a:r>
          </a:p>
        </p:txBody>
      </p:sp>
      <p:sp>
        <p:nvSpPr>
          <p:cNvPr id="38" name="Rounded Rectangle 24">
            <a:extLst>
              <a:ext uri="{FF2B5EF4-FFF2-40B4-BE49-F238E27FC236}">
                <a16:creationId xmlns:a16="http://schemas.microsoft.com/office/drawing/2014/main" id="{5F2B393C-3D31-425C-8CA0-EFB384D4CE1E}"/>
              </a:ext>
            </a:extLst>
          </p:cNvPr>
          <p:cNvSpPr/>
          <p:nvPr/>
        </p:nvSpPr>
        <p:spPr>
          <a:xfrm>
            <a:off x="8392999" y="634405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1 , 6 , 5</a:t>
            </a:r>
          </a:p>
        </p:txBody>
      </p:sp>
    </p:spTree>
    <p:extLst>
      <p:ext uri="{BB962C8B-B14F-4D97-AF65-F5344CB8AC3E}">
        <p14:creationId xmlns:p14="http://schemas.microsoft.com/office/powerpoint/2010/main" val="3000632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782748" y="150412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4 , 5 , 3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411453" y="1705172"/>
            <a:ext cx="1371295" cy="79442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868223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4 , 5 , 3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4697272" y="249143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1 , 2 , 9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3325978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2782748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1 , 2 , 9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6611795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11877674" y="1319454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11877674" y="2219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11877674" y="3212069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11877674" y="4191000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11877673" y="5177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>
            <a:off x="3869207" y="1705173"/>
            <a:ext cx="1371295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5783731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5373821" y="3668558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4830591" y="442218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4 , 1 , 7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7698254" y="3668558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8399366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8 , 4 , 0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3586250" y="4623234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3043020" y="537685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4 , 1 , 7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910683" y="4623234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6611795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1 , 6 , 5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  <a:stCxn id="60" idx="1"/>
          </p:cNvCxnSpPr>
          <p:nvPr/>
        </p:nvCxnSpPr>
        <p:spPr>
          <a:xfrm flipH="1">
            <a:off x="5367454" y="5581605"/>
            <a:ext cx="1244341" cy="75875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  <a:stCxn id="60" idx="3"/>
          </p:cNvCxnSpPr>
          <p:nvPr/>
        </p:nvCxnSpPr>
        <p:spPr>
          <a:xfrm>
            <a:off x="7698254" y="5581605"/>
            <a:ext cx="1237975" cy="76244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11874777" y="5972133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5289233" y="4037337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24">
            <a:extLst>
              <a:ext uri="{FF2B5EF4-FFF2-40B4-BE49-F238E27FC236}">
                <a16:creationId xmlns:a16="http://schemas.microsoft.com/office/drawing/2014/main" id="{48F2A051-E9B2-4C1F-9CDE-9834D8787921}"/>
              </a:ext>
            </a:extLst>
          </p:cNvPr>
          <p:cNvSpPr/>
          <p:nvPr/>
        </p:nvSpPr>
        <p:spPr>
          <a:xfrm>
            <a:off x="4824224" y="634035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6 , 5 , 1</a:t>
            </a:r>
          </a:p>
        </p:txBody>
      </p:sp>
      <p:sp>
        <p:nvSpPr>
          <p:cNvPr id="38" name="Rounded Rectangle 24">
            <a:extLst>
              <a:ext uri="{FF2B5EF4-FFF2-40B4-BE49-F238E27FC236}">
                <a16:creationId xmlns:a16="http://schemas.microsoft.com/office/drawing/2014/main" id="{9B0E7643-51FB-4BE9-97A9-49E3D2806C47}"/>
              </a:ext>
            </a:extLst>
          </p:cNvPr>
          <p:cNvSpPr/>
          <p:nvPr/>
        </p:nvSpPr>
        <p:spPr>
          <a:xfrm>
            <a:off x="8392999" y="634405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1 , 6 , 5</a:t>
            </a:r>
          </a:p>
        </p:txBody>
      </p:sp>
    </p:spTree>
    <p:extLst>
      <p:ext uri="{BB962C8B-B14F-4D97-AF65-F5344CB8AC3E}">
        <p14:creationId xmlns:p14="http://schemas.microsoft.com/office/powerpoint/2010/main" val="1386787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782748" y="150412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4 , 5 , 3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411453" y="1705172"/>
            <a:ext cx="1371295" cy="79442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868223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4 , 5 , 3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4697272" y="249143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1 , 2 , 9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3325978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2782748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1 , 2 , 9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6611795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4 , 1 , 7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11877674" y="1319454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11877674" y="2219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11877674" y="3212069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11877674" y="4191000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11877673" y="5177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>
            <a:off x="3869207" y="1705173"/>
            <a:ext cx="1371295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5783731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</p:cNvCxnSpPr>
          <p:nvPr/>
        </p:nvCxnSpPr>
        <p:spPr>
          <a:xfrm flipH="1">
            <a:off x="5373821" y="3668558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7698254" y="3668558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8399366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8 , 4 , 0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3586250" y="4623234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3043020" y="537685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4 , 1 , 7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</p:cNvCxnSpPr>
          <p:nvPr/>
        </p:nvCxnSpPr>
        <p:spPr>
          <a:xfrm>
            <a:off x="5910683" y="4623234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</p:cNvCxnSpPr>
          <p:nvPr/>
        </p:nvCxnSpPr>
        <p:spPr>
          <a:xfrm flipH="1">
            <a:off x="5367454" y="5581605"/>
            <a:ext cx="1244341" cy="75875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</p:cNvCxnSpPr>
          <p:nvPr/>
        </p:nvCxnSpPr>
        <p:spPr>
          <a:xfrm>
            <a:off x="7698254" y="5581605"/>
            <a:ext cx="1237975" cy="76244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11874777" y="5972133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7050249" y="3053695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24">
            <a:extLst>
              <a:ext uri="{FF2B5EF4-FFF2-40B4-BE49-F238E27FC236}">
                <a16:creationId xmlns:a16="http://schemas.microsoft.com/office/drawing/2014/main" id="{160F8E30-1432-4F8B-9648-E11D1F849142}"/>
              </a:ext>
            </a:extLst>
          </p:cNvPr>
          <p:cNvSpPr/>
          <p:nvPr/>
        </p:nvSpPr>
        <p:spPr>
          <a:xfrm>
            <a:off x="4830591" y="442218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4 , 1 , 7</a:t>
            </a:r>
          </a:p>
        </p:txBody>
      </p:sp>
      <p:sp>
        <p:nvSpPr>
          <p:cNvPr id="38" name="Rounded Rectangle 24">
            <a:extLst>
              <a:ext uri="{FF2B5EF4-FFF2-40B4-BE49-F238E27FC236}">
                <a16:creationId xmlns:a16="http://schemas.microsoft.com/office/drawing/2014/main" id="{02938846-19B7-4736-9C75-2B29FFD166B1}"/>
              </a:ext>
            </a:extLst>
          </p:cNvPr>
          <p:cNvSpPr/>
          <p:nvPr/>
        </p:nvSpPr>
        <p:spPr>
          <a:xfrm>
            <a:off x="6611795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1 , 6 , 5</a:t>
            </a:r>
          </a:p>
        </p:txBody>
      </p:sp>
      <p:sp>
        <p:nvSpPr>
          <p:cNvPr id="39" name="Rounded Rectangle 24">
            <a:extLst>
              <a:ext uri="{FF2B5EF4-FFF2-40B4-BE49-F238E27FC236}">
                <a16:creationId xmlns:a16="http://schemas.microsoft.com/office/drawing/2014/main" id="{AEC134DC-781F-4846-9D49-E6D3499433B5}"/>
              </a:ext>
            </a:extLst>
          </p:cNvPr>
          <p:cNvSpPr/>
          <p:nvPr/>
        </p:nvSpPr>
        <p:spPr>
          <a:xfrm>
            <a:off x="4824224" y="634035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6 , 5 , 1</a:t>
            </a:r>
          </a:p>
        </p:txBody>
      </p:sp>
      <p:sp>
        <p:nvSpPr>
          <p:cNvPr id="40" name="Rounded Rectangle 24">
            <a:extLst>
              <a:ext uri="{FF2B5EF4-FFF2-40B4-BE49-F238E27FC236}">
                <a16:creationId xmlns:a16="http://schemas.microsoft.com/office/drawing/2014/main" id="{98D7CE50-A786-4579-A525-4F11E19FDE89}"/>
              </a:ext>
            </a:extLst>
          </p:cNvPr>
          <p:cNvSpPr/>
          <p:nvPr/>
        </p:nvSpPr>
        <p:spPr>
          <a:xfrm>
            <a:off x="8392999" y="634405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1 , 6 , 5</a:t>
            </a:r>
          </a:p>
        </p:txBody>
      </p:sp>
    </p:spTree>
    <p:extLst>
      <p:ext uri="{BB962C8B-B14F-4D97-AF65-F5344CB8AC3E}">
        <p14:creationId xmlns:p14="http://schemas.microsoft.com/office/powerpoint/2010/main" val="4025526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782748" y="150412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4 , 5 , 3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411453" y="1705172"/>
            <a:ext cx="1371295" cy="79442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868223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4 , 5 , 3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4697272" y="249143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1 , 2 , 9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3325978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2782748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1 , 2 , 9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11877674" y="1319454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11877674" y="2219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11877674" y="3212069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11877674" y="4191000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11877673" y="5177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>
            <a:off x="3869207" y="1705173"/>
            <a:ext cx="1371295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5783731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</p:cNvCxnSpPr>
          <p:nvPr/>
        </p:nvCxnSpPr>
        <p:spPr>
          <a:xfrm flipH="1">
            <a:off x="5373821" y="3668558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7698254" y="3668558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8399366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8 , 4 , 0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3586250" y="4623234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3043020" y="537685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4 , 1 , 7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</p:cNvCxnSpPr>
          <p:nvPr/>
        </p:nvCxnSpPr>
        <p:spPr>
          <a:xfrm>
            <a:off x="5910683" y="4623234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</p:cNvCxnSpPr>
          <p:nvPr/>
        </p:nvCxnSpPr>
        <p:spPr>
          <a:xfrm flipH="1">
            <a:off x="5367454" y="5581605"/>
            <a:ext cx="1244341" cy="75875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</p:cNvCxnSpPr>
          <p:nvPr/>
        </p:nvCxnSpPr>
        <p:spPr>
          <a:xfrm>
            <a:off x="7698254" y="5581605"/>
            <a:ext cx="1237975" cy="76244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11874777" y="5972133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8837820" y="4014203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24">
            <a:extLst>
              <a:ext uri="{FF2B5EF4-FFF2-40B4-BE49-F238E27FC236}">
                <a16:creationId xmlns:a16="http://schemas.microsoft.com/office/drawing/2014/main" id="{FAB4FD21-5E5D-42EF-9EA8-1BCFD9372910}"/>
              </a:ext>
            </a:extLst>
          </p:cNvPr>
          <p:cNvSpPr/>
          <p:nvPr/>
        </p:nvSpPr>
        <p:spPr>
          <a:xfrm>
            <a:off x="6611795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4 , 1 , 7</a:t>
            </a:r>
          </a:p>
        </p:txBody>
      </p:sp>
      <p:sp>
        <p:nvSpPr>
          <p:cNvPr id="38" name="Rounded Rectangle 24">
            <a:extLst>
              <a:ext uri="{FF2B5EF4-FFF2-40B4-BE49-F238E27FC236}">
                <a16:creationId xmlns:a16="http://schemas.microsoft.com/office/drawing/2014/main" id="{3568F5E6-E3EC-4698-9F5C-48EB0DFE3E20}"/>
              </a:ext>
            </a:extLst>
          </p:cNvPr>
          <p:cNvSpPr/>
          <p:nvPr/>
        </p:nvSpPr>
        <p:spPr>
          <a:xfrm>
            <a:off x="4830591" y="442218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4 , 1 , 7</a:t>
            </a:r>
          </a:p>
        </p:txBody>
      </p:sp>
      <p:sp>
        <p:nvSpPr>
          <p:cNvPr id="39" name="Rounded Rectangle 24">
            <a:extLst>
              <a:ext uri="{FF2B5EF4-FFF2-40B4-BE49-F238E27FC236}">
                <a16:creationId xmlns:a16="http://schemas.microsoft.com/office/drawing/2014/main" id="{FFF1668C-C351-42B5-B661-1B1AC0863709}"/>
              </a:ext>
            </a:extLst>
          </p:cNvPr>
          <p:cNvSpPr/>
          <p:nvPr/>
        </p:nvSpPr>
        <p:spPr>
          <a:xfrm>
            <a:off x="6611795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1 , 6 , 5</a:t>
            </a:r>
          </a:p>
        </p:txBody>
      </p:sp>
      <p:sp>
        <p:nvSpPr>
          <p:cNvPr id="40" name="Rounded Rectangle 24">
            <a:extLst>
              <a:ext uri="{FF2B5EF4-FFF2-40B4-BE49-F238E27FC236}">
                <a16:creationId xmlns:a16="http://schemas.microsoft.com/office/drawing/2014/main" id="{C7C78666-D7C4-4EB9-8E38-F33B31EB35D8}"/>
              </a:ext>
            </a:extLst>
          </p:cNvPr>
          <p:cNvSpPr/>
          <p:nvPr/>
        </p:nvSpPr>
        <p:spPr>
          <a:xfrm>
            <a:off x="4824224" y="634035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6 , 5 , 1</a:t>
            </a:r>
          </a:p>
        </p:txBody>
      </p:sp>
      <p:sp>
        <p:nvSpPr>
          <p:cNvPr id="41" name="Rounded Rectangle 24">
            <a:extLst>
              <a:ext uri="{FF2B5EF4-FFF2-40B4-BE49-F238E27FC236}">
                <a16:creationId xmlns:a16="http://schemas.microsoft.com/office/drawing/2014/main" id="{713BE2C6-9F52-42BA-B103-EA603A39FCA4}"/>
              </a:ext>
            </a:extLst>
          </p:cNvPr>
          <p:cNvSpPr/>
          <p:nvPr/>
        </p:nvSpPr>
        <p:spPr>
          <a:xfrm>
            <a:off x="8392999" y="634405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1 , 6 , 5</a:t>
            </a:r>
          </a:p>
        </p:txBody>
      </p:sp>
    </p:spTree>
    <p:extLst>
      <p:ext uri="{BB962C8B-B14F-4D97-AF65-F5344CB8AC3E}">
        <p14:creationId xmlns:p14="http://schemas.microsoft.com/office/powerpoint/2010/main" val="596086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782748" y="150412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411453" y="1705172"/>
            <a:ext cx="1371295" cy="79442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868223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4 , 5 , 3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4697272" y="249143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3325978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2782748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1 , 2 , 9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6611795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11877674" y="1319454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11877674" y="2219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11877674" y="3212069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11877674" y="4191000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11877673" y="5177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>
            <a:off x="3869207" y="1705173"/>
            <a:ext cx="1371295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5783731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5373821" y="3668558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4830591" y="442218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7698254" y="3668558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8399366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8 , 4 , 0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3586250" y="4623234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3043020" y="537685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4 , 1 , 7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910683" y="4623234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6611795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  <a:stCxn id="60" idx="1"/>
            <a:endCxn id="62" idx="0"/>
          </p:cNvCxnSpPr>
          <p:nvPr/>
        </p:nvCxnSpPr>
        <p:spPr>
          <a:xfrm flipH="1">
            <a:off x="5367454" y="5581605"/>
            <a:ext cx="1244341" cy="766775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24">
            <a:extLst>
              <a:ext uri="{FF2B5EF4-FFF2-40B4-BE49-F238E27FC236}">
                <a16:creationId xmlns:a16="http://schemas.microsoft.com/office/drawing/2014/main" id="{F009C921-2A8B-4280-98D6-A02F2FA04B3A}"/>
              </a:ext>
            </a:extLst>
          </p:cNvPr>
          <p:cNvSpPr/>
          <p:nvPr/>
        </p:nvSpPr>
        <p:spPr>
          <a:xfrm>
            <a:off x="4824224" y="634838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6 , 5 , 1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  <a:stCxn id="60" idx="3"/>
            <a:endCxn id="64" idx="0"/>
          </p:cNvCxnSpPr>
          <p:nvPr/>
        </p:nvCxnSpPr>
        <p:spPr>
          <a:xfrm>
            <a:off x="7698254" y="5581605"/>
            <a:ext cx="1237975" cy="77047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24">
            <a:extLst>
              <a:ext uri="{FF2B5EF4-FFF2-40B4-BE49-F238E27FC236}">
                <a16:creationId xmlns:a16="http://schemas.microsoft.com/office/drawing/2014/main" id="{9B6DCB81-52D1-4749-BA00-C5A335CE4B25}"/>
              </a:ext>
            </a:extLst>
          </p:cNvPr>
          <p:cNvSpPr/>
          <p:nvPr/>
        </p:nvSpPr>
        <p:spPr>
          <a:xfrm>
            <a:off x="8392999" y="635207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1 , 6 , 5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11874777" y="5972133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3221202" y="1074171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176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782748" y="150412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4 , 5 , 3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411453" y="1705172"/>
            <a:ext cx="1371295" cy="79442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868223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4 , 5 , 3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4697272" y="249143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1 , 2 , 9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3325978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2782748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1 , 2 , 9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11877674" y="1319454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11877674" y="2219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11877674" y="3212069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11877674" y="4191000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11877673" y="5177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>
            <a:off x="3869207" y="1705173"/>
            <a:ext cx="1371295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5783731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</p:cNvCxnSpPr>
          <p:nvPr/>
        </p:nvCxnSpPr>
        <p:spPr>
          <a:xfrm flipH="1">
            <a:off x="5373821" y="3668558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7698254" y="3668558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8399366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8 , 4 , 0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3586250" y="4623234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3043020" y="537685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4 , 1 , 7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</p:cNvCxnSpPr>
          <p:nvPr/>
        </p:nvCxnSpPr>
        <p:spPr>
          <a:xfrm>
            <a:off x="5910683" y="4623234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</p:cNvCxnSpPr>
          <p:nvPr/>
        </p:nvCxnSpPr>
        <p:spPr>
          <a:xfrm flipH="1">
            <a:off x="5367454" y="5581605"/>
            <a:ext cx="1244341" cy="75875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</p:cNvCxnSpPr>
          <p:nvPr/>
        </p:nvCxnSpPr>
        <p:spPr>
          <a:xfrm>
            <a:off x="7698254" y="5581605"/>
            <a:ext cx="1237975" cy="76244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11874777" y="5972133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7050249" y="3053695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24">
            <a:extLst>
              <a:ext uri="{FF2B5EF4-FFF2-40B4-BE49-F238E27FC236}">
                <a16:creationId xmlns:a16="http://schemas.microsoft.com/office/drawing/2014/main" id="{ECA29CD7-F1D9-46E1-A02E-140FEF8D894C}"/>
              </a:ext>
            </a:extLst>
          </p:cNvPr>
          <p:cNvSpPr/>
          <p:nvPr/>
        </p:nvSpPr>
        <p:spPr>
          <a:xfrm>
            <a:off x="6611795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4 , 1 , 7</a:t>
            </a:r>
          </a:p>
        </p:txBody>
      </p:sp>
      <p:sp>
        <p:nvSpPr>
          <p:cNvPr id="38" name="Rounded Rectangle 24">
            <a:extLst>
              <a:ext uri="{FF2B5EF4-FFF2-40B4-BE49-F238E27FC236}">
                <a16:creationId xmlns:a16="http://schemas.microsoft.com/office/drawing/2014/main" id="{CACF9247-07DC-48EB-A0EA-D2025C1C5E7D}"/>
              </a:ext>
            </a:extLst>
          </p:cNvPr>
          <p:cNvSpPr/>
          <p:nvPr/>
        </p:nvSpPr>
        <p:spPr>
          <a:xfrm>
            <a:off x="4830591" y="442218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4 , 1 , 7</a:t>
            </a:r>
          </a:p>
        </p:txBody>
      </p:sp>
      <p:sp>
        <p:nvSpPr>
          <p:cNvPr id="39" name="Rounded Rectangle 24">
            <a:extLst>
              <a:ext uri="{FF2B5EF4-FFF2-40B4-BE49-F238E27FC236}">
                <a16:creationId xmlns:a16="http://schemas.microsoft.com/office/drawing/2014/main" id="{9BE85707-2B4D-4035-8ABD-083419425DED}"/>
              </a:ext>
            </a:extLst>
          </p:cNvPr>
          <p:cNvSpPr/>
          <p:nvPr/>
        </p:nvSpPr>
        <p:spPr>
          <a:xfrm>
            <a:off x="6611795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1 , 6 , 5</a:t>
            </a:r>
          </a:p>
        </p:txBody>
      </p:sp>
      <p:sp>
        <p:nvSpPr>
          <p:cNvPr id="40" name="Rounded Rectangle 24">
            <a:extLst>
              <a:ext uri="{FF2B5EF4-FFF2-40B4-BE49-F238E27FC236}">
                <a16:creationId xmlns:a16="http://schemas.microsoft.com/office/drawing/2014/main" id="{9FD7C0EB-BFE7-4010-93B7-5C7727796669}"/>
              </a:ext>
            </a:extLst>
          </p:cNvPr>
          <p:cNvSpPr/>
          <p:nvPr/>
        </p:nvSpPr>
        <p:spPr>
          <a:xfrm>
            <a:off x="4824224" y="634035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6 , 5 , 1</a:t>
            </a:r>
          </a:p>
        </p:txBody>
      </p:sp>
      <p:sp>
        <p:nvSpPr>
          <p:cNvPr id="41" name="Rounded Rectangle 24">
            <a:extLst>
              <a:ext uri="{FF2B5EF4-FFF2-40B4-BE49-F238E27FC236}">
                <a16:creationId xmlns:a16="http://schemas.microsoft.com/office/drawing/2014/main" id="{ADFB3745-2340-4D81-8950-DFA11C51B04D}"/>
              </a:ext>
            </a:extLst>
          </p:cNvPr>
          <p:cNvSpPr/>
          <p:nvPr/>
        </p:nvSpPr>
        <p:spPr>
          <a:xfrm>
            <a:off x="8392999" y="634405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1 , 6 , 5</a:t>
            </a:r>
          </a:p>
        </p:txBody>
      </p:sp>
    </p:spTree>
    <p:extLst>
      <p:ext uri="{BB962C8B-B14F-4D97-AF65-F5344CB8AC3E}">
        <p14:creationId xmlns:p14="http://schemas.microsoft.com/office/powerpoint/2010/main" val="3110996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782748" y="150412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4 , 5 , 3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411453" y="1705172"/>
            <a:ext cx="1371295" cy="79442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868223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4 , 5 , 3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4697272" y="249143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1 , 2 , 9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3325978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2782748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1 , 2 , 9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11877674" y="1319454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11877674" y="2219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11877674" y="3212069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11877674" y="4191000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11877673" y="5177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>
            <a:off x="3869207" y="1705173"/>
            <a:ext cx="1371295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5783731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</p:cNvCxnSpPr>
          <p:nvPr/>
        </p:nvCxnSpPr>
        <p:spPr>
          <a:xfrm flipH="1">
            <a:off x="5373821" y="3668558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7698254" y="3668558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8399366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8 , 4 , 0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3586250" y="4623234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3043020" y="537685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4 , 1 , 7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</p:cNvCxnSpPr>
          <p:nvPr/>
        </p:nvCxnSpPr>
        <p:spPr>
          <a:xfrm>
            <a:off x="5910683" y="4623234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</p:cNvCxnSpPr>
          <p:nvPr/>
        </p:nvCxnSpPr>
        <p:spPr>
          <a:xfrm flipH="1">
            <a:off x="5367454" y="5581605"/>
            <a:ext cx="1244341" cy="75875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</p:cNvCxnSpPr>
          <p:nvPr/>
        </p:nvCxnSpPr>
        <p:spPr>
          <a:xfrm>
            <a:off x="7698254" y="5581605"/>
            <a:ext cx="1237975" cy="76244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11874777" y="5972133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5135726" y="2134120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24">
            <a:extLst>
              <a:ext uri="{FF2B5EF4-FFF2-40B4-BE49-F238E27FC236}">
                <a16:creationId xmlns:a16="http://schemas.microsoft.com/office/drawing/2014/main" id="{729CA773-F718-43B5-B464-D6CCE4ED4676}"/>
              </a:ext>
            </a:extLst>
          </p:cNvPr>
          <p:cNvSpPr/>
          <p:nvPr/>
        </p:nvSpPr>
        <p:spPr>
          <a:xfrm>
            <a:off x="6611795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4 , 1 , 7</a:t>
            </a:r>
          </a:p>
        </p:txBody>
      </p:sp>
      <p:sp>
        <p:nvSpPr>
          <p:cNvPr id="38" name="Rounded Rectangle 24">
            <a:extLst>
              <a:ext uri="{FF2B5EF4-FFF2-40B4-BE49-F238E27FC236}">
                <a16:creationId xmlns:a16="http://schemas.microsoft.com/office/drawing/2014/main" id="{250F1A05-9E2E-4CEC-914D-439AF3876158}"/>
              </a:ext>
            </a:extLst>
          </p:cNvPr>
          <p:cNvSpPr/>
          <p:nvPr/>
        </p:nvSpPr>
        <p:spPr>
          <a:xfrm>
            <a:off x="4830591" y="442218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4 , 1 , 7</a:t>
            </a:r>
          </a:p>
        </p:txBody>
      </p:sp>
      <p:sp>
        <p:nvSpPr>
          <p:cNvPr id="39" name="Rounded Rectangle 24">
            <a:extLst>
              <a:ext uri="{FF2B5EF4-FFF2-40B4-BE49-F238E27FC236}">
                <a16:creationId xmlns:a16="http://schemas.microsoft.com/office/drawing/2014/main" id="{358FAEA6-C31C-499C-A20A-784FF9471004}"/>
              </a:ext>
            </a:extLst>
          </p:cNvPr>
          <p:cNvSpPr/>
          <p:nvPr/>
        </p:nvSpPr>
        <p:spPr>
          <a:xfrm>
            <a:off x="6611795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1 , 6 , 5</a:t>
            </a:r>
          </a:p>
        </p:txBody>
      </p:sp>
      <p:sp>
        <p:nvSpPr>
          <p:cNvPr id="40" name="Rounded Rectangle 24">
            <a:extLst>
              <a:ext uri="{FF2B5EF4-FFF2-40B4-BE49-F238E27FC236}">
                <a16:creationId xmlns:a16="http://schemas.microsoft.com/office/drawing/2014/main" id="{85BFCCC2-DC49-4430-B9EB-C7C7AB5F5862}"/>
              </a:ext>
            </a:extLst>
          </p:cNvPr>
          <p:cNvSpPr/>
          <p:nvPr/>
        </p:nvSpPr>
        <p:spPr>
          <a:xfrm>
            <a:off x="4824224" y="634035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6 , 5 , 1</a:t>
            </a:r>
          </a:p>
        </p:txBody>
      </p:sp>
      <p:sp>
        <p:nvSpPr>
          <p:cNvPr id="41" name="Rounded Rectangle 24">
            <a:extLst>
              <a:ext uri="{FF2B5EF4-FFF2-40B4-BE49-F238E27FC236}">
                <a16:creationId xmlns:a16="http://schemas.microsoft.com/office/drawing/2014/main" id="{14AC9077-1C61-46C7-B7E4-B0D1485A4078}"/>
              </a:ext>
            </a:extLst>
          </p:cNvPr>
          <p:cNvSpPr/>
          <p:nvPr/>
        </p:nvSpPr>
        <p:spPr>
          <a:xfrm>
            <a:off x="8392999" y="634405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1 , 6 , 5</a:t>
            </a:r>
          </a:p>
        </p:txBody>
      </p:sp>
    </p:spTree>
    <p:extLst>
      <p:ext uri="{BB962C8B-B14F-4D97-AF65-F5344CB8AC3E}">
        <p14:creationId xmlns:p14="http://schemas.microsoft.com/office/powerpoint/2010/main" val="3336264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782748" y="150412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4 , 5 , 3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411453" y="1705172"/>
            <a:ext cx="1371295" cy="79442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868223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4 , 5 , 3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3325978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2782748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1 , 2 , 9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11877674" y="1319454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11877674" y="2219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11877674" y="3212069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11877674" y="4191000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11877673" y="5177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869207" y="1705173"/>
            <a:ext cx="1371295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</p:cNvCxnSpPr>
          <p:nvPr/>
        </p:nvCxnSpPr>
        <p:spPr>
          <a:xfrm>
            <a:off x="5783731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</p:cNvCxnSpPr>
          <p:nvPr/>
        </p:nvCxnSpPr>
        <p:spPr>
          <a:xfrm flipH="1">
            <a:off x="5373821" y="3668558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7698254" y="3668558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8399366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8 , 4 , 0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3586250" y="4623234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3043020" y="537685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4 , 1 , 7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</p:cNvCxnSpPr>
          <p:nvPr/>
        </p:nvCxnSpPr>
        <p:spPr>
          <a:xfrm>
            <a:off x="5910683" y="4623234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</p:cNvCxnSpPr>
          <p:nvPr/>
        </p:nvCxnSpPr>
        <p:spPr>
          <a:xfrm flipH="1">
            <a:off x="5367454" y="5581605"/>
            <a:ext cx="1244341" cy="75875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</p:cNvCxnSpPr>
          <p:nvPr/>
        </p:nvCxnSpPr>
        <p:spPr>
          <a:xfrm>
            <a:off x="7698254" y="5581605"/>
            <a:ext cx="1237975" cy="76244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11874777" y="5972133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3221202" y="1074171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1004ECF-9D60-415A-A27C-2C29D887AFBD}"/>
              </a:ext>
            </a:extLst>
          </p:cNvPr>
          <p:cNvSpPr/>
          <p:nvPr/>
        </p:nvSpPr>
        <p:spPr>
          <a:xfrm>
            <a:off x="3427192" y="202237"/>
            <a:ext cx="3259357" cy="6088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Root Player Optimal Value = 4</a:t>
            </a:r>
          </a:p>
        </p:txBody>
      </p:sp>
      <p:sp>
        <p:nvSpPr>
          <p:cNvPr id="39" name="Rounded Rectangle 24">
            <a:extLst>
              <a:ext uri="{FF2B5EF4-FFF2-40B4-BE49-F238E27FC236}">
                <a16:creationId xmlns:a16="http://schemas.microsoft.com/office/drawing/2014/main" id="{6336B563-A8F2-4193-B48B-0794DFF45468}"/>
              </a:ext>
            </a:extLst>
          </p:cNvPr>
          <p:cNvSpPr/>
          <p:nvPr/>
        </p:nvSpPr>
        <p:spPr>
          <a:xfrm>
            <a:off x="4697272" y="249143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1 , 2 , 9</a:t>
            </a:r>
          </a:p>
        </p:txBody>
      </p:sp>
      <p:sp>
        <p:nvSpPr>
          <p:cNvPr id="40" name="Rounded Rectangle 24">
            <a:extLst>
              <a:ext uri="{FF2B5EF4-FFF2-40B4-BE49-F238E27FC236}">
                <a16:creationId xmlns:a16="http://schemas.microsoft.com/office/drawing/2014/main" id="{E2451073-9D69-4D45-9217-27AE914FF62D}"/>
              </a:ext>
            </a:extLst>
          </p:cNvPr>
          <p:cNvSpPr/>
          <p:nvPr/>
        </p:nvSpPr>
        <p:spPr>
          <a:xfrm>
            <a:off x="6611795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4 , 1 , 7</a:t>
            </a:r>
          </a:p>
        </p:txBody>
      </p:sp>
      <p:sp>
        <p:nvSpPr>
          <p:cNvPr id="41" name="Rounded Rectangle 24">
            <a:extLst>
              <a:ext uri="{FF2B5EF4-FFF2-40B4-BE49-F238E27FC236}">
                <a16:creationId xmlns:a16="http://schemas.microsoft.com/office/drawing/2014/main" id="{98606D02-A37B-460D-BC00-5FD84864266C}"/>
              </a:ext>
            </a:extLst>
          </p:cNvPr>
          <p:cNvSpPr/>
          <p:nvPr/>
        </p:nvSpPr>
        <p:spPr>
          <a:xfrm>
            <a:off x="4830591" y="442218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4 , 1 , 7</a:t>
            </a:r>
          </a:p>
        </p:txBody>
      </p:sp>
      <p:sp>
        <p:nvSpPr>
          <p:cNvPr id="43" name="Rounded Rectangle 24">
            <a:extLst>
              <a:ext uri="{FF2B5EF4-FFF2-40B4-BE49-F238E27FC236}">
                <a16:creationId xmlns:a16="http://schemas.microsoft.com/office/drawing/2014/main" id="{2E8B1ACC-B3A1-4879-A765-486976A068A8}"/>
              </a:ext>
            </a:extLst>
          </p:cNvPr>
          <p:cNvSpPr/>
          <p:nvPr/>
        </p:nvSpPr>
        <p:spPr>
          <a:xfrm>
            <a:off x="6611795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1 , 6 , 5</a:t>
            </a:r>
          </a:p>
        </p:txBody>
      </p:sp>
      <p:sp>
        <p:nvSpPr>
          <p:cNvPr id="44" name="Rounded Rectangle 24">
            <a:extLst>
              <a:ext uri="{FF2B5EF4-FFF2-40B4-BE49-F238E27FC236}">
                <a16:creationId xmlns:a16="http://schemas.microsoft.com/office/drawing/2014/main" id="{578EDCF2-BE71-4B96-A238-C4806D2A1F94}"/>
              </a:ext>
            </a:extLst>
          </p:cNvPr>
          <p:cNvSpPr/>
          <p:nvPr/>
        </p:nvSpPr>
        <p:spPr>
          <a:xfrm>
            <a:off x="4824224" y="634035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6 , 5 , 1</a:t>
            </a:r>
          </a:p>
        </p:txBody>
      </p:sp>
      <p:sp>
        <p:nvSpPr>
          <p:cNvPr id="45" name="Rounded Rectangle 24">
            <a:extLst>
              <a:ext uri="{FF2B5EF4-FFF2-40B4-BE49-F238E27FC236}">
                <a16:creationId xmlns:a16="http://schemas.microsoft.com/office/drawing/2014/main" id="{F74AE436-BF4B-4FEA-98A6-8EF5F8F4CEDD}"/>
              </a:ext>
            </a:extLst>
          </p:cNvPr>
          <p:cNvSpPr/>
          <p:nvPr/>
        </p:nvSpPr>
        <p:spPr>
          <a:xfrm>
            <a:off x="8392999" y="634405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1 , 6 , 5</a:t>
            </a:r>
          </a:p>
        </p:txBody>
      </p:sp>
    </p:spTree>
    <p:extLst>
      <p:ext uri="{BB962C8B-B14F-4D97-AF65-F5344CB8AC3E}">
        <p14:creationId xmlns:p14="http://schemas.microsoft.com/office/powerpoint/2010/main" val="26105378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83FB0-2368-4268-A5F2-F9BA2BDA69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35300"/>
          </a:xfrm>
        </p:spPr>
        <p:txBody>
          <a:bodyPr/>
          <a:lstStyle/>
          <a:p>
            <a:r>
              <a:rPr lang="en-US" dirty="0"/>
              <a:t>Our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CD916C-7346-4329-A9A3-81F9420DE0F4}"/>
              </a:ext>
            </a:extLst>
          </p:cNvPr>
          <p:cNvSpPr txBox="1"/>
          <p:nvPr/>
        </p:nvSpPr>
        <p:spPr>
          <a:xfrm>
            <a:off x="521367" y="2627094"/>
            <a:ext cx="900764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Garamond" panose="02020404030301010803" pitchFamily="18" charset="0"/>
                <a:cs typeface="Arabic Typesetting" panose="03020402040406030203" pitchFamily="66" charset="-78"/>
              </a:rPr>
              <a:t>BoundedPruning(Node, Player, Bound</a:t>
            </a:r>
            <a:r>
              <a:rPr lang="en-US" sz="1400" b="1" dirty="0">
                <a:latin typeface="Garamond" panose="02020404030301010803" pitchFamily="18" charset="0"/>
                <a:cs typeface="Calibri" panose="020F0502020204030204" pitchFamily="34" charset="0"/>
              </a:rPr>
              <a:t>, Hand</a:t>
            </a:r>
            <a:r>
              <a:rPr lang="en-US" sz="1400" b="1" dirty="0">
                <a:latin typeface="Garamond" panose="02020404030301010803" pitchFamily="18" charset="0"/>
                <a:cs typeface="Arabic Typesetting" panose="03020402040406030203" pitchFamily="66" charset="-78"/>
              </a:rPr>
              <a:t>)</a:t>
            </a:r>
          </a:p>
          <a:p>
            <a:r>
              <a:rPr lang="en-US" sz="1400" dirty="0">
                <a:latin typeface="Garamond" panose="02020404030301010803" pitchFamily="18" charset="0"/>
                <a:cs typeface="Arabic Typesetting" panose="03020402040406030203" pitchFamily="66" charset="-78"/>
              </a:rPr>
              <a:t>  IF Node is terminal, </a:t>
            </a:r>
            <a:r>
              <a:rPr lang="en-US" sz="1400" b="1" dirty="0">
                <a:latin typeface="Garamond" panose="02020404030301010803" pitchFamily="18" charset="0"/>
                <a:cs typeface="Arabic Typesetting" panose="03020402040406030203" pitchFamily="66" charset="-78"/>
              </a:rPr>
              <a:t>RETURN</a:t>
            </a:r>
            <a:r>
              <a:rPr lang="en-US" sz="1400" dirty="0">
                <a:latin typeface="Garamond" panose="02020404030301010803" pitchFamily="18" charset="0"/>
                <a:cs typeface="Arabic Typesetting" panose="03020402040406030203" pitchFamily="66" charset="-78"/>
              </a:rPr>
              <a:t> static value</a:t>
            </a:r>
          </a:p>
          <a:p>
            <a:r>
              <a:rPr lang="en-US" sz="1400" dirty="0">
                <a:latin typeface="Garamond" panose="02020404030301010803" pitchFamily="18" charset="0"/>
                <a:cs typeface="Arabic Typesetting" panose="03020402040406030203" pitchFamily="66" charset="-78"/>
              </a:rPr>
              <a:t>  Best = </a:t>
            </a:r>
            <a:r>
              <a:rPr lang="en-US" sz="1400" b="1" dirty="0">
                <a:latin typeface="Garamond" panose="02020404030301010803" pitchFamily="18" charset="0"/>
                <a:cs typeface="Arabic Typesetting" panose="03020402040406030203" pitchFamily="66" charset="-78"/>
              </a:rPr>
              <a:t>BoundedPruning</a:t>
            </a:r>
            <a:r>
              <a:rPr lang="en-US" sz="1400" dirty="0">
                <a:latin typeface="Garamond" panose="02020404030301010803" pitchFamily="18" charset="0"/>
                <a:cs typeface="Arabic Typesetting" panose="03020402040406030203" pitchFamily="66" charset="-78"/>
              </a:rPr>
              <a:t>(first Child, next Player, Sum)</a:t>
            </a:r>
          </a:p>
          <a:p>
            <a:r>
              <a:rPr lang="en-US" sz="1400" dirty="0">
                <a:latin typeface="Garamond" panose="02020404030301010803" pitchFamily="18" charset="0"/>
                <a:cs typeface="Arabic Typesetting" panose="03020402040406030203" pitchFamily="66" charset="-78"/>
              </a:rPr>
              <a:t>  FOR each remaining Child</a:t>
            </a:r>
          </a:p>
          <a:p>
            <a:r>
              <a:rPr lang="en-US" sz="1400" dirty="0">
                <a:latin typeface="Garamond" panose="02020404030301010803" pitchFamily="18" charset="0"/>
                <a:cs typeface="Arabic Typesetting" panose="03020402040406030203" pitchFamily="66" charset="-78"/>
              </a:rPr>
              <a:t>     IF Node is root, Hand = Max{Hand, Best[Player]} </a:t>
            </a:r>
          </a:p>
          <a:p>
            <a:r>
              <a:rPr lang="en-US" sz="1400" dirty="0">
                <a:latin typeface="Garamond" panose="02020404030301010803" pitchFamily="18" charset="0"/>
                <a:cs typeface="Arabic Typesetting" panose="03020402040406030203" pitchFamily="66" charset="-78"/>
              </a:rPr>
              <a:t>    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Garamond" panose="02020404030301010803" pitchFamily="18" charset="0"/>
                <a:cs typeface="Arabic Typesetting" panose="03020402040406030203" pitchFamily="66" charset="-78"/>
              </a:rPr>
              <a:t>// Bounded sub-optimal root immediate pruning </a:t>
            </a:r>
            <a:endParaRPr lang="en-US" sz="1400" dirty="0">
              <a:latin typeface="Garamond" panose="02020404030301010803" pitchFamily="18" charset="0"/>
              <a:cs typeface="Arabic Typesetting" panose="03020402040406030203" pitchFamily="66" charset="-78"/>
            </a:endParaRPr>
          </a:p>
          <a:p>
            <a:r>
              <a:rPr lang="en-US" sz="1400" dirty="0">
                <a:latin typeface="Garamond" panose="02020404030301010803" pitchFamily="18" charset="0"/>
                <a:cs typeface="Arabic Typesetting" panose="03020402040406030203" pitchFamily="66" charset="-78"/>
              </a:rPr>
              <a:t>     IF Node is root AND Hand + ɛ</a:t>
            </a:r>
            <a:r>
              <a:rPr lang="en-US" sz="1400" b="1" dirty="0">
                <a:latin typeface="Garamond" panose="02020404030301010803" pitchFamily="18" charset="0"/>
                <a:cs typeface="Arabic Typesetting" panose="03020402040406030203" pitchFamily="66" charset="-78"/>
              </a:rPr>
              <a:t> ≥ </a:t>
            </a:r>
            <a:r>
              <a:rPr lang="en-US" sz="1400" dirty="0">
                <a:latin typeface="Garamond" panose="02020404030301010803" pitchFamily="18" charset="0"/>
                <a:cs typeface="Arabic Typesetting" panose="03020402040406030203" pitchFamily="66" charset="-78"/>
              </a:rPr>
              <a:t>Sum, </a:t>
            </a:r>
            <a:r>
              <a:rPr lang="en-US" sz="1400" b="1" dirty="0">
                <a:latin typeface="Garamond" panose="02020404030301010803" pitchFamily="18" charset="0"/>
                <a:cs typeface="Arabic Typesetting" panose="03020402040406030203" pitchFamily="66" charset="-78"/>
              </a:rPr>
              <a:t>RETURN</a:t>
            </a:r>
            <a:r>
              <a:rPr lang="en-US" sz="1400" dirty="0">
                <a:latin typeface="Garamond" panose="02020404030301010803" pitchFamily="18" charset="0"/>
                <a:cs typeface="Arabic Typesetting" panose="03020402040406030203" pitchFamily="66" charset="-78"/>
              </a:rPr>
              <a:t> Best</a:t>
            </a:r>
          </a:p>
          <a:p>
            <a:r>
              <a:rPr lang="en-US" sz="1400" dirty="0">
                <a:latin typeface="Garamond" panose="02020404030301010803" pitchFamily="18" charset="0"/>
                <a:cs typeface="Arabic Typesetting" panose="03020402040406030203" pitchFamily="66" charset="-78"/>
              </a:rPr>
              <a:t>   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Garamond" panose="02020404030301010803" pitchFamily="18" charset="0"/>
                <a:cs typeface="Arabic Typesetting" panose="03020402040406030203" pitchFamily="66" charset="-78"/>
              </a:rPr>
              <a:t>// Bounded sub-optimal inner shallow pruning </a:t>
            </a:r>
            <a:endParaRPr lang="en-US" sz="1400" dirty="0">
              <a:latin typeface="Garamond" panose="02020404030301010803" pitchFamily="18" charset="0"/>
              <a:cs typeface="Arabic Typesetting" panose="03020402040406030203" pitchFamily="66" charset="-78"/>
            </a:endParaRPr>
          </a:p>
          <a:p>
            <a:r>
              <a:rPr lang="en-US" sz="1400" dirty="0">
                <a:latin typeface="Garamond" panose="02020404030301010803" pitchFamily="18" charset="0"/>
                <a:cs typeface="Arabic Typesetting" panose="03020402040406030203" pitchFamily="66" charset="-78"/>
              </a:rPr>
              <a:t>     IF Player is Player2 AND Hand + ɛ </a:t>
            </a:r>
            <a:r>
              <a:rPr lang="en-US" sz="1400" b="1" dirty="0">
                <a:latin typeface="Garamond" panose="02020404030301010803" pitchFamily="18" charset="0"/>
                <a:cs typeface="Arabic Typesetting" panose="03020402040406030203" pitchFamily="66" charset="-78"/>
              </a:rPr>
              <a:t>≥ </a:t>
            </a:r>
            <a:r>
              <a:rPr lang="en-US" sz="1400" dirty="0">
                <a:latin typeface="Garamond" panose="02020404030301010803" pitchFamily="18" charset="0"/>
                <a:cs typeface="Arabic Typesetting" panose="03020402040406030203" pitchFamily="66" charset="-78"/>
              </a:rPr>
              <a:t>Sum – Best[Player], </a:t>
            </a:r>
            <a:r>
              <a:rPr lang="en-US" sz="1400" b="1" dirty="0">
                <a:latin typeface="Garamond" panose="02020404030301010803" pitchFamily="18" charset="0"/>
                <a:cs typeface="Arabic Typesetting" panose="03020402040406030203" pitchFamily="66" charset="-78"/>
              </a:rPr>
              <a:t>RETURN</a:t>
            </a:r>
            <a:r>
              <a:rPr lang="en-US" sz="1400" dirty="0">
                <a:latin typeface="Garamond" panose="02020404030301010803" pitchFamily="18" charset="0"/>
                <a:cs typeface="Arabic Typesetting" panose="03020402040406030203" pitchFamily="66" charset="-78"/>
              </a:rPr>
              <a:t> Best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Garamond" panose="02020404030301010803" pitchFamily="18" charset="0"/>
                <a:cs typeface="Arabic Typesetting" panose="03020402040406030203" pitchFamily="66" charset="-78"/>
              </a:rPr>
              <a:t>     // Optimal immediate &amp; shallow pruning</a:t>
            </a:r>
            <a:r>
              <a:rPr lang="en-US" sz="1400" dirty="0">
                <a:latin typeface="Garamond" panose="02020404030301010803" pitchFamily="18" charset="0"/>
                <a:cs typeface="Arabic Typesetting" panose="03020402040406030203" pitchFamily="66" charset="-78"/>
              </a:rPr>
              <a:t> </a:t>
            </a:r>
          </a:p>
          <a:p>
            <a:r>
              <a:rPr lang="en-US" sz="1400" dirty="0">
                <a:latin typeface="Garamond" panose="02020404030301010803" pitchFamily="18" charset="0"/>
                <a:cs typeface="Arabic Typesetting" panose="03020402040406030203" pitchFamily="66" charset="-78"/>
              </a:rPr>
              <a:t>     IF Best[Player] &gt; = Bound, </a:t>
            </a:r>
            <a:r>
              <a:rPr lang="en-US" sz="1400" b="1" dirty="0">
                <a:latin typeface="Garamond" panose="02020404030301010803" pitchFamily="18" charset="0"/>
                <a:cs typeface="Arabic Typesetting" panose="03020402040406030203" pitchFamily="66" charset="-78"/>
              </a:rPr>
              <a:t>RETURN</a:t>
            </a:r>
            <a:r>
              <a:rPr lang="en-US" sz="1400" dirty="0">
                <a:latin typeface="Garamond" panose="02020404030301010803" pitchFamily="18" charset="0"/>
                <a:cs typeface="Arabic Typesetting" panose="03020402040406030203" pitchFamily="66" charset="-78"/>
              </a:rPr>
              <a:t> Best</a:t>
            </a:r>
          </a:p>
          <a:p>
            <a:r>
              <a:rPr lang="en-US" sz="1400" dirty="0">
                <a:latin typeface="Garamond" panose="02020404030301010803" pitchFamily="18" charset="0"/>
                <a:cs typeface="Arabic Typesetting" panose="03020402040406030203" pitchFamily="66" charset="-78"/>
              </a:rPr>
              <a:t>     Current = </a:t>
            </a:r>
            <a:r>
              <a:rPr lang="en-US" sz="1400" b="1" dirty="0">
                <a:latin typeface="Garamond" panose="02020404030301010803" pitchFamily="18" charset="0"/>
                <a:cs typeface="Arabic Typesetting" panose="03020402040406030203" pitchFamily="66" charset="-78"/>
              </a:rPr>
              <a:t>BoundedPruning</a:t>
            </a:r>
            <a:r>
              <a:rPr lang="en-US" sz="1400" dirty="0">
                <a:latin typeface="Garamond" panose="02020404030301010803" pitchFamily="18" charset="0"/>
                <a:cs typeface="Arabic Typesetting" panose="03020402040406030203" pitchFamily="66" charset="-78"/>
              </a:rPr>
              <a:t>(Child, next Player, Sum - Best[Player])</a:t>
            </a:r>
          </a:p>
          <a:p>
            <a:r>
              <a:rPr lang="en-US" sz="1400" dirty="0">
                <a:latin typeface="Garamond" panose="02020404030301010803" pitchFamily="18" charset="0"/>
                <a:cs typeface="Arabic Typesetting" panose="03020402040406030203" pitchFamily="66" charset="-78"/>
              </a:rPr>
              <a:t>     IF Current[Player] &gt; Best[Player], Best = Current</a:t>
            </a:r>
          </a:p>
          <a:p>
            <a:r>
              <a:rPr lang="en-US" sz="1400" b="1" dirty="0">
                <a:latin typeface="Garamond" panose="02020404030301010803" pitchFamily="18" charset="0"/>
                <a:cs typeface="Arabic Typesetting" panose="03020402040406030203" pitchFamily="66" charset="-78"/>
              </a:rPr>
              <a:t>RETURN</a:t>
            </a:r>
            <a:r>
              <a:rPr lang="en-US" sz="1400" dirty="0">
                <a:latin typeface="Garamond" panose="02020404030301010803" pitchFamily="18" charset="0"/>
                <a:cs typeface="Arabic Typesetting" panose="03020402040406030203" pitchFamily="66" charset="-78"/>
              </a:rPr>
              <a:t> Best </a:t>
            </a:r>
          </a:p>
        </p:txBody>
      </p:sp>
    </p:spTree>
    <p:extLst>
      <p:ext uri="{BB962C8B-B14F-4D97-AF65-F5344CB8AC3E}">
        <p14:creationId xmlns:p14="http://schemas.microsoft.com/office/powerpoint/2010/main" val="14771455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782748" y="150412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411453" y="1705172"/>
            <a:ext cx="1371295" cy="79442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868223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4 , 5 , 3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4697272" y="249143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3325978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2782748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1 , 2 , 9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6611795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11877674" y="1319454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11877674" y="2219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11877674" y="3212069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11877674" y="4191000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11877673" y="5177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>
            <a:off x="3869207" y="1705173"/>
            <a:ext cx="1371295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5783731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5373821" y="3668558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4830591" y="442218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7698254" y="3668558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8399366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8 , 4 , 0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3586250" y="4623234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3043020" y="537685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4 , 1 , 7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910683" y="4623234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6611795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  <a:stCxn id="60" idx="1"/>
            <a:endCxn id="62" idx="0"/>
          </p:cNvCxnSpPr>
          <p:nvPr/>
        </p:nvCxnSpPr>
        <p:spPr>
          <a:xfrm flipH="1">
            <a:off x="5367454" y="5581605"/>
            <a:ext cx="1244341" cy="75875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24">
            <a:extLst>
              <a:ext uri="{FF2B5EF4-FFF2-40B4-BE49-F238E27FC236}">
                <a16:creationId xmlns:a16="http://schemas.microsoft.com/office/drawing/2014/main" id="{F009C921-2A8B-4280-98D6-A02F2FA04B3A}"/>
              </a:ext>
            </a:extLst>
          </p:cNvPr>
          <p:cNvSpPr/>
          <p:nvPr/>
        </p:nvSpPr>
        <p:spPr>
          <a:xfrm>
            <a:off x="4824224" y="634035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6 , 5 , 1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  <a:stCxn id="60" idx="3"/>
            <a:endCxn id="64" idx="0"/>
          </p:cNvCxnSpPr>
          <p:nvPr/>
        </p:nvCxnSpPr>
        <p:spPr>
          <a:xfrm>
            <a:off x="7698254" y="5581605"/>
            <a:ext cx="1237975" cy="76244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24">
            <a:extLst>
              <a:ext uri="{FF2B5EF4-FFF2-40B4-BE49-F238E27FC236}">
                <a16:creationId xmlns:a16="http://schemas.microsoft.com/office/drawing/2014/main" id="{9B6DCB81-52D1-4749-BA00-C5A335CE4B25}"/>
              </a:ext>
            </a:extLst>
          </p:cNvPr>
          <p:cNvSpPr/>
          <p:nvPr/>
        </p:nvSpPr>
        <p:spPr>
          <a:xfrm>
            <a:off x="8392999" y="634405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1 , 6 , 5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11874777" y="5972133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3221202" y="1175078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A3A4F9F-D465-43EC-996A-3E90F22DCF5D}"/>
              </a:ext>
            </a:extLst>
          </p:cNvPr>
          <p:cNvGrpSpPr/>
          <p:nvPr/>
        </p:nvGrpSpPr>
        <p:grpSpPr>
          <a:xfrm>
            <a:off x="1917" y="-9854"/>
            <a:ext cx="11263175" cy="2274487"/>
            <a:chOff x="1917" y="-9854"/>
            <a:chExt cx="11263175" cy="227448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4793AA4-ADD4-4AE6-88D1-BE65A921F07B}"/>
                </a:ext>
              </a:extLst>
            </p:cNvPr>
            <p:cNvSpPr txBox="1"/>
            <p:nvPr/>
          </p:nvSpPr>
          <p:spPr>
            <a:xfrm>
              <a:off x="6384757" y="110197"/>
              <a:ext cx="4880335" cy="21544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BoundedPruning(Node, Player, Bound</a:t>
              </a:r>
              <a:r>
                <a:rPr lang="en-US" sz="1200" b="1" dirty="0">
                  <a:latin typeface="Garamond" panose="02020404030301010803" pitchFamily="18" charset="0"/>
                  <a:cs typeface="Calibri" panose="020F0502020204030204" pitchFamily="34" charset="0"/>
                </a:rPr>
                <a:t>, Hand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)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IF Node is terminal,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RETURN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static value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Best =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BoundedPruning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(first Child, next Player, Sum)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FOR each remaining Child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   IF Node is root, Hand = Max{Hand, Best[Player]}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   IF Node is root AND Hand + ɛ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≥ 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Sum,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RETURN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Best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   IF Player is Player2 AND Hand + ɛ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≥ 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Sum – Best[Player],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RETURN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Best 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   IF Best[Player] &gt; = Bound,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RETURN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Best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   Current =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BoundedPruning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(Child, next Player, Sum - Best[Player])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   IF Current[Player] &gt; Best[Player], Best = Current</a:t>
              </a:r>
            </a:p>
            <a:p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RETURN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Best 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078C002-DFE7-473F-9885-B39E59320A1C}"/>
                </a:ext>
              </a:extLst>
            </p:cNvPr>
            <p:cNvSpPr/>
            <p:nvPr/>
          </p:nvSpPr>
          <p:spPr>
            <a:xfrm>
              <a:off x="1917" y="-9854"/>
              <a:ext cx="188303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Hand = 0</a:t>
              </a:r>
            </a:p>
            <a:p>
              <a:r>
                <a:rPr lang="en-US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Sum = 12</a:t>
              </a:r>
            </a:p>
            <a:p>
              <a:r>
                <a:rPr lang="en-US" b="1" dirty="0">
                  <a:latin typeface="Garamond" panose="02020404030301010803" pitchFamily="18" charset="0"/>
                  <a:cs typeface="Calibri" panose="020F0502020204030204" pitchFamily="34" charset="0"/>
                </a:rPr>
                <a:t>ɛ = 3</a:t>
              </a:r>
            </a:p>
            <a:p>
              <a:r>
                <a:rPr lang="en-US" b="1" dirty="0">
                  <a:latin typeface="Garamond" panose="02020404030301010803" pitchFamily="18" charset="0"/>
                  <a:cs typeface="Calibri" panose="020F0502020204030204" pitchFamily="34" charset="0"/>
                </a:rPr>
                <a:t>Player = Player1</a:t>
              </a:r>
              <a:endParaRPr lang="en-US" b="1" dirty="0">
                <a:latin typeface="Garamond" panose="02020404030301010803" pitchFamily="18" charset="0"/>
                <a:cs typeface="Arabic Typesetting" panose="03020402040406030203" pitchFamily="66" charset="-78"/>
              </a:endParaRPr>
            </a:p>
          </p:txBody>
        </p:sp>
        <p:sp>
          <p:nvSpPr>
            <p:cNvPr id="38" name="Arrow: Down 37">
              <a:extLst>
                <a:ext uri="{FF2B5EF4-FFF2-40B4-BE49-F238E27FC236}">
                  <a16:creationId xmlns:a16="http://schemas.microsoft.com/office/drawing/2014/main" id="{0EE9424C-9687-4DF9-89BF-E1CDEE9FB6F1}"/>
                </a:ext>
              </a:extLst>
            </p:cNvPr>
            <p:cNvSpPr/>
            <p:nvPr/>
          </p:nvSpPr>
          <p:spPr>
            <a:xfrm rot="16200000">
              <a:off x="6279982" y="472922"/>
              <a:ext cx="209550" cy="269254"/>
            </a:xfrm>
            <a:prstGeom prst="downArrow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30467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782748" y="150412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411453" y="1705172"/>
            <a:ext cx="1371295" cy="79442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868223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4 , 5 , 3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4697272" y="249143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3325978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2782748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1 , 2 , 9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6611795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11877674" y="1319454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11877674" y="2219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11877674" y="3212069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11877674" y="4191000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11877673" y="5177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>
            <a:off x="3869207" y="1705173"/>
            <a:ext cx="1371295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5783731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5373821" y="3668558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4830591" y="442218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7698254" y="3668558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8399366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8 , 4 , 0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3586250" y="4623234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3043020" y="537685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4 , 1 , 7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910683" y="4623234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6611795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  <a:stCxn id="60" idx="1"/>
            <a:endCxn id="62" idx="0"/>
          </p:cNvCxnSpPr>
          <p:nvPr/>
        </p:nvCxnSpPr>
        <p:spPr>
          <a:xfrm flipH="1">
            <a:off x="5367454" y="5581605"/>
            <a:ext cx="1244341" cy="75875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24">
            <a:extLst>
              <a:ext uri="{FF2B5EF4-FFF2-40B4-BE49-F238E27FC236}">
                <a16:creationId xmlns:a16="http://schemas.microsoft.com/office/drawing/2014/main" id="{F009C921-2A8B-4280-98D6-A02F2FA04B3A}"/>
              </a:ext>
            </a:extLst>
          </p:cNvPr>
          <p:cNvSpPr/>
          <p:nvPr/>
        </p:nvSpPr>
        <p:spPr>
          <a:xfrm>
            <a:off x="4824224" y="634035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6 , 5 , 1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  <a:stCxn id="60" idx="3"/>
            <a:endCxn id="64" idx="0"/>
          </p:cNvCxnSpPr>
          <p:nvPr/>
        </p:nvCxnSpPr>
        <p:spPr>
          <a:xfrm>
            <a:off x="7698254" y="5581605"/>
            <a:ext cx="1237975" cy="76244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24">
            <a:extLst>
              <a:ext uri="{FF2B5EF4-FFF2-40B4-BE49-F238E27FC236}">
                <a16:creationId xmlns:a16="http://schemas.microsoft.com/office/drawing/2014/main" id="{9B6DCB81-52D1-4749-BA00-C5A335CE4B25}"/>
              </a:ext>
            </a:extLst>
          </p:cNvPr>
          <p:cNvSpPr/>
          <p:nvPr/>
        </p:nvSpPr>
        <p:spPr>
          <a:xfrm>
            <a:off x="8392999" y="634405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1 , 6 , 5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11874777" y="5972133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1306677" y="2125528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D78C955-C677-419C-A5FA-CA82052C3312}"/>
              </a:ext>
            </a:extLst>
          </p:cNvPr>
          <p:cNvGrpSpPr/>
          <p:nvPr/>
        </p:nvGrpSpPr>
        <p:grpSpPr>
          <a:xfrm>
            <a:off x="1917" y="-9854"/>
            <a:ext cx="11263175" cy="2274487"/>
            <a:chOff x="1917" y="-9854"/>
            <a:chExt cx="11263175" cy="2274487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813950F-9A35-4733-9F5E-2EFA7B79B685}"/>
                </a:ext>
              </a:extLst>
            </p:cNvPr>
            <p:cNvSpPr txBox="1"/>
            <p:nvPr/>
          </p:nvSpPr>
          <p:spPr>
            <a:xfrm>
              <a:off x="6384757" y="110197"/>
              <a:ext cx="4880335" cy="21544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BoundedPruning(Node, Player, Bound</a:t>
              </a:r>
              <a:r>
                <a:rPr lang="en-US" sz="1200" b="1" dirty="0">
                  <a:latin typeface="Garamond" panose="02020404030301010803" pitchFamily="18" charset="0"/>
                  <a:cs typeface="Calibri" panose="020F0502020204030204" pitchFamily="34" charset="0"/>
                </a:rPr>
                <a:t>, Hand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)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IF Node is terminal,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RETURN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static value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Best =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BoundedPruning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(first Child, next Player, Sum)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FOR each remaining Child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   IF Node is root, Hand = Max{Hand, Best[Player]}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   IF Node is root AND Hand + ɛ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≥ 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Sum,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RETURN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Best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   IF Player is Player2 AND Hand + ɛ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≥ 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Sum – Best[Player],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RETURN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Best 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   IF Best[Player] &gt; = Bound,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RETURN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Best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   Current =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BoundedPruning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(Child, next Player, Sum - Best[Player])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   IF Current[Player] &gt; Best[Player], Best = Current</a:t>
              </a:r>
            </a:p>
            <a:p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RETURN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Best 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9C3AF35-3196-4656-9AE0-64AFEA5ED0E0}"/>
                </a:ext>
              </a:extLst>
            </p:cNvPr>
            <p:cNvSpPr/>
            <p:nvPr/>
          </p:nvSpPr>
          <p:spPr>
            <a:xfrm>
              <a:off x="1917" y="-9854"/>
              <a:ext cx="1855372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Hand = 0</a:t>
              </a:r>
            </a:p>
            <a:p>
              <a:r>
                <a:rPr lang="en-US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Sum = 12</a:t>
              </a:r>
            </a:p>
            <a:p>
              <a:r>
                <a:rPr lang="en-US" b="1" dirty="0">
                  <a:latin typeface="Garamond" panose="02020404030301010803" pitchFamily="18" charset="0"/>
                  <a:cs typeface="Calibri" panose="020F0502020204030204" pitchFamily="34" charset="0"/>
                </a:rPr>
                <a:t>ɛ = 3</a:t>
              </a:r>
            </a:p>
            <a:p>
              <a:r>
                <a:rPr lang="en-US" b="1" dirty="0">
                  <a:latin typeface="Garamond" panose="02020404030301010803" pitchFamily="18" charset="0"/>
                  <a:cs typeface="Calibri" panose="020F0502020204030204" pitchFamily="34" charset="0"/>
                </a:rPr>
                <a:t>Player = Player2</a:t>
              </a:r>
              <a:endParaRPr lang="en-US" b="1" dirty="0">
                <a:latin typeface="Garamond" panose="02020404030301010803" pitchFamily="18" charset="0"/>
                <a:cs typeface="Arabic Typesetting" panose="03020402040406030203" pitchFamily="66" charset="-78"/>
              </a:endParaRPr>
            </a:p>
            <a:p>
              <a:endParaRPr lang="en-US" b="1" dirty="0">
                <a:latin typeface="Garamond" panose="02020404030301010803" pitchFamily="18" charset="0"/>
                <a:cs typeface="Arabic Typesetting" panose="03020402040406030203" pitchFamily="66" charset="-78"/>
              </a:endParaRPr>
            </a:p>
          </p:txBody>
        </p:sp>
        <p:sp>
          <p:nvSpPr>
            <p:cNvPr id="40" name="Arrow: Down 39">
              <a:extLst>
                <a:ext uri="{FF2B5EF4-FFF2-40B4-BE49-F238E27FC236}">
                  <a16:creationId xmlns:a16="http://schemas.microsoft.com/office/drawing/2014/main" id="{F8028461-98DD-41F2-9D2F-A575642761B2}"/>
                </a:ext>
              </a:extLst>
            </p:cNvPr>
            <p:cNvSpPr/>
            <p:nvPr/>
          </p:nvSpPr>
          <p:spPr>
            <a:xfrm rot="16200000">
              <a:off x="6279982" y="296460"/>
              <a:ext cx="209550" cy="269254"/>
            </a:xfrm>
            <a:prstGeom prst="downArrow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510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782748" y="150412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4 , 5 , 3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411453" y="1705172"/>
            <a:ext cx="1371295" cy="79442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868223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4 , 5 , 3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4697272" y="249143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3325978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2782748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1 , 2 , 9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6611795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11877674" y="1319454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11877674" y="2219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11877674" y="3212069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11877674" y="4191000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11877673" y="5177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>
            <a:off x="3869207" y="1705173"/>
            <a:ext cx="1371295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5783731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5373821" y="3668558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4830591" y="442218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7698254" y="3668558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8399366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8 , 4 , 0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3586250" y="4623234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3043020" y="537685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4 , 1 , 7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910683" y="4623234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6611795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  <a:stCxn id="60" idx="1"/>
            <a:endCxn id="62" idx="0"/>
          </p:cNvCxnSpPr>
          <p:nvPr/>
        </p:nvCxnSpPr>
        <p:spPr>
          <a:xfrm flipH="1">
            <a:off x="5367454" y="5581605"/>
            <a:ext cx="1244341" cy="75875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24">
            <a:extLst>
              <a:ext uri="{FF2B5EF4-FFF2-40B4-BE49-F238E27FC236}">
                <a16:creationId xmlns:a16="http://schemas.microsoft.com/office/drawing/2014/main" id="{F009C921-2A8B-4280-98D6-A02F2FA04B3A}"/>
              </a:ext>
            </a:extLst>
          </p:cNvPr>
          <p:cNvSpPr/>
          <p:nvPr/>
        </p:nvSpPr>
        <p:spPr>
          <a:xfrm>
            <a:off x="4824224" y="634035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6 , 5 , 1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  <a:stCxn id="60" idx="3"/>
            <a:endCxn id="64" idx="0"/>
          </p:cNvCxnSpPr>
          <p:nvPr/>
        </p:nvCxnSpPr>
        <p:spPr>
          <a:xfrm>
            <a:off x="7698254" y="5581605"/>
            <a:ext cx="1237975" cy="76244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24">
            <a:extLst>
              <a:ext uri="{FF2B5EF4-FFF2-40B4-BE49-F238E27FC236}">
                <a16:creationId xmlns:a16="http://schemas.microsoft.com/office/drawing/2014/main" id="{9B6DCB81-52D1-4749-BA00-C5A335CE4B25}"/>
              </a:ext>
            </a:extLst>
          </p:cNvPr>
          <p:cNvSpPr/>
          <p:nvPr/>
        </p:nvSpPr>
        <p:spPr>
          <a:xfrm>
            <a:off x="8392999" y="634405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1 , 6 , 5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11874777" y="5972133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3221202" y="1074171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E579B29-EF85-4A1C-BE70-FC7FBB68971D}"/>
              </a:ext>
            </a:extLst>
          </p:cNvPr>
          <p:cNvGrpSpPr/>
          <p:nvPr/>
        </p:nvGrpSpPr>
        <p:grpSpPr>
          <a:xfrm>
            <a:off x="1917" y="-9854"/>
            <a:ext cx="11263175" cy="2274487"/>
            <a:chOff x="1917" y="-9854"/>
            <a:chExt cx="11263175" cy="227448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EDAED4-027E-44F5-AB0A-1552AFD19CBA}"/>
                </a:ext>
              </a:extLst>
            </p:cNvPr>
            <p:cNvSpPr txBox="1"/>
            <p:nvPr/>
          </p:nvSpPr>
          <p:spPr>
            <a:xfrm>
              <a:off x="6384757" y="110197"/>
              <a:ext cx="4880335" cy="21544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BoundedPruning(Node, Player, Bound</a:t>
              </a:r>
              <a:r>
                <a:rPr lang="en-US" sz="1200" b="1" dirty="0">
                  <a:latin typeface="Garamond" panose="02020404030301010803" pitchFamily="18" charset="0"/>
                  <a:cs typeface="Calibri" panose="020F0502020204030204" pitchFamily="34" charset="0"/>
                </a:rPr>
                <a:t>, Hand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)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IF Node is terminal,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RETURN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static value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Best =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BoundedPruning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(first Child, next Player, Sum)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FOR each remaining Child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   IF Node is root, Hand = Max{Hand, Best[Player]}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   IF Node is root AND Hand + ɛ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≥ 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Sum,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RETURN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Best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   IF Player is Player2 AND Hand + ɛ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≥ 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Sum – Best[Player],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RETURN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Best 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   IF Best[Player] &gt; = Bound,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RETURN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Best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   Current =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BoundedPruning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(Child, next Player, Sum - Best[Player])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   IF Current[Player] &gt; Best[Player], Best = Current</a:t>
              </a:r>
            </a:p>
            <a:p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RETURN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Best 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EDF0533-4127-46AE-94B8-DAB9B1A0D3AB}"/>
                </a:ext>
              </a:extLst>
            </p:cNvPr>
            <p:cNvSpPr/>
            <p:nvPr/>
          </p:nvSpPr>
          <p:spPr>
            <a:xfrm>
              <a:off x="1917" y="-9854"/>
              <a:ext cx="1855372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Hand = 4</a:t>
              </a:r>
            </a:p>
            <a:p>
              <a:r>
                <a:rPr lang="en-US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Sum = 12</a:t>
              </a:r>
            </a:p>
            <a:p>
              <a:r>
                <a:rPr lang="en-US" b="1" dirty="0">
                  <a:latin typeface="Garamond" panose="02020404030301010803" pitchFamily="18" charset="0"/>
                  <a:cs typeface="Calibri" panose="020F0502020204030204" pitchFamily="34" charset="0"/>
                </a:rPr>
                <a:t>ɛ = 3</a:t>
              </a:r>
            </a:p>
            <a:p>
              <a:r>
                <a:rPr lang="en-US" b="1" dirty="0">
                  <a:latin typeface="Garamond" panose="02020404030301010803" pitchFamily="18" charset="0"/>
                  <a:cs typeface="Calibri" panose="020F0502020204030204" pitchFamily="34" charset="0"/>
                </a:rPr>
                <a:t>Player = Player1</a:t>
              </a:r>
              <a:endParaRPr lang="en-US" b="1" dirty="0">
                <a:latin typeface="Garamond" panose="02020404030301010803" pitchFamily="18" charset="0"/>
                <a:cs typeface="Arabic Typesetting" panose="03020402040406030203" pitchFamily="66" charset="-78"/>
              </a:endParaRPr>
            </a:p>
            <a:p>
              <a:endParaRPr lang="en-US" b="1" dirty="0">
                <a:latin typeface="Garamond" panose="02020404030301010803" pitchFamily="18" charset="0"/>
                <a:cs typeface="Arabic Typesetting" panose="03020402040406030203" pitchFamily="66" charset="-78"/>
              </a:endParaRPr>
            </a:p>
          </p:txBody>
        </p:sp>
        <p:sp>
          <p:nvSpPr>
            <p:cNvPr id="41" name="Arrow: Down 40">
              <a:extLst>
                <a:ext uri="{FF2B5EF4-FFF2-40B4-BE49-F238E27FC236}">
                  <a16:creationId xmlns:a16="http://schemas.microsoft.com/office/drawing/2014/main" id="{49EB219E-6FF4-4F25-A9B2-FB9945F7DFB3}"/>
                </a:ext>
              </a:extLst>
            </p:cNvPr>
            <p:cNvSpPr/>
            <p:nvPr/>
          </p:nvSpPr>
          <p:spPr>
            <a:xfrm rot="16200000">
              <a:off x="6385286" y="1572023"/>
              <a:ext cx="209550" cy="269254"/>
            </a:xfrm>
            <a:prstGeom prst="downArrow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311811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782748" y="150412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4 , 5 , 3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411453" y="1705172"/>
            <a:ext cx="1371295" cy="79442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868223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4 , 5 , 3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4697272" y="249143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3325978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2782748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1 , 2 , 9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6611795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11877674" y="1319454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11877674" y="2219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11877674" y="3212069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11877674" y="4191000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11877673" y="5177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>
            <a:off x="3869207" y="1705173"/>
            <a:ext cx="1371295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5783731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5373821" y="3668558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4830591" y="442218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7698254" y="3668558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8399366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8 , 4 , 0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3586250" y="4623234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3043020" y="537685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4 , 1 , 7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910683" y="4623234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6611795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  <a:stCxn id="60" idx="1"/>
            <a:endCxn id="62" idx="0"/>
          </p:cNvCxnSpPr>
          <p:nvPr/>
        </p:nvCxnSpPr>
        <p:spPr>
          <a:xfrm flipH="1">
            <a:off x="5367454" y="5581605"/>
            <a:ext cx="1244341" cy="75875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24">
            <a:extLst>
              <a:ext uri="{FF2B5EF4-FFF2-40B4-BE49-F238E27FC236}">
                <a16:creationId xmlns:a16="http://schemas.microsoft.com/office/drawing/2014/main" id="{F009C921-2A8B-4280-98D6-A02F2FA04B3A}"/>
              </a:ext>
            </a:extLst>
          </p:cNvPr>
          <p:cNvSpPr/>
          <p:nvPr/>
        </p:nvSpPr>
        <p:spPr>
          <a:xfrm>
            <a:off x="4824224" y="634035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6 , 5 , 1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  <a:stCxn id="60" idx="3"/>
            <a:endCxn id="64" idx="0"/>
          </p:cNvCxnSpPr>
          <p:nvPr/>
        </p:nvCxnSpPr>
        <p:spPr>
          <a:xfrm>
            <a:off x="7698254" y="5581605"/>
            <a:ext cx="1237975" cy="76244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24">
            <a:extLst>
              <a:ext uri="{FF2B5EF4-FFF2-40B4-BE49-F238E27FC236}">
                <a16:creationId xmlns:a16="http://schemas.microsoft.com/office/drawing/2014/main" id="{9B6DCB81-52D1-4749-BA00-C5A335CE4B25}"/>
              </a:ext>
            </a:extLst>
          </p:cNvPr>
          <p:cNvSpPr/>
          <p:nvPr/>
        </p:nvSpPr>
        <p:spPr>
          <a:xfrm>
            <a:off x="8392999" y="634405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1 , 6 , 5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11874777" y="5972133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5135726" y="2134120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92D6CD1-AF51-41AA-BDFB-5C6B164617E3}"/>
              </a:ext>
            </a:extLst>
          </p:cNvPr>
          <p:cNvGrpSpPr/>
          <p:nvPr/>
        </p:nvGrpSpPr>
        <p:grpSpPr>
          <a:xfrm>
            <a:off x="1916" y="-9854"/>
            <a:ext cx="11263176" cy="2274487"/>
            <a:chOff x="1916" y="-9854"/>
            <a:chExt cx="11263176" cy="2274487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867BCE4-F22D-4354-884E-C5769ECCE4A4}"/>
                </a:ext>
              </a:extLst>
            </p:cNvPr>
            <p:cNvSpPr txBox="1"/>
            <p:nvPr/>
          </p:nvSpPr>
          <p:spPr>
            <a:xfrm>
              <a:off x="6384757" y="110197"/>
              <a:ext cx="4880335" cy="21544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BoundedPruning(Node, Player, Bound</a:t>
              </a:r>
              <a:r>
                <a:rPr lang="en-US" sz="1200" b="1" dirty="0">
                  <a:latin typeface="Garamond" panose="02020404030301010803" pitchFamily="18" charset="0"/>
                  <a:cs typeface="Calibri" panose="020F0502020204030204" pitchFamily="34" charset="0"/>
                </a:rPr>
                <a:t>, Hand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)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IF Node is terminal,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RETURN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static value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Best =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BoundedPruning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(first Child, next Player, Sum)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FOR each remaining Child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   IF Node is root, Hand = Max{Hand, Best[Player]}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   IF Node is root AND Hand + ɛ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≥ 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Sum,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RETURN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Best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   IF Player is Player2 AND Hand + ɛ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≥ 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Sum – Best[Player],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RETURN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Best 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   IF Best[Player] &gt; = Bound,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RETURN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Best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   Current =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BoundedPruning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(Child, next Player, Sum - Best[Player])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   IF Current[Player] &gt; Best[Player], Best = Current</a:t>
              </a:r>
            </a:p>
            <a:p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RETURN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Best 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368BB02-9CF4-4D95-B853-2D672083D2F0}"/>
                </a:ext>
              </a:extLst>
            </p:cNvPr>
            <p:cNvSpPr/>
            <p:nvPr/>
          </p:nvSpPr>
          <p:spPr>
            <a:xfrm>
              <a:off x="1916" y="-9854"/>
              <a:ext cx="1762715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Hand = 4</a:t>
              </a:r>
            </a:p>
            <a:p>
              <a:r>
                <a:rPr lang="en-US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Sum = 12</a:t>
              </a:r>
            </a:p>
            <a:p>
              <a:r>
                <a:rPr lang="en-US" b="1" dirty="0">
                  <a:latin typeface="Garamond" panose="02020404030301010803" pitchFamily="18" charset="0"/>
                  <a:cs typeface="Calibri" panose="020F0502020204030204" pitchFamily="34" charset="0"/>
                </a:rPr>
                <a:t>ɛ = 3</a:t>
              </a:r>
            </a:p>
            <a:p>
              <a:r>
                <a:rPr lang="en-US" b="1" dirty="0">
                  <a:latin typeface="Garamond" panose="02020404030301010803" pitchFamily="18" charset="0"/>
                  <a:cs typeface="Calibri" panose="020F0502020204030204" pitchFamily="34" charset="0"/>
                </a:rPr>
                <a:t>Player = Player2</a:t>
              </a:r>
              <a:endParaRPr lang="en-US" b="1" dirty="0">
                <a:latin typeface="Garamond" panose="02020404030301010803" pitchFamily="18" charset="0"/>
                <a:cs typeface="Arabic Typesetting" panose="03020402040406030203" pitchFamily="66" charset="-78"/>
              </a:endParaRPr>
            </a:p>
            <a:p>
              <a:endParaRPr lang="en-US" b="1" dirty="0">
                <a:latin typeface="Garamond" panose="02020404030301010803" pitchFamily="18" charset="0"/>
                <a:cs typeface="Arabic Typesetting" panose="03020402040406030203" pitchFamily="66" charset="-78"/>
              </a:endParaRPr>
            </a:p>
          </p:txBody>
        </p:sp>
        <p:sp>
          <p:nvSpPr>
            <p:cNvPr id="45" name="Arrow: Down 44">
              <a:extLst>
                <a:ext uri="{FF2B5EF4-FFF2-40B4-BE49-F238E27FC236}">
                  <a16:creationId xmlns:a16="http://schemas.microsoft.com/office/drawing/2014/main" id="{D7CB1226-1998-4DE1-932A-2F69D1AAE54D}"/>
                </a:ext>
              </a:extLst>
            </p:cNvPr>
            <p:cNvSpPr/>
            <p:nvPr/>
          </p:nvSpPr>
          <p:spPr>
            <a:xfrm rot="16200000">
              <a:off x="6279982" y="472922"/>
              <a:ext cx="209550" cy="269254"/>
            </a:xfrm>
            <a:prstGeom prst="downArrow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90025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782748" y="150412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4 , 5 , 3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411453" y="1705172"/>
            <a:ext cx="1371295" cy="79442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868223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4 , 5 , 3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4697272" y="249143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3325978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2782748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1 , 2 , 9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6611795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11877674" y="1319454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11877674" y="2219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11877674" y="3212069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11877674" y="4191000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11877673" y="5177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>
            <a:off x="3869207" y="1705173"/>
            <a:ext cx="1371295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5783731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5373821" y="3668558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4830591" y="442218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7698254" y="3668558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8399366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8 , 4 , 0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3586250" y="4623234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3043020" y="537685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4 , 1 , 7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910683" y="4623234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6611795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  <a:stCxn id="60" idx="1"/>
            <a:endCxn id="62" idx="0"/>
          </p:cNvCxnSpPr>
          <p:nvPr/>
        </p:nvCxnSpPr>
        <p:spPr>
          <a:xfrm flipH="1">
            <a:off x="5367454" y="5581605"/>
            <a:ext cx="1244341" cy="75875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24">
            <a:extLst>
              <a:ext uri="{FF2B5EF4-FFF2-40B4-BE49-F238E27FC236}">
                <a16:creationId xmlns:a16="http://schemas.microsoft.com/office/drawing/2014/main" id="{F009C921-2A8B-4280-98D6-A02F2FA04B3A}"/>
              </a:ext>
            </a:extLst>
          </p:cNvPr>
          <p:cNvSpPr/>
          <p:nvPr/>
        </p:nvSpPr>
        <p:spPr>
          <a:xfrm>
            <a:off x="4824224" y="634035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6 , 5 , 1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  <a:stCxn id="60" idx="3"/>
            <a:endCxn id="64" idx="0"/>
          </p:cNvCxnSpPr>
          <p:nvPr/>
        </p:nvCxnSpPr>
        <p:spPr>
          <a:xfrm>
            <a:off x="7698254" y="5581605"/>
            <a:ext cx="1237975" cy="76244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24">
            <a:extLst>
              <a:ext uri="{FF2B5EF4-FFF2-40B4-BE49-F238E27FC236}">
                <a16:creationId xmlns:a16="http://schemas.microsoft.com/office/drawing/2014/main" id="{9B6DCB81-52D1-4749-BA00-C5A335CE4B25}"/>
              </a:ext>
            </a:extLst>
          </p:cNvPr>
          <p:cNvSpPr/>
          <p:nvPr/>
        </p:nvSpPr>
        <p:spPr>
          <a:xfrm>
            <a:off x="8392999" y="634405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1 , 6 , 5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11874777" y="5972133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3238104" y="3075298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9288BAA-1B23-4765-B7A5-9760E295A43C}"/>
              </a:ext>
            </a:extLst>
          </p:cNvPr>
          <p:cNvGrpSpPr/>
          <p:nvPr/>
        </p:nvGrpSpPr>
        <p:grpSpPr>
          <a:xfrm>
            <a:off x="1916" y="-9854"/>
            <a:ext cx="11263176" cy="2274487"/>
            <a:chOff x="1916" y="-9854"/>
            <a:chExt cx="11263176" cy="2274487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D9FD809-CAFC-46B3-940B-1478A5A28A39}"/>
                </a:ext>
              </a:extLst>
            </p:cNvPr>
            <p:cNvSpPr txBox="1"/>
            <p:nvPr/>
          </p:nvSpPr>
          <p:spPr>
            <a:xfrm>
              <a:off x="6384757" y="110197"/>
              <a:ext cx="4880335" cy="21544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BoundedPruning(Node, Player, Bound</a:t>
              </a:r>
              <a:r>
                <a:rPr lang="en-US" sz="1200" b="1" dirty="0">
                  <a:latin typeface="Garamond" panose="02020404030301010803" pitchFamily="18" charset="0"/>
                  <a:cs typeface="Calibri" panose="020F0502020204030204" pitchFamily="34" charset="0"/>
                </a:rPr>
                <a:t>, Hand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)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IF Node is terminal,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RETURN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static value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Best =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BoundedPruning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(first Child, next Player, Sum)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FOR each remaining Child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   IF Node is root, Hand = Max{Hand, Best[Player]}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   IF Node is root AND Hand + ɛ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≥ 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Sum,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RETURN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Best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   IF Player is Player2 AND Hand + ɛ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≥ 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Sum – Best[Player],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RETURN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Best 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   IF Best[Player] &gt; = Bound,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RETURN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Best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   Current =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BoundedPruning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(Child, next Player, Sum - Best[Player])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   IF Current[Player] &gt; Best[Player], Best = Current</a:t>
              </a:r>
            </a:p>
            <a:p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RETURN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Best 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75B2F57-E5AF-4E9B-9DDA-2C40C78FFD7E}"/>
                </a:ext>
              </a:extLst>
            </p:cNvPr>
            <p:cNvSpPr/>
            <p:nvPr/>
          </p:nvSpPr>
          <p:spPr>
            <a:xfrm>
              <a:off x="1916" y="-9854"/>
              <a:ext cx="1864897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Hand = 4</a:t>
              </a:r>
            </a:p>
            <a:p>
              <a:r>
                <a:rPr lang="en-US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Sum = 12</a:t>
              </a:r>
            </a:p>
            <a:p>
              <a:r>
                <a:rPr lang="en-US" b="1" dirty="0">
                  <a:latin typeface="Garamond" panose="02020404030301010803" pitchFamily="18" charset="0"/>
                  <a:cs typeface="Calibri" panose="020F0502020204030204" pitchFamily="34" charset="0"/>
                </a:rPr>
                <a:t>ɛ = 3</a:t>
              </a:r>
            </a:p>
            <a:p>
              <a:r>
                <a:rPr lang="en-US" b="1" dirty="0">
                  <a:latin typeface="Garamond" panose="02020404030301010803" pitchFamily="18" charset="0"/>
                  <a:cs typeface="Calibri" panose="020F0502020204030204" pitchFamily="34" charset="0"/>
                </a:rPr>
                <a:t>Player = Player3</a:t>
              </a:r>
              <a:endParaRPr lang="en-US" b="1" dirty="0">
                <a:latin typeface="Garamond" panose="02020404030301010803" pitchFamily="18" charset="0"/>
                <a:cs typeface="Arabic Typesetting" panose="03020402040406030203" pitchFamily="66" charset="-78"/>
              </a:endParaRPr>
            </a:p>
            <a:p>
              <a:endParaRPr lang="en-US" b="1" dirty="0">
                <a:latin typeface="Garamond" panose="02020404030301010803" pitchFamily="18" charset="0"/>
                <a:cs typeface="Arabic Typesetting" panose="03020402040406030203" pitchFamily="66" charset="-78"/>
              </a:endParaRPr>
            </a:p>
          </p:txBody>
        </p:sp>
        <p:sp>
          <p:nvSpPr>
            <p:cNvPr id="40" name="Arrow: Down 39">
              <a:extLst>
                <a:ext uri="{FF2B5EF4-FFF2-40B4-BE49-F238E27FC236}">
                  <a16:creationId xmlns:a16="http://schemas.microsoft.com/office/drawing/2014/main" id="{20537FD6-3F95-4862-9821-77DBD8FBDC3E}"/>
                </a:ext>
              </a:extLst>
            </p:cNvPr>
            <p:cNvSpPr/>
            <p:nvPr/>
          </p:nvSpPr>
          <p:spPr>
            <a:xfrm rot="16200000">
              <a:off x="6279982" y="296460"/>
              <a:ext cx="209550" cy="269254"/>
            </a:xfrm>
            <a:prstGeom prst="downArrow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117119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782748" y="150412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4 , 5 , 3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411453" y="1705172"/>
            <a:ext cx="1371295" cy="79442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868223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4 , 5 , 3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4697272" y="249143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1 , 2 , 9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3325978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2782748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1 , 2 , 9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6611795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11877674" y="1319454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11877674" y="2219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11877674" y="3212069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11877674" y="4191000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11877673" y="5177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>
            <a:off x="3869207" y="1705173"/>
            <a:ext cx="1371295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5783731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5373821" y="3668558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4830591" y="442218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7698254" y="3668558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8399366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8 , 4 , 0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3586250" y="4623234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3043020" y="537685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4 , 1 , 7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910683" y="4623234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6611795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  <a:stCxn id="60" idx="1"/>
            <a:endCxn id="62" idx="0"/>
          </p:cNvCxnSpPr>
          <p:nvPr/>
        </p:nvCxnSpPr>
        <p:spPr>
          <a:xfrm flipH="1">
            <a:off x="5367454" y="5581605"/>
            <a:ext cx="1244341" cy="75875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24">
            <a:extLst>
              <a:ext uri="{FF2B5EF4-FFF2-40B4-BE49-F238E27FC236}">
                <a16:creationId xmlns:a16="http://schemas.microsoft.com/office/drawing/2014/main" id="{F009C921-2A8B-4280-98D6-A02F2FA04B3A}"/>
              </a:ext>
            </a:extLst>
          </p:cNvPr>
          <p:cNvSpPr/>
          <p:nvPr/>
        </p:nvSpPr>
        <p:spPr>
          <a:xfrm>
            <a:off x="4824224" y="634035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6 , 5 , 1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  <a:stCxn id="60" idx="3"/>
            <a:endCxn id="64" idx="0"/>
          </p:cNvCxnSpPr>
          <p:nvPr/>
        </p:nvCxnSpPr>
        <p:spPr>
          <a:xfrm>
            <a:off x="7698254" y="5581605"/>
            <a:ext cx="1237975" cy="76244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24">
            <a:extLst>
              <a:ext uri="{FF2B5EF4-FFF2-40B4-BE49-F238E27FC236}">
                <a16:creationId xmlns:a16="http://schemas.microsoft.com/office/drawing/2014/main" id="{9B6DCB81-52D1-4749-BA00-C5A335CE4B25}"/>
              </a:ext>
            </a:extLst>
          </p:cNvPr>
          <p:cNvSpPr/>
          <p:nvPr/>
        </p:nvSpPr>
        <p:spPr>
          <a:xfrm>
            <a:off x="8392999" y="634405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1 , 6 , 5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11874777" y="5972133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5135726" y="2134120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BEEFA4A-97E6-4C35-9D71-49A42CC35F16}"/>
              </a:ext>
            </a:extLst>
          </p:cNvPr>
          <p:cNvGrpSpPr/>
          <p:nvPr/>
        </p:nvGrpSpPr>
        <p:grpSpPr>
          <a:xfrm>
            <a:off x="1917" y="-9854"/>
            <a:ext cx="11263175" cy="2274487"/>
            <a:chOff x="1917" y="-9854"/>
            <a:chExt cx="11263175" cy="2274487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65CDBC2-EEE1-4BA8-8243-4A8494A5B376}"/>
                </a:ext>
              </a:extLst>
            </p:cNvPr>
            <p:cNvSpPr txBox="1"/>
            <p:nvPr/>
          </p:nvSpPr>
          <p:spPr>
            <a:xfrm>
              <a:off x="6384757" y="110197"/>
              <a:ext cx="4880335" cy="21544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BoundedPruning(Node, Player, Bound</a:t>
              </a:r>
              <a:r>
                <a:rPr lang="en-US" sz="1200" b="1" dirty="0">
                  <a:latin typeface="Garamond" panose="02020404030301010803" pitchFamily="18" charset="0"/>
                  <a:cs typeface="Calibri" panose="020F0502020204030204" pitchFamily="34" charset="0"/>
                </a:rPr>
                <a:t>, Hand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)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IF Node is terminal,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RETURN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static value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Best =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BoundedPruning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(first Child, next Player, Sum)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FOR each remaining Child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   IF Node is root, Hand = Max{Hand, Best[Player]}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   IF Node is root AND Hand + ɛ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≥ 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Sum,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RETURN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Best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   IF Player is Player2 AND Hand + ɛ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≥ 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Sum – Best[Player],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RETURN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Best 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   IF Best[Player] &gt; = Bound,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RETURN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Best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   Current =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BoundedPruning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(Child, next Player, Sum - Best[Player])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   IF Current[Player] &gt; Best[Player], Best = Current</a:t>
              </a:r>
            </a:p>
            <a:p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RETURN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Best 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F2141DB-9607-48F8-8ED3-A659881D5194}"/>
                </a:ext>
              </a:extLst>
            </p:cNvPr>
            <p:cNvSpPr/>
            <p:nvPr/>
          </p:nvSpPr>
          <p:spPr>
            <a:xfrm>
              <a:off x="1917" y="-9854"/>
              <a:ext cx="1786778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Hand = 4</a:t>
              </a:r>
            </a:p>
            <a:p>
              <a:r>
                <a:rPr lang="en-US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Sum = 12</a:t>
              </a:r>
            </a:p>
            <a:p>
              <a:r>
                <a:rPr lang="en-US" b="1" dirty="0">
                  <a:latin typeface="Garamond" panose="02020404030301010803" pitchFamily="18" charset="0"/>
                  <a:cs typeface="Calibri" panose="020F0502020204030204" pitchFamily="34" charset="0"/>
                </a:rPr>
                <a:t>ɛ = 3</a:t>
              </a:r>
            </a:p>
            <a:p>
              <a:r>
                <a:rPr lang="en-US" b="1" dirty="0">
                  <a:latin typeface="Garamond" panose="02020404030301010803" pitchFamily="18" charset="0"/>
                  <a:cs typeface="Calibri" panose="020F0502020204030204" pitchFamily="34" charset="0"/>
                </a:rPr>
                <a:t>Player = Player2</a:t>
              </a:r>
              <a:endParaRPr lang="en-US" b="1" dirty="0">
                <a:latin typeface="Garamond" panose="02020404030301010803" pitchFamily="18" charset="0"/>
                <a:cs typeface="Arabic Typesetting" panose="03020402040406030203" pitchFamily="66" charset="-78"/>
              </a:endParaRPr>
            </a:p>
            <a:p>
              <a:endParaRPr lang="en-US" b="1" dirty="0">
                <a:latin typeface="Garamond" panose="02020404030301010803" pitchFamily="18" charset="0"/>
                <a:cs typeface="Arabic Typesetting" panose="03020402040406030203" pitchFamily="66" charset="-78"/>
              </a:endParaRPr>
            </a:p>
          </p:txBody>
        </p:sp>
        <p:sp>
          <p:nvSpPr>
            <p:cNvPr id="40" name="Arrow: Down 39">
              <a:extLst>
                <a:ext uri="{FF2B5EF4-FFF2-40B4-BE49-F238E27FC236}">
                  <a16:creationId xmlns:a16="http://schemas.microsoft.com/office/drawing/2014/main" id="{423A8E7F-EA30-45F6-AE44-15B3CFDCD325}"/>
                </a:ext>
              </a:extLst>
            </p:cNvPr>
            <p:cNvSpPr/>
            <p:nvPr/>
          </p:nvSpPr>
          <p:spPr>
            <a:xfrm rot="16200000">
              <a:off x="6385286" y="1572023"/>
              <a:ext cx="209550" cy="269254"/>
            </a:xfrm>
            <a:prstGeom prst="downArrow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5949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782748" y="150412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411453" y="1705172"/>
            <a:ext cx="1371295" cy="79442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868223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4 , 5 , 3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4697272" y="249143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3325978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2782748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1 , 2 , 9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6611795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11877674" y="1319454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11877674" y="2219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11877674" y="3212069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11877674" y="4191000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11877673" y="5177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>
            <a:off x="3869207" y="1705173"/>
            <a:ext cx="1371295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5783731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5373821" y="3668558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4830591" y="442218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7698254" y="3668558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8399366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8 , 4 , 0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3586250" y="4623234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3043020" y="537685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4 , 1 , 7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910683" y="4623234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6611795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  <a:stCxn id="60" idx="1"/>
          </p:cNvCxnSpPr>
          <p:nvPr/>
        </p:nvCxnSpPr>
        <p:spPr>
          <a:xfrm flipH="1">
            <a:off x="5367454" y="5581605"/>
            <a:ext cx="1244341" cy="75875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  <a:stCxn id="60" idx="3"/>
          </p:cNvCxnSpPr>
          <p:nvPr/>
        </p:nvCxnSpPr>
        <p:spPr>
          <a:xfrm>
            <a:off x="7698254" y="5581605"/>
            <a:ext cx="1237975" cy="76244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11874777" y="5972133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1306677" y="2125528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24">
            <a:extLst>
              <a:ext uri="{FF2B5EF4-FFF2-40B4-BE49-F238E27FC236}">
                <a16:creationId xmlns:a16="http://schemas.microsoft.com/office/drawing/2014/main" id="{0FAA685B-4E74-4E49-960D-91AC6801D7AE}"/>
              </a:ext>
            </a:extLst>
          </p:cNvPr>
          <p:cNvSpPr/>
          <p:nvPr/>
        </p:nvSpPr>
        <p:spPr>
          <a:xfrm>
            <a:off x="4824224" y="634035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6 , 5 , 1</a:t>
            </a:r>
          </a:p>
        </p:txBody>
      </p:sp>
      <p:sp>
        <p:nvSpPr>
          <p:cNvPr id="38" name="Rounded Rectangle 24">
            <a:extLst>
              <a:ext uri="{FF2B5EF4-FFF2-40B4-BE49-F238E27FC236}">
                <a16:creationId xmlns:a16="http://schemas.microsoft.com/office/drawing/2014/main" id="{EF90DDD2-FA82-4C89-8184-6A95FE076B3F}"/>
              </a:ext>
            </a:extLst>
          </p:cNvPr>
          <p:cNvSpPr/>
          <p:nvPr/>
        </p:nvSpPr>
        <p:spPr>
          <a:xfrm>
            <a:off x="8392999" y="634405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1 , 6 , 5</a:t>
            </a:r>
          </a:p>
        </p:txBody>
      </p:sp>
    </p:spTree>
    <p:extLst>
      <p:ext uri="{BB962C8B-B14F-4D97-AF65-F5344CB8AC3E}">
        <p14:creationId xmlns:p14="http://schemas.microsoft.com/office/powerpoint/2010/main" val="40247307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782748" y="150412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4 , 5 , 3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411453" y="1705172"/>
            <a:ext cx="1371295" cy="79442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868223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4 , 5 , 3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4697272" y="249143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1 , 2 , 9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3325978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2782748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1 , 2 , 9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6611795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11877674" y="1319454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11877674" y="2219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11877674" y="3212069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11877674" y="4191000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11877673" y="5177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>
            <a:off x="3869207" y="1705173"/>
            <a:ext cx="1371295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5783731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5373821" y="3668558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4830591" y="442218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7698254" y="3668558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8399366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8 , 4 , 0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3586250" y="4623234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3043020" y="537685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4 , 1 , 7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910683" y="4623234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6611795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  <a:stCxn id="60" idx="1"/>
            <a:endCxn id="62" idx="0"/>
          </p:cNvCxnSpPr>
          <p:nvPr/>
        </p:nvCxnSpPr>
        <p:spPr>
          <a:xfrm flipH="1">
            <a:off x="5367454" y="5581605"/>
            <a:ext cx="1244341" cy="75875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24">
            <a:extLst>
              <a:ext uri="{FF2B5EF4-FFF2-40B4-BE49-F238E27FC236}">
                <a16:creationId xmlns:a16="http://schemas.microsoft.com/office/drawing/2014/main" id="{F009C921-2A8B-4280-98D6-A02F2FA04B3A}"/>
              </a:ext>
            </a:extLst>
          </p:cNvPr>
          <p:cNvSpPr/>
          <p:nvPr/>
        </p:nvSpPr>
        <p:spPr>
          <a:xfrm>
            <a:off x="4824224" y="634035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6 , 5 , 1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  <a:stCxn id="60" idx="3"/>
            <a:endCxn id="64" idx="0"/>
          </p:cNvCxnSpPr>
          <p:nvPr/>
        </p:nvCxnSpPr>
        <p:spPr>
          <a:xfrm>
            <a:off x="7698254" y="5581605"/>
            <a:ext cx="1237975" cy="76244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24">
            <a:extLst>
              <a:ext uri="{FF2B5EF4-FFF2-40B4-BE49-F238E27FC236}">
                <a16:creationId xmlns:a16="http://schemas.microsoft.com/office/drawing/2014/main" id="{9B6DCB81-52D1-4749-BA00-C5A335CE4B25}"/>
              </a:ext>
            </a:extLst>
          </p:cNvPr>
          <p:cNvSpPr/>
          <p:nvPr/>
        </p:nvSpPr>
        <p:spPr>
          <a:xfrm>
            <a:off x="8392999" y="634405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1 , 6 , 5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11874777" y="5972133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7050249" y="3053695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A342B33-D984-4C3C-B25E-08EFA962FCE3}"/>
              </a:ext>
            </a:extLst>
          </p:cNvPr>
          <p:cNvGrpSpPr/>
          <p:nvPr/>
        </p:nvGrpSpPr>
        <p:grpSpPr>
          <a:xfrm>
            <a:off x="1916" y="-9854"/>
            <a:ext cx="11263176" cy="2274487"/>
            <a:chOff x="1916" y="-9854"/>
            <a:chExt cx="11263176" cy="2274487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0EF97A0-08C0-4F11-AC40-D3A524A141A6}"/>
                </a:ext>
              </a:extLst>
            </p:cNvPr>
            <p:cNvSpPr txBox="1"/>
            <p:nvPr/>
          </p:nvSpPr>
          <p:spPr>
            <a:xfrm>
              <a:off x="6384757" y="110197"/>
              <a:ext cx="4880335" cy="21544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BoundedPruning(Node, Player, Bound</a:t>
              </a:r>
              <a:r>
                <a:rPr lang="en-US" sz="1200" b="1" dirty="0">
                  <a:latin typeface="Garamond" panose="02020404030301010803" pitchFamily="18" charset="0"/>
                  <a:cs typeface="Calibri" panose="020F0502020204030204" pitchFamily="34" charset="0"/>
                </a:rPr>
                <a:t>, Hand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)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IF Node is terminal,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RETURN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static value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Best =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BoundedPruning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(first Child, next Player, Sum)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FOR each remaining Child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   IF Node is root, Hand = Max{Hand, Best[Player]}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   IF Node is root AND Hand + ɛ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≥ 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Sum,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RETURN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Best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   IF Player is Player2 AND Hand + ɛ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≥ 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Sum – Best[Player],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RETURN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Best 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   IF Best[Player] &gt; = Bound,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RETURN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Best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   Current =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BoundedPruning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(Child, next Player, Sum - Best[Player])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   IF Current[Player] &gt; Best[Player], Best = Current</a:t>
              </a:r>
            </a:p>
            <a:p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RETURN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Best 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BE37966-1474-4803-938F-9C9729D491D8}"/>
                </a:ext>
              </a:extLst>
            </p:cNvPr>
            <p:cNvSpPr/>
            <p:nvPr/>
          </p:nvSpPr>
          <p:spPr>
            <a:xfrm>
              <a:off x="1916" y="-9854"/>
              <a:ext cx="1762715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Hand = 4</a:t>
              </a:r>
            </a:p>
            <a:p>
              <a:r>
                <a:rPr lang="en-US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Sum = 12</a:t>
              </a:r>
            </a:p>
            <a:p>
              <a:r>
                <a:rPr lang="en-US" b="1" dirty="0">
                  <a:latin typeface="Garamond" panose="02020404030301010803" pitchFamily="18" charset="0"/>
                  <a:cs typeface="Calibri" panose="020F0502020204030204" pitchFamily="34" charset="0"/>
                </a:rPr>
                <a:t>ɛ = 3</a:t>
              </a:r>
            </a:p>
            <a:p>
              <a:r>
                <a:rPr lang="en-US" b="1" dirty="0">
                  <a:latin typeface="Garamond" panose="02020404030301010803" pitchFamily="18" charset="0"/>
                  <a:cs typeface="Calibri" panose="020F0502020204030204" pitchFamily="34" charset="0"/>
                </a:rPr>
                <a:t>Player = Player3</a:t>
              </a:r>
              <a:endParaRPr lang="en-US" b="1" dirty="0">
                <a:latin typeface="Garamond" panose="02020404030301010803" pitchFamily="18" charset="0"/>
                <a:cs typeface="Arabic Typesetting" panose="03020402040406030203" pitchFamily="66" charset="-78"/>
              </a:endParaRPr>
            </a:p>
            <a:p>
              <a:endParaRPr lang="en-US" b="1" dirty="0">
                <a:latin typeface="Garamond" panose="02020404030301010803" pitchFamily="18" charset="0"/>
                <a:cs typeface="Arabic Typesetting" panose="03020402040406030203" pitchFamily="66" charset="-78"/>
              </a:endParaRPr>
            </a:p>
          </p:txBody>
        </p:sp>
        <p:sp>
          <p:nvSpPr>
            <p:cNvPr id="40" name="Arrow: Down 39">
              <a:extLst>
                <a:ext uri="{FF2B5EF4-FFF2-40B4-BE49-F238E27FC236}">
                  <a16:creationId xmlns:a16="http://schemas.microsoft.com/office/drawing/2014/main" id="{C3EF0EF4-4EC3-4D50-B9BA-23FE397889AF}"/>
                </a:ext>
              </a:extLst>
            </p:cNvPr>
            <p:cNvSpPr/>
            <p:nvPr/>
          </p:nvSpPr>
          <p:spPr>
            <a:xfrm rot="16200000">
              <a:off x="6279982" y="472922"/>
              <a:ext cx="209550" cy="269254"/>
            </a:xfrm>
            <a:prstGeom prst="downArrow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86481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782748" y="150412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4 , 5 , 3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411453" y="1705172"/>
            <a:ext cx="1371295" cy="79442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868223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4 , 5 , 3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4697272" y="249143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1 , 2 , 9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3325978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2782748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1 , 2 , 9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6611795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11877674" y="1319454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11877674" y="2219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11877674" y="3212069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11877674" y="4191000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11877673" y="5177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>
            <a:off x="3869207" y="1705173"/>
            <a:ext cx="1371295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5783731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5373821" y="3668558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4830591" y="442218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7698254" y="3668558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8399366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8 , 4 , 0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3586250" y="4623234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3043020" y="537685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4 , 1 , 7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910683" y="4623234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6611795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  <a:stCxn id="60" idx="1"/>
            <a:endCxn id="62" idx="0"/>
          </p:cNvCxnSpPr>
          <p:nvPr/>
        </p:nvCxnSpPr>
        <p:spPr>
          <a:xfrm flipH="1">
            <a:off x="5367454" y="5581605"/>
            <a:ext cx="1244341" cy="75875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24">
            <a:extLst>
              <a:ext uri="{FF2B5EF4-FFF2-40B4-BE49-F238E27FC236}">
                <a16:creationId xmlns:a16="http://schemas.microsoft.com/office/drawing/2014/main" id="{F009C921-2A8B-4280-98D6-A02F2FA04B3A}"/>
              </a:ext>
            </a:extLst>
          </p:cNvPr>
          <p:cNvSpPr/>
          <p:nvPr/>
        </p:nvSpPr>
        <p:spPr>
          <a:xfrm>
            <a:off x="4824224" y="634035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6 , 5 , 1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  <a:stCxn id="60" idx="3"/>
            <a:endCxn id="64" idx="0"/>
          </p:cNvCxnSpPr>
          <p:nvPr/>
        </p:nvCxnSpPr>
        <p:spPr>
          <a:xfrm>
            <a:off x="7698254" y="5581605"/>
            <a:ext cx="1237975" cy="76244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24">
            <a:extLst>
              <a:ext uri="{FF2B5EF4-FFF2-40B4-BE49-F238E27FC236}">
                <a16:creationId xmlns:a16="http://schemas.microsoft.com/office/drawing/2014/main" id="{9B6DCB81-52D1-4749-BA00-C5A335CE4B25}"/>
              </a:ext>
            </a:extLst>
          </p:cNvPr>
          <p:cNvSpPr/>
          <p:nvPr/>
        </p:nvSpPr>
        <p:spPr>
          <a:xfrm>
            <a:off x="8392999" y="634405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1 , 6 , 5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11874777" y="5972133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5289233" y="4037337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4048CFA-0FD3-4759-ACBA-E7981F145195}"/>
              </a:ext>
            </a:extLst>
          </p:cNvPr>
          <p:cNvGrpSpPr/>
          <p:nvPr/>
        </p:nvGrpSpPr>
        <p:grpSpPr>
          <a:xfrm>
            <a:off x="1916" y="-9854"/>
            <a:ext cx="11263176" cy="2274487"/>
            <a:chOff x="1916" y="-9854"/>
            <a:chExt cx="11263176" cy="2274487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0ED9E04-A091-4453-81EE-4C1C061BDF61}"/>
                </a:ext>
              </a:extLst>
            </p:cNvPr>
            <p:cNvSpPr txBox="1"/>
            <p:nvPr/>
          </p:nvSpPr>
          <p:spPr>
            <a:xfrm>
              <a:off x="6384757" y="110197"/>
              <a:ext cx="4880335" cy="21544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BoundedPruning(Node, Player, Bound</a:t>
              </a:r>
              <a:r>
                <a:rPr lang="en-US" sz="1200" b="1" dirty="0">
                  <a:latin typeface="Garamond" panose="02020404030301010803" pitchFamily="18" charset="0"/>
                  <a:cs typeface="Calibri" panose="020F0502020204030204" pitchFamily="34" charset="0"/>
                </a:rPr>
                <a:t>, Hand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)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IF Node is terminal,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RETURN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static value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Best =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BoundedPruning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(first Child, next Player, Sum)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FOR each remaining Child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   IF Node is root, Hand = Max{Hand, Best[Player]}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   IF Node is root AND Hand + ɛ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≥ 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Sum,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RETURN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Best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   IF Player is Player2 AND Hand + ɛ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≥ 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Sum – Best[Player],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RETURN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Best 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   IF Best[Player] &gt; = Bound,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RETURN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Best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   Current =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BoundedPruning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(Child, next Player, Sum - Best[Player])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   IF Current[Player] &gt; Best[Player], Best = Current</a:t>
              </a:r>
            </a:p>
            <a:p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RETURN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Best 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0ACDB83-B210-4629-8A4C-4E3340E64D6C}"/>
                </a:ext>
              </a:extLst>
            </p:cNvPr>
            <p:cNvSpPr/>
            <p:nvPr/>
          </p:nvSpPr>
          <p:spPr>
            <a:xfrm>
              <a:off x="1916" y="-9854"/>
              <a:ext cx="1762715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Hand = 4</a:t>
              </a:r>
            </a:p>
            <a:p>
              <a:r>
                <a:rPr lang="en-US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Sum = 12</a:t>
              </a:r>
            </a:p>
            <a:p>
              <a:r>
                <a:rPr lang="en-US" b="1" dirty="0">
                  <a:latin typeface="Garamond" panose="02020404030301010803" pitchFamily="18" charset="0"/>
                  <a:cs typeface="Calibri" panose="020F0502020204030204" pitchFamily="34" charset="0"/>
                </a:rPr>
                <a:t>ɛ = 3</a:t>
              </a:r>
            </a:p>
            <a:p>
              <a:r>
                <a:rPr lang="en-US" b="1" dirty="0">
                  <a:latin typeface="Garamond" panose="02020404030301010803" pitchFamily="18" charset="0"/>
                  <a:cs typeface="Calibri" panose="020F0502020204030204" pitchFamily="34" charset="0"/>
                </a:rPr>
                <a:t>Player = Player1</a:t>
              </a:r>
              <a:endParaRPr lang="en-US" b="1" dirty="0">
                <a:latin typeface="Garamond" panose="02020404030301010803" pitchFamily="18" charset="0"/>
                <a:cs typeface="Arabic Typesetting" panose="03020402040406030203" pitchFamily="66" charset="-78"/>
              </a:endParaRPr>
            </a:p>
            <a:p>
              <a:endParaRPr lang="en-US" b="1" dirty="0">
                <a:latin typeface="Garamond" panose="02020404030301010803" pitchFamily="18" charset="0"/>
                <a:cs typeface="Arabic Typesetting" panose="03020402040406030203" pitchFamily="66" charset="-78"/>
              </a:endParaRPr>
            </a:p>
          </p:txBody>
        </p:sp>
        <p:sp>
          <p:nvSpPr>
            <p:cNvPr id="40" name="Arrow: Down 39">
              <a:extLst>
                <a:ext uri="{FF2B5EF4-FFF2-40B4-BE49-F238E27FC236}">
                  <a16:creationId xmlns:a16="http://schemas.microsoft.com/office/drawing/2014/main" id="{206A6AAF-8158-4849-BB55-BAD5E6C64088}"/>
                </a:ext>
              </a:extLst>
            </p:cNvPr>
            <p:cNvSpPr/>
            <p:nvPr/>
          </p:nvSpPr>
          <p:spPr>
            <a:xfrm rot="16200000">
              <a:off x="6279982" y="472922"/>
              <a:ext cx="209550" cy="269254"/>
            </a:xfrm>
            <a:prstGeom prst="downArrow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451312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782748" y="150412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4 , 5 , 3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411453" y="1705172"/>
            <a:ext cx="1371295" cy="79442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868223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4 , 5 , 3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4697272" y="249143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1 , 2 , 9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3325978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2782748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1 , 2 , 9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6611795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11877674" y="1319454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11877674" y="2219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11877674" y="3212069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11877674" y="4191000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11877673" y="5177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>
            <a:off x="3869207" y="1705173"/>
            <a:ext cx="1371295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5783731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5373821" y="3668558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4830591" y="442218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7698254" y="3668558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8399366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8 , 4 , 0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3586250" y="4623234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3043020" y="537685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4 , 1 , 7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910683" y="4623234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6611795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  <a:stCxn id="60" idx="1"/>
            <a:endCxn id="62" idx="0"/>
          </p:cNvCxnSpPr>
          <p:nvPr/>
        </p:nvCxnSpPr>
        <p:spPr>
          <a:xfrm flipH="1">
            <a:off x="5367454" y="5581605"/>
            <a:ext cx="1244341" cy="75875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24">
            <a:extLst>
              <a:ext uri="{FF2B5EF4-FFF2-40B4-BE49-F238E27FC236}">
                <a16:creationId xmlns:a16="http://schemas.microsoft.com/office/drawing/2014/main" id="{F009C921-2A8B-4280-98D6-A02F2FA04B3A}"/>
              </a:ext>
            </a:extLst>
          </p:cNvPr>
          <p:cNvSpPr/>
          <p:nvPr/>
        </p:nvSpPr>
        <p:spPr>
          <a:xfrm>
            <a:off x="4824224" y="634035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6 , 5 , 1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  <a:stCxn id="60" idx="3"/>
            <a:endCxn id="64" idx="0"/>
          </p:cNvCxnSpPr>
          <p:nvPr/>
        </p:nvCxnSpPr>
        <p:spPr>
          <a:xfrm>
            <a:off x="7698254" y="5581605"/>
            <a:ext cx="1237975" cy="76244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24">
            <a:extLst>
              <a:ext uri="{FF2B5EF4-FFF2-40B4-BE49-F238E27FC236}">
                <a16:creationId xmlns:a16="http://schemas.microsoft.com/office/drawing/2014/main" id="{9B6DCB81-52D1-4749-BA00-C5A335CE4B25}"/>
              </a:ext>
            </a:extLst>
          </p:cNvPr>
          <p:cNvSpPr/>
          <p:nvPr/>
        </p:nvSpPr>
        <p:spPr>
          <a:xfrm>
            <a:off x="8392999" y="634405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1 , 6 , 5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11874777" y="5972133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3481474" y="5030564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1A1B6A4-222C-4719-96E6-621DEC9108A2}"/>
              </a:ext>
            </a:extLst>
          </p:cNvPr>
          <p:cNvGrpSpPr/>
          <p:nvPr/>
        </p:nvGrpSpPr>
        <p:grpSpPr>
          <a:xfrm>
            <a:off x="1917" y="-9854"/>
            <a:ext cx="11263175" cy="2274487"/>
            <a:chOff x="1917" y="-9854"/>
            <a:chExt cx="11263175" cy="2274487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5AA0A97-CB8A-46B4-8482-B4E1A279B7D4}"/>
                </a:ext>
              </a:extLst>
            </p:cNvPr>
            <p:cNvSpPr txBox="1"/>
            <p:nvPr/>
          </p:nvSpPr>
          <p:spPr>
            <a:xfrm>
              <a:off x="6384757" y="110197"/>
              <a:ext cx="4880335" cy="21544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BoundedPruning(Node, Player, Bound</a:t>
              </a:r>
              <a:r>
                <a:rPr lang="en-US" sz="1200" b="1" dirty="0">
                  <a:latin typeface="Garamond" panose="02020404030301010803" pitchFamily="18" charset="0"/>
                  <a:cs typeface="Calibri" panose="020F0502020204030204" pitchFamily="34" charset="0"/>
                </a:rPr>
                <a:t>, Hand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)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IF Node is terminal,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RETURN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static value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Best =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BoundedPruning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(first Child, next Player, Sum)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FOR each remaining Child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   IF Node is root, Hand = Max{Hand, Best[Player]}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   IF Node is root AND Hand + ɛ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≥ 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Sum,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RETURN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Best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   IF Player is Player2 AND Hand + ɛ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≥ 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Sum – Best[Player],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RETURN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Best 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   IF Best[Player] &gt; = Bound,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RETURN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Best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   Current =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BoundedPruning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(Child, next Player, Sum - Best[Player])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   IF Current[Player] &gt; Best[Player], Best = Current</a:t>
              </a:r>
            </a:p>
            <a:p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RETURN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Best 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722C137-B9BF-4B1E-8416-0446B1F6CC72}"/>
                </a:ext>
              </a:extLst>
            </p:cNvPr>
            <p:cNvSpPr/>
            <p:nvPr/>
          </p:nvSpPr>
          <p:spPr>
            <a:xfrm>
              <a:off x="1917" y="-9854"/>
              <a:ext cx="1855372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Hand = 4</a:t>
              </a:r>
            </a:p>
            <a:p>
              <a:r>
                <a:rPr lang="en-US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Sum = 12</a:t>
              </a:r>
            </a:p>
            <a:p>
              <a:r>
                <a:rPr lang="en-US" b="1" dirty="0">
                  <a:latin typeface="Garamond" panose="02020404030301010803" pitchFamily="18" charset="0"/>
                  <a:cs typeface="Calibri" panose="020F0502020204030204" pitchFamily="34" charset="0"/>
                </a:rPr>
                <a:t>ɛ = 3</a:t>
              </a:r>
            </a:p>
            <a:p>
              <a:r>
                <a:rPr lang="en-US" b="1" dirty="0">
                  <a:latin typeface="Garamond" panose="02020404030301010803" pitchFamily="18" charset="0"/>
                  <a:cs typeface="Calibri" panose="020F0502020204030204" pitchFamily="34" charset="0"/>
                </a:rPr>
                <a:t>Player = Player2</a:t>
              </a:r>
              <a:endParaRPr lang="en-US" b="1" dirty="0">
                <a:latin typeface="Garamond" panose="02020404030301010803" pitchFamily="18" charset="0"/>
                <a:cs typeface="Arabic Typesetting" panose="03020402040406030203" pitchFamily="66" charset="-78"/>
              </a:endParaRPr>
            </a:p>
            <a:p>
              <a:endParaRPr lang="en-US" b="1" dirty="0">
                <a:latin typeface="Garamond" panose="02020404030301010803" pitchFamily="18" charset="0"/>
                <a:cs typeface="Arabic Typesetting" panose="03020402040406030203" pitchFamily="66" charset="-78"/>
              </a:endParaRPr>
            </a:p>
          </p:txBody>
        </p:sp>
        <p:sp>
          <p:nvSpPr>
            <p:cNvPr id="40" name="Arrow: Down 39">
              <a:extLst>
                <a:ext uri="{FF2B5EF4-FFF2-40B4-BE49-F238E27FC236}">
                  <a16:creationId xmlns:a16="http://schemas.microsoft.com/office/drawing/2014/main" id="{E3165190-7595-4B76-B5CE-72104A29F7E0}"/>
                </a:ext>
              </a:extLst>
            </p:cNvPr>
            <p:cNvSpPr/>
            <p:nvPr/>
          </p:nvSpPr>
          <p:spPr>
            <a:xfrm rot="16200000">
              <a:off x="6279982" y="296460"/>
              <a:ext cx="209550" cy="269254"/>
            </a:xfrm>
            <a:prstGeom prst="downArrow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89719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782748" y="150412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4 , 5 , 3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411453" y="1705172"/>
            <a:ext cx="1371295" cy="79442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868223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4 , 5 , 3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4697272" y="249143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1 , 2 , 9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3325978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2782748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1 , 2 , 9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6611795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11877674" y="1319454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11877674" y="2219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11877674" y="3212069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11877674" y="4191000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11877673" y="5177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>
            <a:off x="3869207" y="1705173"/>
            <a:ext cx="1371295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5783731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5373821" y="3668558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4830591" y="442218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4 , 1 , 7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7698254" y="3668558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8399366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8 , 4 , 0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3586250" y="4623234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3043020" y="537685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4 , 1 , 7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910683" y="4623234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6611795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  <a:stCxn id="60" idx="1"/>
            <a:endCxn id="62" idx="0"/>
          </p:cNvCxnSpPr>
          <p:nvPr/>
        </p:nvCxnSpPr>
        <p:spPr>
          <a:xfrm flipH="1">
            <a:off x="5367454" y="5581605"/>
            <a:ext cx="1244341" cy="75875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24">
            <a:extLst>
              <a:ext uri="{FF2B5EF4-FFF2-40B4-BE49-F238E27FC236}">
                <a16:creationId xmlns:a16="http://schemas.microsoft.com/office/drawing/2014/main" id="{F009C921-2A8B-4280-98D6-A02F2FA04B3A}"/>
              </a:ext>
            </a:extLst>
          </p:cNvPr>
          <p:cNvSpPr/>
          <p:nvPr/>
        </p:nvSpPr>
        <p:spPr>
          <a:xfrm>
            <a:off x="4824224" y="634035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6 , 5 , 1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  <a:stCxn id="60" idx="3"/>
            <a:endCxn id="64" idx="0"/>
          </p:cNvCxnSpPr>
          <p:nvPr/>
        </p:nvCxnSpPr>
        <p:spPr>
          <a:xfrm>
            <a:off x="7698254" y="5581605"/>
            <a:ext cx="1237975" cy="76244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24">
            <a:extLst>
              <a:ext uri="{FF2B5EF4-FFF2-40B4-BE49-F238E27FC236}">
                <a16:creationId xmlns:a16="http://schemas.microsoft.com/office/drawing/2014/main" id="{9B6DCB81-52D1-4749-BA00-C5A335CE4B25}"/>
              </a:ext>
            </a:extLst>
          </p:cNvPr>
          <p:cNvSpPr/>
          <p:nvPr/>
        </p:nvSpPr>
        <p:spPr>
          <a:xfrm>
            <a:off x="8392999" y="634405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1 , 6 , 5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11874777" y="5972133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5289233" y="4037337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DCCD671-448B-4EB8-8CA3-F19C1DEBE467}"/>
              </a:ext>
            </a:extLst>
          </p:cNvPr>
          <p:cNvGrpSpPr/>
          <p:nvPr/>
        </p:nvGrpSpPr>
        <p:grpSpPr>
          <a:xfrm>
            <a:off x="1917" y="-9854"/>
            <a:ext cx="11263175" cy="2274487"/>
            <a:chOff x="1917" y="-9854"/>
            <a:chExt cx="11263175" cy="2274487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251DA87-0B48-40DE-91E4-4EC4DEA568AA}"/>
                </a:ext>
              </a:extLst>
            </p:cNvPr>
            <p:cNvSpPr txBox="1"/>
            <p:nvPr/>
          </p:nvSpPr>
          <p:spPr>
            <a:xfrm>
              <a:off x="6384757" y="110197"/>
              <a:ext cx="4880335" cy="21544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BoundedPruning(Node, Player, Bound</a:t>
              </a:r>
              <a:r>
                <a:rPr lang="en-US" sz="1200" b="1" dirty="0">
                  <a:latin typeface="Garamond" panose="02020404030301010803" pitchFamily="18" charset="0"/>
                  <a:cs typeface="Calibri" panose="020F0502020204030204" pitchFamily="34" charset="0"/>
                </a:rPr>
                <a:t>, Hand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)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IF Node is terminal,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RETURN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static value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Best =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BoundedPruning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(first Child, next Player, Sum)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FOR each remaining Child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   IF Node is root, Hand = Max{Hand, Best[Player]}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   IF Node is root AND Hand + ɛ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≥ 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Sum,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RETURN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Best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   IF Player is Player2 AND Hand + ɛ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≥ 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Sum – Best[Player],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RETURN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Best 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   IF Best[Player] &gt; = Bound,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RETURN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Best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   Current =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BoundedPruning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(Child, next Player, Sum - Best[Player])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   IF Current[Player] &gt; Best[Player], Best = Current</a:t>
              </a:r>
            </a:p>
            <a:p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RETURN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Best 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A8C0D89-E3E2-4C00-8B7A-A48029FB431F}"/>
                </a:ext>
              </a:extLst>
            </p:cNvPr>
            <p:cNvSpPr/>
            <p:nvPr/>
          </p:nvSpPr>
          <p:spPr>
            <a:xfrm>
              <a:off x="1917" y="-9854"/>
              <a:ext cx="1786778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Hand = 4</a:t>
              </a:r>
            </a:p>
            <a:p>
              <a:r>
                <a:rPr lang="en-US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Sum = 12</a:t>
              </a:r>
            </a:p>
            <a:p>
              <a:r>
                <a:rPr lang="en-US" b="1" dirty="0">
                  <a:latin typeface="Garamond" panose="02020404030301010803" pitchFamily="18" charset="0"/>
                  <a:cs typeface="Calibri" panose="020F0502020204030204" pitchFamily="34" charset="0"/>
                </a:rPr>
                <a:t>ɛ = 3</a:t>
              </a:r>
            </a:p>
            <a:p>
              <a:r>
                <a:rPr lang="en-US" b="1" dirty="0">
                  <a:latin typeface="Garamond" panose="02020404030301010803" pitchFamily="18" charset="0"/>
                  <a:cs typeface="Calibri" panose="020F0502020204030204" pitchFamily="34" charset="0"/>
                </a:rPr>
                <a:t>Player = Player1</a:t>
              </a:r>
              <a:endParaRPr lang="en-US" b="1" dirty="0">
                <a:latin typeface="Garamond" panose="02020404030301010803" pitchFamily="18" charset="0"/>
                <a:cs typeface="Arabic Typesetting" panose="03020402040406030203" pitchFamily="66" charset="-78"/>
              </a:endParaRPr>
            </a:p>
            <a:p>
              <a:endParaRPr lang="en-US" b="1" dirty="0">
                <a:latin typeface="Garamond" panose="02020404030301010803" pitchFamily="18" charset="0"/>
                <a:cs typeface="Arabic Typesetting" panose="03020402040406030203" pitchFamily="66" charset="-78"/>
              </a:endParaRPr>
            </a:p>
          </p:txBody>
        </p:sp>
        <p:sp>
          <p:nvSpPr>
            <p:cNvPr id="40" name="Arrow: Down 39">
              <a:extLst>
                <a:ext uri="{FF2B5EF4-FFF2-40B4-BE49-F238E27FC236}">
                  <a16:creationId xmlns:a16="http://schemas.microsoft.com/office/drawing/2014/main" id="{4DC6EEB2-67B6-4E07-AED0-F3FFF7722E95}"/>
                </a:ext>
              </a:extLst>
            </p:cNvPr>
            <p:cNvSpPr/>
            <p:nvPr/>
          </p:nvSpPr>
          <p:spPr>
            <a:xfrm rot="16200000">
              <a:off x="6385286" y="1572023"/>
              <a:ext cx="209550" cy="269254"/>
            </a:xfrm>
            <a:prstGeom prst="downArrow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59973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782748" y="150412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4 , 5 , 3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411453" y="1705172"/>
            <a:ext cx="1371295" cy="79442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868223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4 , 5 , 3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4697272" y="249143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1 , 2 , 9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3325978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2782748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1 , 2 , 9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6611795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11877674" y="1319454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11877674" y="2219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11877674" y="3212069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11877674" y="4191000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11877673" y="5177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>
            <a:off x="3869207" y="1705173"/>
            <a:ext cx="1371295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5783731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5373821" y="3668558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4830591" y="442218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4 , 1 , 7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7698254" y="3668558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8399366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8 , 4 , 0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3586250" y="4623234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3043020" y="537685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4 , 1 , 7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910683" y="4623234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6611795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  <a:stCxn id="60" idx="1"/>
            <a:endCxn id="62" idx="0"/>
          </p:cNvCxnSpPr>
          <p:nvPr/>
        </p:nvCxnSpPr>
        <p:spPr>
          <a:xfrm flipH="1">
            <a:off x="5367454" y="5581605"/>
            <a:ext cx="1244341" cy="75875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24">
            <a:extLst>
              <a:ext uri="{FF2B5EF4-FFF2-40B4-BE49-F238E27FC236}">
                <a16:creationId xmlns:a16="http://schemas.microsoft.com/office/drawing/2014/main" id="{F009C921-2A8B-4280-98D6-A02F2FA04B3A}"/>
              </a:ext>
            </a:extLst>
          </p:cNvPr>
          <p:cNvSpPr/>
          <p:nvPr/>
        </p:nvSpPr>
        <p:spPr>
          <a:xfrm>
            <a:off x="4824224" y="634035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6 , 5 , 1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  <a:stCxn id="60" idx="3"/>
            <a:endCxn id="64" idx="0"/>
          </p:cNvCxnSpPr>
          <p:nvPr/>
        </p:nvCxnSpPr>
        <p:spPr>
          <a:xfrm>
            <a:off x="7698254" y="5581605"/>
            <a:ext cx="1237975" cy="76244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24">
            <a:extLst>
              <a:ext uri="{FF2B5EF4-FFF2-40B4-BE49-F238E27FC236}">
                <a16:creationId xmlns:a16="http://schemas.microsoft.com/office/drawing/2014/main" id="{9B6DCB81-52D1-4749-BA00-C5A335CE4B25}"/>
              </a:ext>
            </a:extLst>
          </p:cNvPr>
          <p:cNvSpPr/>
          <p:nvPr/>
        </p:nvSpPr>
        <p:spPr>
          <a:xfrm>
            <a:off x="8392999" y="634405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1 , 6 , 5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11874777" y="5972133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7050249" y="5000045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31E6A2D-7233-4EEB-B013-8FA002CDE9FA}"/>
              </a:ext>
            </a:extLst>
          </p:cNvPr>
          <p:cNvGrpSpPr/>
          <p:nvPr/>
        </p:nvGrpSpPr>
        <p:grpSpPr>
          <a:xfrm>
            <a:off x="1916" y="-9854"/>
            <a:ext cx="11263176" cy="2274487"/>
            <a:chOff x="1916" y="-9854"/>
            <a:chExt cx="11263176" cy="2274487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7B3C9A9-89DE-4B8D-98DD-DF57E89DC1BC}"/>
                </a:ext>
              </a:extLst>
            </p:cNvPr>
            <p:cNvSpPr txBox="1"/>
            <p:nvPr/>
          </p:nvSpPr>
          <p:spPr>
            <a:xfrm>
              <a:off x="6384757" y="110197"/>
              <a:ext cx="4880335" cy="21544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BoundedPruning(Node, Player, Bound</a:t>
              </a:r>
              <a:r>
                <a:rPr lang="en-US" sz="1200" b="1" dirty="0">
                  <a:latin typeface="Garamond" panose="02020404030301010803" pitchFamily="18" charset="0"/>
                  <a:cs typeface="Calibri" panose="020F0502020204030204" pitchFamily="34" charset="0"/>
                </a:rPr>
                <a:t>, Hand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)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IF Node is terminal,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RETURN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static value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Best =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BoundedPruning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(first Child, next Player, Sum)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FOR each remaining Child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   IF Node is root, Hand = Max{Hand, Best[Player]}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   IF Node is root AND Hand + ɛ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≥ 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Sum,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RETURN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Best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   IF Player is Player2 AND Hand + ɛ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≥ 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Sum – Best[Player],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RETURN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Best 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   IF Best[Player] &gt; = Bound,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RETURN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Best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   Current =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BoundedPruning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(Child, next Player, Sum - Best[Player])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   IF Current[Player] &gt; Best[Player], Best = Current</a:t>
              </a:r>
            </a:p>
            <a:p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RETURN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Best 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B5A7380-C072-4BAC-A1DC-E7260734D55B}"/>
                </a:ext>
              </a:extLst>
            </p:cNvPr>
            <p:cNvSpPr/>
            <p:nvPr/>
          </p:nvSpPr>
          <p:spPr>
            <a:xfrm>
              <a:off x="1916" y="-9854"/>
              <a:ext cx="1762715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Hand = 4</a:t>
              </a:r>
            </a:p>
            <a:p>
              <a:r>
                <a:rPr lang="en-US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Sum = 12</a:t>
              </a:r>
            </a:p>
            <a:p>
              <a:r>
                <a:rPr lang="en-US" b="1" dirty="0">
                  <a:latin typeface="Garamond" panose="02020404030301010803" pitchFamily="18" charset="0"/>
                  <a:cs typeface="Calibri" panose="020F0502020204030204" pitchFamily="34" charset="0"/>
                </a:rPr>
                <a:t>ɛ = 3</a:t>
              </a:r>
            </a:p>
            <a:p>
              <a:r>
                <a:rPr lang="en-US" b="1" dirty="0">
                  <a:latin typeface="Garamond" panose="02020404030301010803" pitchFamily="18" charset="0"/>
                  <a:cs typeface="Calibri" panose="020F0502020204030204" pitchFamily="34" charset="0"/>
                </a:rPr>
                <a:t>Player = Player2</a:t>
              </a:r>
              <a:endParaRPr lang="en-US" b="1" dirty="0">
                <a:latin typeface="Garamond" panose="02020404030301010803" pitchFamily="18" charset="0"/>
                <a:cs typeface="Arabic Typesetting" panose="03020402040406030203" pitchFamily="66" charset="-78"/>
              </a:endParaRPr>
            </a:p>
            <a:p>
              <a:endParaRPr lang="en-US" b="1" dirty="0">
                <a:latin typeface="Garamond" panose="02020404030301010803" pitchFamily="18" charset="0"/>
                <a:cs typeface="Arabic Typesetting" panose="03020402040406030203" pitchFamily="66" charset="-78"/>
              </a:endParaRPr>
            </a:p>
          </p:txBody>
        </p:sp>
        <p:sp>
          <p:nvSpPr>
            <p:cNvPr id="40" name="Arrow: Down 39">
              <a:extLst>
                <a:ext uri="{FF2B5EF4-FFF2-40B4-BE49-F238E27FC236}">
                  <a16:creationId xmlns:a16="http://schemas.microsoft.com/office/drawing/2014/main" id="{6B226499-220B-4A5A-B32F-5EBE51B71EA9}"/>
                </a:ext>
              </a:extLst>
            </p:cNvPr>
            <p:cNvSpPr/>
            <p:nvPr/>
          </p:nvSpPr>
          <p:spPr>
            <a:xfrm rot="16200000">
              <a:off x="6279982" y="472922"/>
              <a:ext cx="209550" cy="269254"/>
            </a:xfrm>
            <a:prstGeom prst="downArrow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64766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782748" y="150412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4 , 5 , 3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411453" y="1705172"/>
            <a:ext cx="1371295" cy="79442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868223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4 , 5 , 3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4697272" y="249143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1 , 2 , 9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3325978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2782748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1 , 2 , 9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6611795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11877674" y="1319454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11877674" y="2219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11877674" y="3212069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11877674" y="4191000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11877673" y="5177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>
            <a:off x="3869207" y="1705173"/>
            <a:ext cx="1371295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5783731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5373821" y="3668558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4830591" y="442218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4 , 1 , 7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7698254" y="3668558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8399366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8 , 4 , 0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3586250" y="4623234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3043020" y="537685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4 , 1 , 7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910683" y="4623234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6611795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  <a:stCxn id="60" idx="1"/>
            <a:endCxn id="62" idx="0"/>
          </p:cNvCxnSpPr>
          <p:nvPr/>
        </p:nvCxnSpPr>
        <p:spPr>
          <a:xfrm flipH="1">
            <a:off x="5367454" y="5581605"/>
            <a:ext cx="1244341" cy="75875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24">
            <a:extLst>
              <a:ext uri="{FF2B5EF4-FFF2-40B4-BE49-F238E27FC236}">
                <a16:creationId xmlns:a16="http://schemas.microsoft.com/office/drawing/2014/main" id="{F009C921-2A8B-4280-98D6-A02F2FA04B3A}"/>
              </a:ext>
            </a:extLst>
          </p:cNvPr>
          <p:cNvSpPr/>
          <p:nvPr/>
        </p:nvSpPr>
        <p:spPr>
          <a:xfrm>
            <a:off x="4824224" y="634035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6 , 5 , 1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  <a:stCxn id="60" idx="3"/>
            <a:endCxn id="64" idx="0"/>
          </p:cNvCxnSpPr>
          <p:nvPr/>
        </p:nvCxnSpPr>
        <p:spPr>
          <a:xfrm>
            <a:off x="7698254" y="5581605"/>
            <a:ext cx="1237975" cy="76244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24">
            <a:extLst>
              <a:ext uri="{FF2B5EF4-FFF2-40B4-BE49-F238E27FC236}">
                <a16:creationId xmlns:a16="http://schemas.microsoft.com/office/drawing/2014/main" id="{9B6DCB81-52D1-4749-BA00-C5A335CE4B25}"/>
              </a:ext>
            </a:extLst>
          </p:cNvPr>
          <p:cNvSpPr/>
          <p:nvPr/>
        </p:nvSpPr>
        <p:spPr>
          <a:xfrm>
            <a:off x="8392999" y="634405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1 , 6 , 5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11874777" y="5972133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5262678" y="5951848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AA1DA02-68B0-4522-BBAB-07EB73A884E2}"/>
              </a:ext>
            </a:extLst>
          </p:cNvPr>
          <p:cNvGrpSpPr/>
          <p:nvPr/>
        </p:nvGrpSpPr>
        <p:grpSpPr>
          <a:xfrm>
            <a:off x="1916" y="-9854"/>
            <a:ext cx="11263176" cy="2274487"/>
            <a:chOff x="1916" y="-9854"/>
            <a:chExt cx="11263176" cy="2274487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B440FE4-13F7-4208-B535-70D0C8DC5BEC}"/>
                </a:ext>
              </a:extLst>
            </p:cNvPr>
            <p:cNvSpPr txBox="1"/>
            <p:nvPr/>
          </p:nvSpPr>
          <p:spPr>
            <a:xfrm>
              <a:off x="6384757" y="110197"/>
              <a:ext cx="4880335" cy="21544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BoundedPruning(Node, Player, Bound</a:t>
              </a:r>
              <a:r>
                <a:rPr lang="en-US" sz="1200" b="1" dirty="0">
                  <a:latin typeface="Garamond" panose="02020404030301010803" pitchFamily="18" charset="0"/>
                  <a:cs typeface="Calibri" panose="020F0502020204030204" pitchFamily="34" charset="0"/>
                </a:rPr>
                <a:t>, Hand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)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IF Node is terminal,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RETURN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static value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Best =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BoundedPruning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(first Child, next Player, Sum)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FOR each remaining Child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   IF Node is root, Hand = Max{Hand, Best[Player]}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   IF Node is root AND Hand + ɛ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≥ 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Sum,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RETURN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Best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   IF Player is Player2 AND Hand + ɛ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≥ 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Sum – Best[Player],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RETURN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Best 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   IF Best[Player] &gt; = Bound,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RETURN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Best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   Current =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BoundedPruning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(Child, next Player, Sum - Best[Player])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   IF Current[Player] &gt; Best[Player], Best = Current</a:t>
              </a:r>
            </a:p>
            <a:p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RETURN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Best 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EC8F83C-3A1B-482E-B3FB-1B62C5CBE07E}"/>
                </a:ext>
              </a:extLst>
            </p:cNvPr>
            <p:cNvSpPr/>
            <p:nvPr/>
          </p:nvSpPr>
          <p:spPr>
            <a:xfrm>
              <a:off x="1916" y="-9854"/>
              <a:ext cx="1864897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Hand = 4</a:t>
              </a:r>
            </a:p>
            <a:p>
              <a:r>
                <a:rPr lang="en-US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Sum = 12</a:t>
              </a:r>
            </a:p>
            <a:p>
              <a:r>
                <a:rPr lang="en-US" b="1" dirty="0">
                  <a:latin typeface="Garamond" panose="02020404030301010803" pitchFamily="18" charset="0"/>
                  <a:cs typeface="Calibri" panose="020F0502020204030204" pitchFamily="34" charset="0"/>
                </a:rPr>
                <a:t>ɛ = 3</a:t>
              </a:r>
            </a:p>
            <a:p>
              <a:r>
                <a:rPr lang="en-US" b="1" dirty="0">
                  <a:latin typeface="Garamond" panose="02020404030301010803" pitchFamily="18" charset="0"/>
                  <a:cs typeface="Calibri" panose="020F0502020204030204" pitchFamily="34" charset="0"/>
                </a:rPr>
                <a:t>Player = Player3</a:t>
              </a:r>
              <a:endParaRPr lang="en-US" b="1" dirty="0">
                <a:latin typeface="Garamond" panose="02020404030301010803" pitchFamily="18" charset="0"/>
                <a:cs typeface="Arabic Typesetting" panose="03020402040406030203" pitchFamily="66" charset="-78"/>
              </a:endParaRPr>
            </a:p>
            <a:p>
              <a:endParaRPr lang="en-US" b="1" dirty="0">
                <a:latin typeface="Garamond" panose="02020404030301010803" pitchFamily="18" charset="0"/>
                <a:cs typeface="Arabic Typesetting" panose="03020402040406030203" pitchFamily="66" charset="-78"/>
              </a:endParaRPr>
            </a:p>
          </p:txBody>
        </p:sp>
        <p:sp>
          <p:nvSpPr>
            <p:cNvPr id="40" name="Arrow: Down 39">
              <a:extLst>
                <a:ext uri="{FF2B5EF4-FFF2-40B4-BE49-F238E27FC236}">
                  <a16:creationId xmlns:a16="http://schemas.microsoft.com/office/drawing/2014/main" id="{15D73497-EE7D-4133-B2FE-1099DE753F6B}"/>
                </a:ext>
              </a:extLst>
            </p:cNvPr>
            <p:cNvSpPr/>
            <p:nvPr/>
          </p:nvSpPr>
          <p:spPr>
            <a:xfrm rot="16200000">
              <a:off x="6279982" y="296460"/>
              <a:ext cx="209550" cy="269254"/>
            </a:xfrm>
            <a:prstGeom prst="downArrow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33450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782748" y="150412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4 , 5 , 3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411453" y="1705172"/>
            <a:ext cx="1371295" cy="79442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868223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4 , 5 , 3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4697272" y="249143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1 , 2 , 9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3325978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2782748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1 , 2 , 9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6611795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11877674" y="1319454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11877674" y="2219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11877674" y="3212069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11877674" y="4191000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11877673" y="5177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>
            <a:off x="3869207" y="1705173"/>
            <a:ext cx="1371295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5783731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5373821" y="3668558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4830591" y="442218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4 , 1 , 7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7698254" y="3668558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8399366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8 , 4 , 0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3586250" y="4623234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3043020" y="537685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4 , 1 , 7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910683" y="4623234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6611795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6 , 5 , 1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  <a:stCxn id="60" idx="1"/>
            <a:endCxn id="62" idx="0"/>
          </p:cNvCxnSpPr>
          <p:nvPr/>
        </p:nvCxnSpPr>
        <p:spPr>
          <a:xfrm flipH="1">
            <a:off x="5367454" y="5581605"/>
            <a:ext cx="1244341" cy="76244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24">
            <a:extLst>
              <a:ext uri="{FF2B5EF4-FFF2-40B4-BE49-F238E27FC236}">
                <a16:creationId xmlns:a16="http://schemas.microsoft.com/office/drawing/2014/main" id="{F009C921-2A8B-4280-98D6-A02F2FA04B3A}"/>
              </a:ext>
            </a:extLst>
          </p:cNvPr>
          <p:cNvSpPr/>
          <p:nvPr/>
        </p:nvSpPr>
        <p:spPr>
          <a:xfrm>
            <a:off x="4824224" y="634405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6 , 5 , 1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  <a:stCxn id="60" idx="3"/>
            <a:endCxn id="64" idx="0"/>
          </p:cNvCxnSpPr>
          <p:nvPr/>
        </p:nvCxnSpPr>
        <p:spPr>
          <a:xfrm>
            <a:off x="7698254" y="5581605"/>
            <a:ext cx="1237975" cy="76244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24">
            <a:extLst>
              <a:ext uri="{FF2B5EF4-FFF2-40B4-BE49-F238E27FC236}">
                <a16:creationId xmlns:a16="http://schemas.microsoft.com/office/drawing/2014/main" id="{9B6DCB81-52D1-4749-BA00-C5A335CE4B25}"/>
              </a:ext>
            </a:extLst>
          </p:cNvPr>
          <p:cNvSpPr/>
          <p:nvPr/>
        </p:nvSpPr>
        <p:spPr>
          <a:xfrm>
            <a:off x="8392999" y="634405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1 , 6 , 5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11874777" y="5972133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7050249" y="5000045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FA2F7BB-E529-4FF8-84FB-E69BF1423E27}"/>
              </a:ext>
            </a:extLst>
          </p:cNvPr>
          <p:cNvGrpSpPr/>
          <p:nvPr/>
        </p:nvGrpSpPr>
        <p:grpSpPr>
          <a:xfrm>
            <a:off x="1917" y="-9854"/>
            <a:ext cx="11263175" cy="2274487"/>
            <a:chOff x="1917" y="-9854"/>
            <a:chExt cx="11263175" cy="2274487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570A38B-D2B1-44B5-AB4A-9094D7E91FB8}"/>
                </a:ext>
              </a:extLst>
            </p:cNvPr>
            <p:cNvSpPr txBox="1"/>
            <p:nvPr/>
          </p:nvSpPr>
          <p:spPr>
            <a:xfrm>
              <a:off x="6384757" y="110197"/>
              <a:ext cx="4880335" cy="21544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BoundedPruning(Node, Player, Bound</a:t>
              </a:r>
              <a:r>
                <a:rPr lang="en-US" sz="1200" b="1" dirty="0">
                  <a:latin typeface="Garamond" panose="02020404030301010803" pitchFamily="18" charset="0"/>
                  <a:cs typeface="Calibri" panose="020F0502020204030204" pitchFamily="34" charset="0"/>
                </a:rPr>
                <a:t>, Hand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)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IF Node is terminal,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RETURN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static value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Best =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BoundedPruning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(first Child, next Player, Sum)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FOR each remaining Child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   IF Node is root, Hand = Max{Hand, Best[Player]}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   IF Node is root AND Hand + ɛ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≥ 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Sum,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RETURN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Best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   IF Player is Player2 AND Hand + ɛ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≥ 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Sum – Best[Player],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RETURN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Best 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   IF Best[Player] &gt; = Bound,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RETURN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Best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   Current =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BoundedPruning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(Child, next Player, Sum - Best[Player])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   IF Current[Player] &gt; Best[Player], Best = Current</a:t>
              </a:r>
            </a:p>
            <a:p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RETURN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Best 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15C02D1-A6E3-4C2B-AFB1-77C2C0C6B269}"/>
                </a:ext>
              </a:extLst>
            </p:cNvPr>
            <p:cNvSpPr/>
            <p:nvPr/>
          </p:nvSpPr>
          <p:spPr>
            <a:xfrm>
              <a:off x="1917" y="-9854"/>
              <a:ext cx="1786778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Hand = 4</a:t>
              </a:r>
            </a:p>
            <a:p>
              <a:r>
                <a:rPr lang="en-US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Sum = 12</a:t>
              </a:r>
            </a:p>
            <a:p>
              <a:r>
                <a:rPr lang="en-US" b="1" dirty="0">
                  <a:latin typeface="Garamond" panose="02020404030301010803" pitchFamily="18" charset="0"/>
                  <a:cs typeface="Calibri" panose="020F0502020204030204" pitchFamily="34" charset="0"/>
                </a:rPr>
                <a:t>ɛ = 3</a:t>
              </a:r>
            </a:p>
            <a:p>
              <a:r>
                <a:rPr lang="en-US" b="1" dirty="0">
                  <a:latin typeface="Garamond" panose="02020404030301010803" pitchFamily="18" charset="0"/>
                  <a:cs typeface="Calibri" panose="020F0502020204030204" pitchFamily="34" charset="0"/>
                </a:rPr>
                <a:t>Player = Player2</a:t>
              </a:r>
              <a:endParaRPr lang="en-US" b="1" dirty="0">
                <a:latin typeface="Garamond" panose="02020404030301010803" pitchFamily="18" charset="0"/>
                <a:cs typeface="Arabic Typesetting" panose="03020402040406030203" pitchFamily="66" charset="-78"/>
              </a:endParaRPr>
            </a:p>
            <a:p>
              <a:endParaRPr lang="en-US" b="1" dirty="0">
                <a:latin typeface="Garamond" panose="02020404030301010803" pitchFamily="18" charset="0"/>
                <a:cs typeface="Arabic Typesetting" panose="03020402040406030203" pitchFamily="66" charset="-78"/>
              </a:endParaRPr>
            </a:p>
          </p:txBody>
        </p:sp>
        <p:sp>
          <p:nvSpPr>
            <p:cNvPr id="40" name="Arrow: Down 39">
              <a:extLst>
                <a:ext uri="{FF2B5EF4-FFF2-40B4-BE49-F238E27FC236}">
                  <a16:creationId xmlns:a16="http://schemas.microsoft.com/office/drawing/2014/main" id="{B8EA6770-D8AB-4A71-B7A4-F18E14924BD3}"/>
                </a:ext>
              </a:extLst>
            </p:cNvPr>
            <p:cNvSpPr/>
            <p:nvPr/>
          </p:nvSpPr>
          <p:spPr>
            <a:xfrm rot="16200000">
              <a:off x="6385286" y="1203057"/>
              <a:ext cx="209550" cy="269254"/>
            </a:xfrm>
            <a:prstGeom prst="downArrow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094793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782748" y="150412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4 , 5 , 3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411453" y="1705172"/>
            <a:ext cx="1371295" cy="79442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868223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4 , 5 , 3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4697272" y="249143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1 , 2 , 9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3325978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2782748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1 , 2 , 9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6611795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11877674" y="1319454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11877674" y="2219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11877674" y="3212069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11877674" y="4191000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11877673" y="5177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>
            <a:off x="3869207" y="1705173"/>
            <a:ext cx="1371295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5783731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5373821" y="3668558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4830591" y="442218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4 , 1 , 7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7698254" y="3668558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8399366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8 , 4 , 0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3586250" y="4623234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3043020" y="537685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4 , 1 , 7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910683" y="4623234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6611795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6 , 5 , 1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  <a:stCxn id="60" idx="1"/>
            <a:endCxn id="62" idx="0"/>
          </p:cNvCxnSpPr>
          <p:nvPr/>
        </p:nvCxnSpPr>
        <p:spPr>
          <a:xfrm flipH="1">
            <a:off x="5367454" y="5581605"/>
            <a:ext cx="1244341" cy="76244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24">
            <a:extLst>
              <a:ext uri="{FF2B5EF4-FFF2-40B4-BE49-F238E27FC236}">
                <a16:creationId xmlns:a16="http://schemas.microsoft.com/office/drawing/2014/main" id="{F009C921-2A8B-4280-98D6-A02F2FA04B3A}"/>
              </a:ext>
            </a:extLst>
          </p:cNvPr>
          <p:cNvSpPr/>
          <p:nvPr/>
        </p:nvSpPr>
        <p:spPr>
          <a:xfrm>
            <a:off x="4824224" y="634405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6 , 5 , 1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  <a:stCxn id="60" idx="3"/>
            <a:endCxn id="64" idx="0"/>
          </p:cNvCxnSpPr>
          <p:nvPr/>
        </p:nvCxnSpPr>
        <p:spPr>
          <a:xfrm>
            <a:off x="7698254" y="5581605"/>
            <a:ext cx="1237975" cy="76244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24">
            <a:extLst>
              <a:ext uri="{FF2B5EF4-FFF2-40B4-BE49-F238E27FC236}">
                <a16:creationId xmlns:a16="http://schemas.microsoft.com/office/drawing/2014/main" id="{9B6DCB81-52D1-4749-BA00-C5A335CE4B25}"/>
              </a:ext>
            </a:extLst>
          </p:cNvPr>
          <p:cNvSpPr/>
          <p:nvPr/>
        </p:nvSpPr>
        <p:spPr>
          <a:xfrm>
            <a:off x="8392999" y="634405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1 , 6 , 5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11874777" y="5972133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7050249" y="5000045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FA2F7BB-E529-4FF8-84FB-E69BF1423E27}"/>
              </a:ext>
            </a:extLst>
          </p:cNvPr>
          <p:cNvGrpSpPr/>
          <p:nvPr/>
        </p:nvGrpSpPr>
        <p:grpSpPr>
          <a:xfrm>
            <a:off x="1917" y="-9854"/>
            <a:ext cx="11263175" cy="2274487"/>
            <a:chOff x="1917" y="-9854"/>
            <a:chExt cx="11263175" cy="2274487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570A38B-D2B1-44B5-AB4A-9094D7E91FB8}"/>
                </a:ext>
              </a:extLst>
            </p:cNvPr>
            <p:cNvSpPr txBox="1"/>
            <p:nvPr/>
          </p:nvSpPr>
          <p:spPr>
            <a:xfrm>
              <a:off x="6384757" y="110197"/>
              <a:ext cx="4880335" cy="21544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BoundedPruning(Node, Player, Bound</a:t>
              </a:r>
              <a:r>
                <a:rPr lang="en-US" sz="1200" b="1" dirty="0">
                  <a:latin typeface="Garamond" panose="02020404030301010803" pitchFamily="18" charset="0"/>
                  <a:cs typeface="Calibri" panose="020F0502020204030204" pitchFamily="34" charset="0"/>
                </a:rPr>
                <a:t>, Hand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)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IF Node is terminal,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RETURN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static value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Best =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BoundedPruning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(first Child, next Player, Sum)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FOR each remaining Child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   IF Node is root, Hand = Max{Hand, Best[Player]}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   IF Node is root AND Hand + ɛ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≥ 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Sum,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RETURN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Best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   IF Player is Player2 AND Hand + ɛ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≥ 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Sum – Best[Player],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RETURN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Best 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   IF Best[Player] &gt; = Bound,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RETURN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Best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   Current =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BoundedPruning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(Child, next Player, Sum - Best[Player])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   IF Current[Player] &gt; Best[Player], Best = Current</a:t>
              </a:r>
            </a:p>
            <a:p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RETURN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Best 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15C02D1-A6E3-4C2B-AFB1-77C2C0C6B269}"/>
                </a:ext>
              </a:extLst>
            </p:cNvPr>
            <p:cNvSpPr/>
            <p:nvPr/>
          </p:nvSpPr>
          <p:spPr>
            <a:xfrm>
              <a:off x="1917" y="-9854"/>
              <a:ext cx="1786778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Hand = 4</a:t>
              </a:r>
            </a:p>
            <a:p>
              <a:r>
                <a:rPr lang="en-US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Sum = 12</a:t>
              </a:r>
            </a:p>
            <a:p>
              <a:r>
                <a:rPr lang="en-US" b="1" dirty="0">
                  <a:latin typeface="Garamond" panose="02020404030301010803" pitchFamily="18" charset="0"/>
                  <a:cs typeface="Calibri" panose="020F0502020204030204" pitchFamily="34" charset="0"/>
                </a:rPr>
                <a:t>ɛ = 3</a:t>
              </a:r>
            </a:p>
            <a:p>
              <a:r>
                <a:rPr lang="en-US" b="1" dirty="0">
                  <a:latin typeface="Garamond" panose="02020404030301010803" pitchFamily="18" charset="0"/>
                  <a:cs typeface="Calibri" panose="020F0502020204030204" pitchFamily="34" charset="0"/>
                </a:rPr>
                <a:t>Player = Player2</a:t>
              </a:r>
              <a:endParaRPr lang="en-US" b="1" dirty="0">
                <a:latin typeface="Garamond" panose="02020404030301010803" pitchFamily="18" charset="0"/>
                <a:cs typeface="Arabic Typesetting" panose="03020402040406030203" pitchFamily="66" charset="-78"/>
              </a:endParaRPr>
            </a:p>
            <a:p>
              <a:endParaRPr lang="en-US" b="1" dirty="0">
                <a:latin typeface="Garamond" panose="02020404030301010803" pitchFamily="18" charset="0"/>
                <a:cs typeface="Arabic Typesetting" panose="03020402040406030203" pitchFamily="66" charset="-78"/>
              </a:endParaRPr>
            </a:p>
          </p:txBody>
        </p:sp>
        <p:sp>
          <p:nvSpPr>
            <p:cNvPr id="40" name="Arrow: Down 39">
              <a:extLst>
                <a:ext uri="{FF2B5EF4-FFF2-40B4-BE49-F238E27FC236}">
                  <a16:creationId xmlns:a16="http://schemas.microsoft.com/office/drawing/2014/main" id="{B8EA6770-D8AB-4A71-B7A4-F18E14924BD3}"/>
                </a:ext>
              </a:extLst>
            </p:cNvPr>
            <p:cNvSpPr/>
            <p:nvPr/>
          </p:nvSpPr>
          <p:spPr>
            <a:xfrm rot="16200000">
              <a:off x="6385286" y="1203057"/>
              <a:ext cx="209550" cy="269254"/>
            </a:xfrm>
            <a:prstGeom prst="downArrow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EC281130-570B-475D-B666-3D8EE958418A}"/>
              </a:ext>
            </a:extLst>
          </p:cNvPr>
          <p:cNvSpPr/>
          <p:nvPr/>
        </p:nvSpPr>
        <p:spPr>
          <a:xfrm>
            <a:off x="1291389" y="50173"/>
            <a:ext cx="1615574" cy="6088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Hand= 4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Best[Player2]= 5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48C3778-EF04-46E6-B214-EEBB0B9BE874}"/>
              </a:ext>
            </a:extLst>
          </p:cNvPr>
          <p:cNvSpPr/>
          <p:nvPr/>
        </p:nvSpPr>
        <p:spPr>
          <a:xfrm>
            <a:off x="3393528" y="43454"/>
            <a:ext cx="1349100" cy="6088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4 + 3 ≥ 12 - 5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3148397-F4EC-4BC4-9BBA-E4BFDAF7E190}"/>
              </a:ext>
            </a:extLst>
          </p:cNvPr>
          <p:cNvSpPr/>
          <p:nvPr/>
        </p:nvSpPr>
        <p:spPr>
          <a:xfrm>
            <a:off x="5120482" y="102543"/>
            <a:ext cx="117940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glow rad="127000">
                    <a:schemeClr val="accent4">
                      <a:lumMod val="60000"/>
                      <a:lumOff val="40000"/>
                    </a:schemeClr>
                  </a:glow>
                </a:effectLst>
              </a:rPr>
              <a:t>Prune !</a:t>
            </a:r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39C6B370-5954-4592-B671-7FAF652C9758}"/>
              </a:ext>
            </a:extLst>
          </p:cNvPr>
          <p:cNvSpPr/>
          <p:nvPr/>
        </p:nvSpPr>
        <p:spPr>
          <a:xfrm rot="16200000">
            <a:off x="3061886" y="237438"/>
            <a:ext cx="209550" cy="23157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883DB098-C7AE-4A03-BE48-3496BB5B7C27}"/>
              </a:ext>
            </a:extLst>
          </p:cNvPr>
          <p:cNvSpPr/>
          <p:nvPr/>
        </p:nvSpPr>
        <p:spPr>
          <a:xfrm rot="16200000">
            <a:off x="4870596" y="232088"/>
            <a:ext cx="209550" cy="23157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Multiplication Sign 48">
            <a:extLst>
              <a:ext uri="{FF2B5EF4-FFF2-40B4-BE49-F238E27FC236}">
                <a16:creationId xmlns:a16="http://schemas.microsoft.com/office/drawing/2014/main" id="{BFEA9896-68B7-4854-90BE-D6F1398FD2F4}"/>
              </a:ext>
            </a:extLst>
          </p:cNvPr>
          <p:cNvSpPr/>
          <p:nvPr/>
        </p:nvSpPr>
        <p:spPr>
          <a:xfrm>
            <a:off x="7867650" y="5619727"/>
            <a:ext cx="917063" cy="682509"/>
          </a:xfrm>
          <a:prstGeom prst="mathMultiply">
            <a:avLst/>
          </a:prstGeom>
          <a:solidFill>
            <a:srgbClr val="FF0000"/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559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782748" y="150412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4 , 5 , 3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411453" y="1705172"/>
            <a:ext cx="1371295" cy="79442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868223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4 , 5 , 3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4697272" y="249143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1 , 2 , 9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3325978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2782748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1 , 2 , 9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6611795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11877674" y="1319454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11877674" y="2219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11877674" y="3212069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11877674" y="4191000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11877673" y="5177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>
            <a:off x="3869207" y="1705173"/>
            <a:ext cx="1371295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5783731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5373821" y="3668558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4830591" y="442218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6 , 5 , 1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7698254" y="3668558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8399366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8 , 4 , 0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3586250" y="4623234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3043020" y="537685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4 , 1 , 7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910683" y="4623234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6611795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6 , 5 , 1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  <a:stCxn id="60" idx="1"/>
            <a:endCxn id="62" idx="0"/>
          </p:cNvCxnSpPr>
          <p:nvPr/>
        </p:nvCxnSpPr>
        <p:spPr>
          <a:xfrm flipH="1">
            <a:off x="5367454" y="5581605"/>
            <a:ext cx="1244341" cy="75875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24">
            <a:extLst>
              <a:ext uri="{FF2B5EF4-FFF2-40B4-BE49-F238E27FC236}">
                <a16:creationId xmlns:a16="http://schemas.microsoft.com/office/drawing/2014/main" id="{F009C921-2A8B-4280-98D6-A02F2FA04B3A}"/>
              </a:ext>
            </a:extLst>
          </p:cNvPr>
          <p:cNvSpPr/>
          <p:nvPr/>
        </p:nvSpPr>
        <p:spPr>
          <a:xfrm>
            <a:off x="4824224" y="634035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6 , 5 , 1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  <a:stCxn id="60" idx="3"/>
            <a:endCxn id="64" idx="0"/>
          </p:cNvCxnSpPr>
          <p:nvPr/>
        </p:nvCxnSpPr>
        <p:spPr>
          <a:xfrm>
            <a:off x="7698254" y="5581605"/>
            <a:ext cx="1237975" cy="76244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24">
            <a:extLst>
              <a:ext uri="{FF2B5EF4-FFF2-40B4-BE49-F238E27FC236}">
                <a16:creationId xmlns:a16="http://schemas.microsoft.com/office/drawing/2014/main" id="{9B6DCB81-52D1-4749-BA00-C5A335CE4B25}"/>
              </a:ext>
            </a:extLst>
          </p:cNvPr>
          <p:cNvSpPr/>
          <p:nvPr/>
        </p:nvSpPr>
        <p:spPr>
          <a:xfrm>
            <a:off x="8392999" y="634405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1 , 6 , 5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11874777" y="5972133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5289233" y="4037337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0FD537C-D770-44D3-B4E2-5005532FB6F6}"/>
              </a:ext>
            </a:extLst>
          </p:cNvPr>
          <p:cNvGrpSpPr/>
          <p:nvPr/>
        </p:nvGrpSpPr>
        <p:grpSpPr>
          <a:xfrm>
            <a:off x="1917" y="-9854"/>
            <a:ext cx="11263175" cy="2274487"/>
            <a:chOff x="1917" y="-9854"/>
            <a:chExt cx="11263175" cy="2274487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8FAD7C5-9DE6-4B6B-ACC5-E2ABFAB26C2C}"/>
                </a:ext>
              </a:extLst>
            </p:cNvPr>
            <p:cNvSpPr txBox="1"/>
            <p:nvPr/>
          </p:nvSpPr>
          <p:spPr>
            <a:xfrm>
              <a:off x="6384757" y="110197"/>
              <a:ext cx="4880335" cy="21544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BoundedPruning(Node, Player, Bound</a:t>
              </a:r>
              <a:r>
                <a:rPr lang="en-US" sz="1200" b="1" dirty="0">
                  <a:latin typeface="Garamond" panose="02020404030301010803" pitchFamily="18" charset="0"/>
                  <a:cs typeface="Calibri" panose="020F0502020204030204" pitchFamily="34" charset="0"/>
                </a:rPr>
                <a:t>, Hand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)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IF Node is terminal,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RETURN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static value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Best =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BoundedPruning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(first Child, next Player, Sum)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FOR each remaining Child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   IF Node is root, Hand = Max{Hand, Best[Player]}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   IF Node is root AND Hand + ɛ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≥ 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Sum,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RETURN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Best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   IF Player is Player2 AND Hand + ɛ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≥ 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Sum – Best[Player],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RETURN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Best 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   IF Best[Player] &gt; = Bound,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RETURN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Best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   Current =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BoundedPruning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(Child, next Player, Sum - Best[Player])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   IF Current[Player] &gt; Best[Player], Best = Current</a:t>
              </a:r>
            </a:p>
            <a:p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RETURN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Best 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857CB39-357C-4C3F-BC1D-F058FB192186}"/>
                </a:ext>
              </a:extLst>
            </p:cNvPr>
            <p:cNvSpPr/>
            <p:nvPr/>
          </p:nvSpPr>
          <p:spPr>
            <a:xfrm>
              <a:off x="1917" y="-9854"/>
              <a:ext cx="1786778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Hand = 4</a:t>
              </a:r>
            </a:p>
            <a:p>
              <a:r>
                <a:rPr lang="en-US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Sum = 12</a:t>
              </a:r>
            </a:p>
            <a:p>
              <a:r>
                <a:rPr lang="en-US" b="1" dirty="0">
                  <a:latin typeface="Garamond" panose="02020404030301010803" pitchFamily="18" charset="0"/>
                  <a:cs typeface="Calibri" panose="020F0502020204030204" pitchFamily="34" charset="0"/>
                </a:rPr>
                <a:t>ɛ = 3</a:t>
              </a:r>
            </a:p>
            <a:p>
              <a:r>
                <a:rPr lang="en-US" b="1" dirty="0">
                  <a:latin typeface="Garamond" panose="02020404030301010803" pitchFamily="18" charset="0"/>
                  <a:cs typeface="Calibri" panose="020F0502020204030204" pitchFamily="34" charset="0"/>
                </a:rPr>
                <a:t>Player = Player1</a:t>
              </a:r>
              <a:endParaRPr lang="en-US" b="1" dirty="0">
                <a:latin typeface="Garamond" panose="02020404030301010803" pitchFamily="18" charset="0"/>
                <a:cs typeface="Arabic Typesetting" panose="03020402040406030203" pitchFamily="66" charset="-78"/>
              </a:endParaRPr>
            </a:p>
            <a:p>
              <a:endParaRPr lang="en-US" b="1" dirty="0">
                <a:latin typeface="Garamond" panose="02020404030301010803" pitchFamily="18" charset="0"/>
                <a:cs typeface="Arabic Typesetting" panose="03020402040406030203" pitchFamily="66" charset="-78"/>
              </a:endParaRPr>
            </a:p>
          </p:txBody>
        </p:sp>
        <p:sp>
          <p:nvSpPr>
            <p:cNvPr id="40" name="Arrow: Down 39">
              <a:extLst>
                <a:ext uri="{FF2B5EF4-FFF2-40B4-BE49-F238E27FC236}">
                  <a16:creationId xmlns:a16="http://schemas.microsoft.com/office/drawing/2014/main" id="{E644B8F4-918A-41C7-B722-7F7B6AEE946C}"/>
                </a:ext>
              </a:extLst>
            </p:cNvPr>
            <p:cNvSpPr/>
            <p:nvPr/>
          </p:nvSpPr>
          <p:spPr>
            <a:xfrm rot="16200000">
              <a:off x="6222186" y="1932944"/>
              <a:ext cx="209550" cy="269254"/>
            </a:xfrm>
            <a:prstGeom prst="downArrow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Multiplication Sign 40">
            <a:extLst>
              <a:ext uri="{FF2B5EF4-FFF2-40B4-BE49-F238E27FC236}">
                <a16:creationId xmlns:a16="http://schemas.microsoft.com/office/drawing/2014/main" id="{CDA4AFC2-D8F1-4463-99EF-AA655159AD5C}"/>
              </a:ext>
            </a:extLst>
          </p:cNvPr>
          <p:cNvSpPr/>
          <p:nvPr/>
        </p:nvSpPr>
        <p:spPr>
          <a:xfrm>
            <a:off x="7867650" y="5619727"/>
            <a:ext cx="917063" cy="682509"/>
          </a:xfrm>
          <a:prstGeom prst="mathMultiply">
            <a:avLst/>
          </a:prstGeom>
          <a:solidFill>
            <a:srgbClr val="FF0000"/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479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782748" y="150412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4 , 5 , 3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411453" y="1705172"/>
            <a:ext cx="1371295" cy="79442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868223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4 , 5 , 3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4697272" y="249143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1 , 2 , 9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3325978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2782748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1 , 2 , 9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6611795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6 , 5 , 1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11877674" y="1319454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11877674" y="2219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11877674" y="3212069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11877674" y="4191000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11877673" y="5177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>
            <a:off x="3869207" y="1705173"/>
            <a:ext cx="1371295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5783731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5373821" y="3668558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4830591" y="442218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6 , 5 , 1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7698254" y="3668558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8399366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8 , 4 , 0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3586250" y="4623234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3043020" y="537685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4 , 1 , 7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910683" y="4623234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6611795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6 , 5 , 1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  <a:stCxn id="60" idx="1"/>
            <a:endCxn id="62" idx="0"/>
          </p:cNvCxnSpPr>
          <p:nvPr/>
        </p:nvCxnSpPr>
        <p:spPr>
          <a:xfrm flipH="1">
            <a:off x="5367454" y="5581605"/>
            <a:ext cx="1244341" cy="75875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24">
            <a:extLst>
              <a:ext uri="{FF2B5EF4-FFF2-40B4-BE49-F238E27FC236}">
                <a16:creationId xmlns:a16="http://schemas.microsoft.com/office/drawing/2014/main" id="{F009C921-2A8B-4280-98D6-A02F2FA04B3A}"/>
              </a:ext>
            </a:extLst>
          </p:cNvPr>
          <p:cNvSpPr/>
          <p:nvPr/>
        </p:nvSpPr>
        <p:spPr>
          <a:xfrm>
            <a:off x="4824224" y="634035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6 , 5 , 1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  <a:stCxn id="60" idx="3"/>
            <a:endCxn id="64" idx="0"/>
          </p:cNvCxnSpPr>
          <p:nvPr/>
        </p:nvCxnSpPr>
        <p:spPr>
          <a:xfrm>
            <a:off x="7698254" y="5581605"/>
            <a:ext cx="1237975" cy="76244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24">
            <a:extLst>
              <a:ext uri="{FF2B5EF4-FFF2-40B4-BE49-F238E27FC236}">
                <a16:creationId xmlns:a16="http://schemas.microsoft.com/office/drawing/2014/main" id="{9B6DCB81-52D1-4749-BA00-C5A335CE4B25}"/>
              </a:ext>
            </a:extLst>
          </p:cNvPr>
          <p:cNvSpPr/>
          <p:nvPr/>
        </p:nvSpPr>
        <p:spPr>
          <a:xfrm>
            <a:off x="8392999" y="634405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1 , 6 , 5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11874777" y="5972133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7050249" y="3053695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Multiplication Sign 35">
            <a:extLst>
              <a:ext uri="{FF2B5EF4-FFF2-40B4-BE49-F238E27FC236}">
                <a16:creationId xmlns:a16="http://schemas.microsoft.com/office/drawing/2014/main" id="{923338C5-BF80-4AE4-ABF7-DC8B4647953D}"/>
              </a:ext>
            </a:extLst>
          </p:cNvPr>
          <p:cNvSpPr/>
          <p:nvPr/>
        </p:nvSpPr>
        <p:spPr>
          <a:xfrm>
            <a:off x="7867650" y="5619727"/>
            <a:ext cx="917063" cy="682509"/>
          </a:xfrm>
          <a:prstGeom prst="mathMultiply">
            <a:avLst/>
          </a:prstGeom>
          <a:solidFill>
            <a:srgbClr val="FF0000"/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88CB2BE-C073-452B-8E48-B755561F616A}"/>
              </a:ext>
            </a:extLst>
          </p:cNvPr>
          <p:cNvGrpSpPr/>
          <p:nvPr/>
        </p:nvGrpSpPr>
        <p:grpSpPr>
          <a:xfrm>
            <a:off x="1917" y="-9854"/>
            <a:ext cx="11263175" cy="2274487"/>
            <a:chOff x="1917" y="-9854"/>
            <a:chExt cx="11263175" cy="227448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FFD7F41-4077-4294-A33E-C99B3E174E04}"/>
                </a:ext>
              </a:extLst>
            </p:cNvPr>
            <p:cNvSpPr txBox="1"/>
            <p:nvPr/>
          </p:nvSpPr>
          <p:spPr>
            <a:xfrm>
              <a:off x="6384757" y="110197"/>
              <a:ext cx="4880335" cy="21544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BoundedPruning(Node, Player, Bound</a:t>
              </a:r>
              <a:r>
                <a:rPr lang="en-US" sz="1200" b="1" dirty="0">
                  <a:latin typeface="Garamond" panose="02020404030301010803" pitchFamily="18" charset="0"/>
                  <a:cs typeface="Calibri" panose="020F0502020204030204" pitchFamily="34" charset="0"/>
                </a:rPr>
                <a:t>, Hand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)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IF Node is terminal,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RETURN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static value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Best =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BoundedPruning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(first Child, next Player, Sum)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FOR each remaining Child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   IF Node is root, Hand = Max{Hand, Best[Player]}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   IF Node is root AND Hand + ɛ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≥ 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Sum,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RETURN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Best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   IF Player is Player2 AND Hand + ɛ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≥ 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Sum – Best[Player],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RETURN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Best 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   IF Best[Player] &gt; = Bound,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RETURN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Best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   Current =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BoundedPruning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(Child, next Player, Sum - Best[Player])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   IF Current[Player] &gt; Best[Player], Best = Current</a:t>
              </a:r>
            </a:p>
            <a:p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RETURN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Best 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0E58811-3D21-4FE1-A42A-7BE56C63A278}"/>
                </a:ext>
              </a:extLst>
            </p:cNvPr>
            <p:cNvSpPr/>
            <p:nvPr/>
          </p:nvSpPr>
          <p:spPr>
            <a:xfrm>
              <a:off x="1917" y="-9854"/>
              <a:ext cx="1786778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Hand = 4</a:t>
              </a:r>
            </a:p>
            <a:p>
              <a:r>
                <a:rPr lang="en-US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Sum = 12</a:t>
              </a:r>
            </a:p>
            <a:p>
              <a:r>
                <a:rPr lang="en-US" b="1" dirty="0">
                  <a:latin typeface="Garamond" panose="02020404030301010803" pitchFamily="18" charset="0"/>
                  <a:cs typeface="Calibri" panose="020F0502020204030204" pitchFamily="34" charset="0"/>
                </a:rPr>
                <a:t>ɛ = 3</a:t>
              </a:r>
            </a:p>
            <a:p>
              <a:r>
                <a:rPr lang="en-US" b="1" dirty="0">
                  <a:latin typeface="Garamond" panose="02020404030301010803" pitchFamily="18" charset="0"/>
                  <a:cs typeface="Calibri" panose="020F0502020204030204" pitchFamily="34" charset="0"/>
                </a:rPr>
                <a:t>Player = Player3</a:t>
              </a:r>
              <a:endParaRPr lang="en-US" b="1" dirty="0">
                <a:latin typeface="Garamond" panose="02020404030301010803" pitchFamily="18" charset="0"/>
                <a:cs typeface="Arabic Typesetting" panose="03020402040406030203" pitchFamily="66" charset="-78"/>
              </a:endParaRPr>
            </a:p>
            <a:p>
              <a:endParaRPr lang="en-US" b="1" dirty="0">
                <a:latin typeface="Garamond" panose="02020404030301010803" pitchFamily="18" charset="0"/>
                <a:cs typeface="Arabic Typesetting" panose="03020402040406030203" pitchFamily="66" charset="-78"/>
              </a:endParaRPr>
            </a:p>
          </p:txBody>
        </p:sp>
        <p:sp>
          <p:nvSpPr>
            <p:cNvPr id="41" name="Arrow: Down 40">
              <a:extLst>
                <a:ext uri="{FF2B5EF4-FFF2-40B4-BE49-F238E27FC236}">
                  <a16:creationId xmlns:a16="http://schemas.microsoft.com/office/drawing/2014/main" id="{A1B50089-95CF-4062-A751-ACDB2EFD93AC}"/>
                </a:ext>
              </a:extLst>
            </p:cNvPr>
            <p:cNvSpPr/>
            <p:nvPr/>
          </p:nvSpPr>
          <p:spPr>
            <a:xfrm rot="16200000">
              <a:off x="6385286" y="1572023"/>
              <a:ext cx="209550" cy="269254"/>
            </a:xfrm>
            <a:prstGeom prst="downArrow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34300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782748" y="150412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4 , 5 , 3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411453" y="1705172"/>
            <a:ext cx="1371295" cy="79442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868223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4 , 5 , 3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4697272" y="249143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3325978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2782748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1 , 2 , 9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6611795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11877674" y="1319454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11877674" y="2219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11877674" y="3212069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11877674" y="4191000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11877673" y="5177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>
            <a:off x="3869207" y="1705173"/>
            <a:ext cx="1371295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5783731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5373821" y="3668558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4830591" y="442218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7698254" y="3668558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8399366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8 , 4 , 0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3586250" y="4623234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3043020" y="537685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4 , 1 , 7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910683" y="4623234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6611795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  <a:stCxn id="60" idx="1"/>
          </p:cNvCxnSpPr>
          <p:nvPr/>
        </p:nvCxnSpPr>
        <p:spPr>
          <a:xfrm flipH="1">
            <a:off x="5367454" y="5581605"/>
            <a:ext cx="1244341" cy="75875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  <a:stCxn id="60" idx="3"/>
          </p:cNvCxnSpPr>
          <p:nvPr/>
        </p:nvCxnSpPr>
        <p:spPr>
          <a:xfrm>
            <a:off x="7698254" y="5581605"/>
            <a:ext cx="1237975" cy="76244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11874777" y="5972133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3221202" y="1074171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24">
            <a:extLst>
              <a:ext uri="{FF2B5EF4-FFF2-40B4-BE49-F238E27FC236}">
                <a16:creationId xmlns:a16="http://schemas.microsoft.com/office/drawing/2014/main" id="{EB80F2E1-80D4-4BF8-9890-AABC281B6BBD}"/>
              </a:ext>
            </a:extLst>
          </p:cNvPr>
          <p:cNvSpPr/>
          <p:nvPr/>
        </p:nvSpPr>
        <p:spPr>
          <a:xfrm>
            <a:off x="4824224" y="634035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6 , 5 , 1</a:t>
            </a:r>
          </a:p>
        </p:txBody>
      </p:sp>
      <p:sp>
        <p:nvSpPr>
          <p:cNvPr id="38" name="Rounded Rectangle 24">
            <a:extLst>
              <a:ext uri="{FF2B5EF4-FFF2-40B4-BE49-F238E27FC236}">
                <a16:creationId xmlns:a16="http://schemas.microsoft.com/office/drawing/2014/main" id="{A0E6A247-1C27-43B4-A1F3-8CDD443A5A24}"/>
              </a:ext>
            </a:extLst>
          </p:cNvPr>
          <p:cNvSpPr/>
          <p:nvPr/>
        </p:nvSpPr>
        <p:spPr>
          <a:xfrm>
            <a:off x="8392999" y="634405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1 , 6 , 5</a:t>
            </a:r>
          </a:p>
        </p:txBody>
      </p:sp>
    </p:spTree>
    <p:extLst>
      <p:ext uri="{BB962C8B-B14F-4D97-AF65-F5344CB8AC3E}">
        <p14:creationId xmlns:p14="http://schemas.microsoft.com/office/powerpoint/2010/main" val="18834268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782748" y="150412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4 , 5 , 3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411453" y="1705172"/>
            <a:ext cx="1371295" cy="79442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868223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4 , 5 , 3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4697272" y="249143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1 , 2 , 9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3325978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2782748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1 , 2 , 9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6611795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6 , 5 , 1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11877674" y="1319454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11877674" y="2219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11877674" y="3212069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11877674" y="4191000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11877673" y="5177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>
            <a:off x="3869207" y="1705173"/>
            <a:ext cx="1371295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5783731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5373821" y="3668558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4830591" y="442218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6 , 5 , 1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7698254" y="3668558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8399366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8 , 4 , 0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3586250" y="4623234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3043020" y="537685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4 , 1 , 7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910683" y="4623234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6611795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6 , 5 , 1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  <a:stCxn id="60" idx="1"/>
            <a:endCxn id="62" idx="0"/>
          </p:cNvCxnSpPr>
          <p:nvPr/>
        </p:nvCxnSpPr>
        <p:spPr>
          <a:xfrm flipH="1">
            <a:off x="5367454" y="5581605"/>
            <a:ext cx="1244341" cy="75875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24">
            <a:extLst>
              <a:ext uri="{FF2B5EF4-FFF2-40B4-BE49-F238E27FC236}">
                <a16:creationId xmlns:a16="http://schemas.microsoft.com/office/drawing/2014/main" id="{F009C921-2A8B-4280-98D6-A02F2FA04B3A}"/>
              </a:ext>
            </a:extLst>
          </p:cNvPr>
          <p:cNvSpPr/>
          <p:nvPr/>
        </p:nvSpPr>
        <p:spPr>
          <a:xfrm>
            <a:off x="4824224" y="634035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6 , 5 , 1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  <a:stCxn id="60" idx="3"/>
            <a:endCxn id="64" idx="0"/>
          </p:cNvCxnSpPr>
          <p:nvPr/>
        </p:nvCxnSpPr>
        <p:spPr>
          <a:xfrm>
            <a:off x="7698254" y="5581605"/>
            <a:ext cx="1237975" cy="76244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24">
            <a:extLst>
              <a:ext uri="{FF2B5EF4-FFF2-40B4-BE49-F238E27FC236}">
                <a16:creationId xmlns:a16="http://schemas.microsoft.com/office/drawing/2014/main" id="{9B6DCB81-52D1-4749-BA00-C5A335CE4B25}"/>
              </a:ext>
            </a:extLst>
          </p:cNvPr>
          <p:cNvSpPr/>
          <p:nvPr/>
        </p:nvSpPr>
        <p:spPr>
          <a:xfrm>
            <a:off x="8392999" y="634405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1 , 6 , 5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11874777" y="5972133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8837820" y="4014203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Multiplication Sign 35">
            <a:extLst>
              <a:ext uri="{FF2B5EF4-FFF2-40B4-BE49-F238E27FC236}">
                <a16:creationId xmlns:a16="http://schemas.microsoft.com/office/drawing/2014/main" id="{F128FA3D-1484-43C3-93AC-293DA9120B8B}"/>
              </a:ext>
            </a:extLst>
          </p:cNvPr>
          <p:cNvSpPr/>
          <p:nvPr/>
        </p:nvSpPr>
        <p:spPr>
          <a:xfrm>
            <a:off x="7867650" y="5619727"/>
            <a:ext cx="917063" cy="682509"/>
          </a:xfrm>
          <a:prstGeom prst="mathMultiply">
            <a:avLst/>
          </a:prstGeom>
          <a:solidFill>
            <a:srgbClr val="FF0000"/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F0E7E5C-E98E-40C5-904B-483F605F3A7F}"/>
              </a:ext>
            </a:extLst>
          </p:cNvPr>
          <p:cNvGrpSpPr/>
          <p:nvPr/>
        </p:nvGrpSpPr>
        <p:grpSpPr>
          <a:xfrm>
            <a:off x="1917" y="-9854"/>
            <a:ext cx="11263175" cy="2274487"/>
            <a:chOff x="1917" y="-9854"/>
            <a:chExt cx="11263175" cy="227448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6DDD744-57D6-4746-A38A-851DA208C180}"/>
                </a:ext>
              </a:extLst>
            </p:cNvPr>
            <p:cNvSpPr txBox="1"/>
            <p:nvPr/>
          </p:nvSpPr>
          <p:spPr>
            <a:xfrm>
              <a:off x="6384757" y="110197"/>
              <a:ext cx="4880335" cy="21544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BoundedPruning(Node, Player, Bound</a:t>
              </a:r>
              <a:r>
                <a:rPr lang="en-US" sz="1200" b="1" dirty="0">
                  <a:latin typeface="Garamond" panose="02020404030301010803" pitchFamily="18" charset="0"/>
                  <a:cs typeface="Calibri" panose="020F0502020204030204" pitchFamily="34" charset="0"/>
                </a:rPr>
                <a:t>, Hand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)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IF Node is terminal,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RETURN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static value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Best =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BoundedPruning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(first Child, next Player, Sum)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FOR each remaining Child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   IF Node is root, Hand = Max{Hand, Best[Player]}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   IF Node is root AND Hand + ɛ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≥ 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Sum,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RETURN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Best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   IF Player is Player2 AND Hand + ɛ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≥ 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Sum – Best[Player],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RETURN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Best 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   IF Best[Player] &gt; = Bound,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RETURN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Best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   Current =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BoundedPruning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(Child, next Player, Sum - Best[Player])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   IF Current[Player] &gt; Best[Player], Best = Current</a:t>
              </a:r>
            </a:p>
            <a:p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RETURN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Best 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672714A-3795-4968-ADFC-133C27ADCC7C}"/>
                </a:ext>
              </a:extLst>
            </p:cNvPr>
            <p:cNvSpPr/>
            <p:nvPr/>
          </p:nvSpPr>
          <p:spPr>
            <a:xfrm>
              <a:off x="1917" y="-9854"/>
              <a:ext cx="1855372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Hand = 4</a:t>
              </a:r>
            </a:p>
            <a:p>
              <a:r>
                <a:rPr lang="en-US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Sum = 12</a:t>
              </a:r>
            </a:p>
            <a:p>
              <a:r>
                <a:rPr lang="en-US" b="1" dirty="0">
                  <a:latin typeface="Garamond" panose="02020404030301010803" pitchFamily="18" charset="0"/>
                  <a:cs typeface="Calibri" panose="020F0502020204030204" pitchFamily="34" charset="0"/>
                </a:rPr>
                <a:t>ɛ = 3</a:t>
              </a:r>
            </a:p>
            <a:p>
              <a:r>
                <a:rPr lang="en-US" b="1" dirty="0">
                  <a:latin typeface="Garamond" panose="02020404030301010803" pitchFamily="18" charset="0"/>
                  <a:cs typeface="Calibri" panose="020F0502020204030204" pitchFamily="34" charset="0"/>
                </a:rPr>
                <a:t>Player = Player1</a:t>
              </a:r>
              <a:endParaRPr lang="en-US" b="1" dirty="0">
                <a:latin typeface="Garamond" panose="02020404030301010803" pitchFamily="18" charset="0"/>
                <a:cs typeface="Arabic Typesetting" panose="03020402040406030203" pitchFamily="66" charset="-78"/>
              </a:endParaRPr>
            </a:p>
            <a:p>
              <a:endParaRPr lang="en-US" b="1" dirty="0">
                <a:latin typeface="Garamond" panose="02020404030301010803" pitchFamily="18" charset="0"/>
                <a:cs typeface="Arabic Typesetting" panose="03020402040406030203" pitchFamily="66" charset="-78"/>
              </a:endParaRPr>
            </a:p>
          </p:txBody>
        </p:sp>
        <p:sp>
          <p:nvSpPr>
            <p:cNvPr id="41" name="Arrow: Down 40">
              <a:extLst>
                <a:ext uri="{FF2B5EF4-FFF2-40B4-BE49-F238E27FC236}">
                  <a16:creationId xmlns:a16="http://schemas.microsoft.com/office/drawing/2014/main" id="{019016E7-881E-4605-8658-D7EB696B8BDB}"/>
                </a:ext>
              </a:extLst>
            </p:cNvPr>
            <p:cNvSpPr/>
            <p:nvPr/>
          </p:nvSpPr>
          <p:spPr>
            <a:xfrm rot="16200000">
              <a:off x="6279982" y="296460"/>
              <a:ext cx="209550" cy="269254"/>
            </a:xfrm>
            <a:prstGeom prst="downArrow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06960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782748" y="150412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4 , 5 , 3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411453" y="1705172"/>
            <a:ext cx="1371295" cy="79442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868223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4 , 5 , 3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4697272" y="249143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1 , 2 , 9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3325978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2782748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1 , 2 , 9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6611795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6 , 5 , 1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11877674" y="1319454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11877674" y="2219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11877674" y="3212069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11877674" y="4191000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11877673" y="5177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>
            <a:off x="3869207" y="1705173"/>
            <a:ext cx="1371295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5783731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5373821" y="3668558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4830591" y="442218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6 , 5 , 1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7698254" y="3668558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8399366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8 , 4 , 0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3586250" y="4623234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3043020" y="537685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4 , 1 , 7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910683" y="4623234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6611795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6 , 5 , 1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  <a:stCxn id="60" idx="1"/>
            <a:endCxn id="62" idx="0"/>
          </p:cNvCxnSpPr>
          <p:nvPr/>
        </p:nvCxnSpPr>
        <p:spPr>
          <a:xfrm flipH="1">
            <a:off x="5367454" y="5581605"/>
            <a:ext cx="1244341" cy="75875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24">
            <a:extLst>
              <a:ext uri="{FF2B5EF4-FFF2-40B4-BE49-F238E27FC236}">
                <a16:creationId xmlns:a16="http://schemas.microsoft.com/office/drawing/2014/main" id="{F009C921-2A8B-4280-98D6-A02F2FA04B3A}"/>
              </a:ext>
            </a:extLst>
          </p:cNvPr>
          <p:cNvSpPr/>
          <p:nvPr/>
        </p:nvSpPr>
        <p:spPr>
          <a:xfrm>
            <a:off x="4824224" y="634035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6 , 5 , 1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  <a:stCxn id="60" idx="3"/>
            <a:endCxn id="64" idx="0"/>
          </p:cNvCxnSpPr>
          <p:nvPr/>
        </p:nvCxnSpPr>
        <p:spPr>
          <a:xfrm>
            <a:off x="7698254" y="5581605"/>
            <a:ext cx="1237975" cy="76244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24">
            <a:extLst>
              <a:ext uri="{FF2B5EF4-FFF2-40B4-BE49-F238E27FC236}">
                <a16:creationId xmlns:a16="http://schemas.microsoft.com/office/drawing/2014/main" id="{9B6DCB81-52D1-4749-BA00-C5A335CE4B25}"/>
              </a:ext>
            </a:extLst>
          </p:cNvPr>
          <p:cNvSpPr/>
          <p:nvPr/>
        </p:nvSpPr>
        <p:spPr>
          <a:xfrm>
            <a:off x="8392999" y="634405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1 , 6 , 5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11874777" y="5972133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7050249" y="3053695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Multiplication Sign 35">
            <a:extLst>
              <a:ext uri="{FF2B5EF4-FFF2-40B4-BE49-F238E27FC236}">
                <a16:creationId xmlns:a16="http://schemas.microsoft.com/office/drawing/2014/main" id="{B0727501-C36B-47AC-A62D-ED0B59B8C4C9}"/>
              </a:ext>
            </a:extLst>
          </p:cNvPr>
          <p:cNvSpPr/>
          <p:nvPr/>
        </p:nvSpPr>
        <p:spPr>
          <a:xfrm>
            <a:off x="7867650" y="5619727"/>
            <a:ext cx="917063" cy="682509"/>
          </a:xfrm>
          <a:prstGeom prst="mathMultiply">
            <a:avLst/>
          </a:prstGeom>
          <a:solidFill>
            <a:srgbClr val="FF0000"/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098E596-DF89-49A4-BA87-AACD65B0BBFE}"/>
              </a:ext>
            </a:extLst>
          </p:cNvPr>
          <p:cNvGrpSpPr/>
          <p:nvPr/>
        </p:nvGrpSpPr>
        <p:grpSpPr>
          <a:xfrm>
            <a:off x="1917" y="-9854"/>
            <a:ext cx="11263175" cy="2274487"/>
            <a:chOff x="1917" y="-9854"/>
            <a:chExt cx="11263175" cy="227448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0D4E61F-5E32-476F-B29B-1904630A1F4D}"/>
                </a:ext>
              </a:extLst>
            </p:cNvPr>
            <p:cNvSpPr txBox="1"/>
            <p:nvPr/>
          </p:nvSpPr>
          <p:spPr>
            <a:xfrm>
              <a:off x="6384757" y="110197"/>
              <a:ext cx="4880335" cy="21544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BoundedPruning(Node, Player, Bound</a:t>
              </a:r>
              <a:r>
                <a:rPr lang="en-US" sz="1200" b="1" dirty="0">
                  <a:latin typeface="Garamond" panose="02020404030301010803" pitchFamily="18" charset="0"/>
                  <a:cs typeface="Calibri" panose="020F0502020204030204" pitchFamily="34" charset="0"/>
                </a:rPr>
                <a:t>, Hand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)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IF Node is terminal,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RETURN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static value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Best =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BoundedPruning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(first Child, next Player, Sum)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FOR each remaining Child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   IF Node is root, Hand = Max{Hand, Best[Player]}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   IF Node is root AND Hand + ɛ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≥ 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Sum,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RETURN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Best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   IF Player is Player2 AND Hand + ɛ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≥ 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Sum – Best[Player],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RETURN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Best 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   IF Best[Player] &gt; = Bound,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RETURN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Best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   Current =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BoundedPruning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(Child, next Player, Sum - Best[Player])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   IF Current[Player] &gt; Best[Player], Best = Current</a:t>
              </a:r>
            </a:p>
            <a:p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RETURN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Best 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54ABC7E-C4D7-499C-ABC3-45977019C850}"/>
                </a:ext>
              </a:extLst>
            </p:cNvPr>
            <p:cNvSpPr/>
            <p:nvPr/>
          </p:nvSpPr>
          <p:spPr>
            <a:xfrm>
              <a:off x="1917" y="-9854"/>
              <a:ext cx="1786778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Hand = 4</a:t>
              </a:r>
            </a:p>
            <a:p>
              <a:r>
                <a:rPr lang="en-US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Sum = 12</a:t>
              </a:r>
            </a:p>
            <a:p>
              <a:r>
                <a:rPr lang="en-US" b="1" dirty="0">
                  <a:latin typeface="Garamond" panose="02020404030301010803" pitchFamily="18" charset="0"/>
                  <a:cs typeface="Calibri" panose="020F0502020204030204" pitchFamily="34" charset="0"/>
                </a:rPr>
                <a:t>ɛ = 3</a:t>
              </a:r>
            </a:p>
            <a:p>
              <a:r>
                <a:rPr lang="en-US" b="1" dirty="0">
                  <a:latin typeface="Garamond" panose="02020404030301010803" pitchFamily="18" charset="0"/>
                  <a:cs typeface="Calibri" panose="020F0502020204030204" pitchFamily="34" charset="0"/>
                </a:rPr>
                <a:t>Player = Player3</a:t>
              </a:r>
              <a:endParaRPr lang="en-US" b="1" dirty="0">
                <a:latin typeface="Garamond" panose="02020404030301010803" pitchFamily="18" charset="0"/>
                <a:cs typeface="Arabic Typesetting" panose="03020402040406030203" pitchFamily="66" charset="-78"/>
              </a:endParaRPr>
            </a:p>
            <a:p>
              <a:endParaRPr lang="en-US" b="1" dirty="0">
                <a:latin typeface="Garamond" panose="02020404030301010803" pitchFamily="18" charset="0"/>
                <a:cs typeface="Arabic Typesetting" panose="03020402040406030203" pitchFamily="66" charset="-78"/>
              </a:endParaRPr>
            </a:p>
          </p:txBody>
        </p:sp>
        <p:sp>
          <p:nvSpPr>
            <p:cNvPr id="41" name="Arrow: Down 40">
              <a:extLst>
                <a:ext uri="{FF2B5EF4-FFF2-40B4-BE49-F238E27FC236}">
                  <a16:creationId xmlns:a16="http://schemas.microsoft.com/office/drawing/2014/main" id="{12D26BFB-2BD5-4AC5-BB49-A24EA6EB4DC1}"/>
                </a:ext>
              </a:extLst>
            </p:cNvPr>
            <p:cNvSpPr/>
            <p:nvPr/>
          </p:nvSpPr>
          <p:spPr>
            <a:xfrm rot="16200000">
              <a:off x="6222186" y="1932944"/>
              <a:ext cx="209550" cy="269254"/>
            </a:xfrm>
            <a:prstGeom prst="downArrow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57641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782748" y="150412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5 , 5 , 2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411453" y="1705172"/>
            <a:ext cx="1371295" cy="79442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868223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4 , 5 , 3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4697272" y="249143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6 , 5 , 1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3325978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2782748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1 , 2 , 9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6611795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6 , 5 , 1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11877674" y="1319454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11877674" y="2219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11877674" y="3212069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11877674" y="4191000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11877673" y="5177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>
            <a:off x="3869207" y="1705173"/>
            <a:ext cx="1371295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5783731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5373821" y="3668558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4830591" y="442218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6 , 5 , 1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7698254" y="3668558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8399366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8 , 4 , 0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3586250" y="4623234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3043020" y="537685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4 , 1 , 7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910683" y="4623234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6611795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6 , 5 , 1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  <a:stCxn id="60" idx="1"/>
            <a:endCxn id="62" idx="0"/>
          </p:cNvCxnSpPr>
          <p:nvPr/>
        </p:nvCxnSpPr>
        <p:spPr>
          <a:xfrm flipH="1">
            <a:off x="5367454" y="5581605"/>
            <a:ext cx="1244341" cy="75875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24">
            <a:extLst>
              <a:ext uri="{FF2B5EF4-FFF2-40B4-BE49-F238E27FC236}">
                <a16:creationId xmlns:a16="http://schemas.microsoft.com/office/drawing/2014/main" id="{F009C921-2A8B-4280-98D6-A02F2FA04B3A}"/>
              </a:ext>
            </a:extLst>
          </p:cNvPr>
          <p:cNvSpPr/>
          <p:nvPr/>
        </p:nvSpPr>
        <p:spPr>
          <a:xfrm>
            <a:off x="4824224" y="634035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6 , 5 , 1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  <a:stCxn id="60" idx="3"/>
            <a:endCxn id="64" idx="0"/>
          </p:cNvCxnSpPr>
          <p:nvPr/>
        </p:nvCxnSpPr>
        <p:spPr>
          <a:xfrm>
            <a:off x="7698254" y="5581605"/>
            <a:ext cx="1237975" cy="76244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24">
            <a:extLst>
              <a:ext uri="{FF2B5EF4-FFF2-40B4-BE49-F238E27FC236}">
                <a16:creationId xmlns:a16="http://schemas.microsoft.com/office/drawing/2014/main" id="{9B6DCB81-52D1-4749-BA00-C5A335CE4B25}"/>
              </a:ext>
            </a:extLst>
          </p:cNvPr>
          <p:cNvSpPr/>
          <p:nvPr/>
        </p:nvSpPr>
        <p:spPr>
          <a:xfrm>
            <a:off x="8392999" y="634405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1 , 6 , 5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11874777" y="5972133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6" name="Multiplication Sign 35">
            <a:extLst>
              <a:ext uri="{FF2B5EF4-FFF2-40B4-BE49-F238E27FC236}">
                <a16:creationId xmlns:a16="http://schemas.microsoft.com/office/drawing/2014/main" id="{982744EF-27CD-4C11-AAE6-E51C17706A6B}"/>
              </a:ext>
            </a:extLst>
          </p:cNvPr>
          <p:cNvSpPr/>
          <p:nvPr/>
        </p:nvSpPr>
        <p:spPr>
          <a:xfrm>
            <a:off x="7867650" y="5619727"/>
            <a:ext cx="917063" cy="682509"/>
          </a:xfrm>
          <a:prstGeom prst="mathMultiply">
            <a:avLst/>
          </a:prstGeom>
          <a:solidFill>
            <a:srgbClr val="FF0000"/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ED4248B-19F2-48E2-AA73-06D6893289F3}"/>
              </a:ext>
            </a:extLst>
          </p:cNvPr>
          <p:cNvGrpSpPr/>
          <p:nvPr/>
        </p:nvGrpSpPr>
        <p:grpSpPr>
          <a:xfrm>
            <a:off x="1917" y="-9854"/>
            <a:ext cx="11263175" cy="2274487"/>
            <a:chOff x="1917" y="-9854"/>
            <a:chExt cx="11263175" cy="2274487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81A8247-26BB-48B0-A71F-8C882EC45328}"/>
                </a:ext>
              </a:extLst>
            </p:cNvPr>
            <p:cNvSpPr txBox="1"/>
            <p:nvPr/>
          </p:nvSpPr>
          <p:spPr>
            <a:xfrm>
              <a:off x="6384757" y="110197"/>
              <a:ext cx="4880335" cy="21544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BoundedPruning(Node, Player, Bound</a:t>
              </a:r>
              <a:r>
                <a:rPr lang="en-US" sz="1200" b="1" dirty="0">
                  <a:latin typeface="Garamond" panose="02020404030301010803" pitchFamily="18" charset="0"/>
                  <a:cs typeface="Calibri" panose="020F0502020204030204" pitchFamily="34" charset="0"/>
                </a:rPr>
                <a:t>, Hand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)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IF Node is terminal,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RETURN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static value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Best =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BoundedPruning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(first Child, next Player, Sum)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FOR each remaining Child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   IF Node is root, Hand = Max{Hand, Best[Player]}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   IF Node is root AND Hand + ɛ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≥ 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Sum,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RETURN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Best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   IF Player is Player2 AND Hand + ɛ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≥ 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Sum – Best[Player],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RETURN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Best 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   IF Best[Player] &gt; = Bound,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RETURN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Best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   Current =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BoundedPruning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(Child, next Player, Sum - Best[Player])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   IF Current[Player] &gt; Best[Player], Best = Current</a:t>
              </a:r>
            </a:p>
            <a:p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RETURN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Best 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1D383C6-37A7-49A7-ABB3-E123227902D0}"/>
                </a:ext>
              </a:extLst>
            </p:cNvPr>
            <p:cNvSpPr/>
            <p:nvPr/>
          </p:nvSpPr>
          <p:spPr>
            <a:xfrm>
              <a:off x="1917" y="-9854"/>
              <a:ext cx="1786778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Hand = 4</a:t>
              </a:r>
            </a:p>
            <a:p>
              <a:r>
                <a:rPr lang="en-US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Sum = 12</a:t>
              </a:r>
            </a:p>
            <a:p>
              <a:r>
                <a:rPr lang="en-US" b="1" dirty="0">
                  <a:latin typeface="Garamond" panose="02020404030301010803" pitchFamily="18" charset="0"/>
                  <a:cs typeface="Calibri" panose="020F0502020204030204" pitchFamily="34" charset="0"/>
                </a:rPr>
                <a:t>ɛ = 3</a:t>
              </a:r>
            </a:p>
            <a:p>
              <a:r>
                <a:rPr lang="en-US" b="1" dirty="0">
                  <a:latin typeface="Garamond" panose="02020404030301010803" pitchFamily="18" charset="0"/>
                  <a:cs typeface="Calibri" panose="020F0502020204030204" pitchFamily="34" charset="0"/>
                </a:rPr>
                <a:t>Player = Player2</a:t>
              </a:r>
              <a:endParaRPr lang="en-US" b="1" dirty="0">
                <a:latin typeface="Garamond" panose="02020404030301010803" pitchFamily="18" charset="0"/>
                <a:cs typeface="Arabic Typesetting" panose="03020402040406030203" pitchFamily="66" charset="-78"/>
              </a:endParaRPr>
            </a:p>
            <a:p>
              <a:endParaRPr lang="en-US" b="1" dirty="0">
                <a:latin typeface="Garamond" panose="02020404030301010803" pitchFamily="18" charset="0"/>
                <a:cs typeface="Arabic Typesetting" panose="03020402040406030203" pitchFamily="66" charset="-78"/>
              </a:endParaRPr>
            </a:p>
          </p:txBody>
        </p:sp>
        <p:sp>
          <p:nvSpPr>
            <p:cNvPr id="84" name="Arrow: Down 83">
              <a:extLst>
                <a:ext uri="{FF2B5EF4-FFF2-40B4-BE49-F238E27FC236}">
                  <a16:creationId xmlns:a16="http://schemas.microsoft.com/office/drawing/2014/main" id="{4FC35324-1862-4591-A87E-339675CD382E}"/>
                </a:ext>
              </a:extLst>
            </p:cNvPr>
            <p:cNvSpPr/>
            <p:nvPr/>
          </p:nvSpPr>
          <p:spPr>
            <a:xfrm rot="16200000">
              <a:off x="6222186" y="1932944"/>
              <a:ext cx="209550" cy="269254"/>
            </a:xfrm>
            <a:prstGeom prst="downArrow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Arrow: Down 84">
            <a:extLst>
              <a:ext uri="{FF2B5EF4-FFF2-40B4-BE49-F238E27FC236}">
                <a16:creationId xmlns:a16="http://schemas.microsoft.com/office/drawing/2014/main" id="{ED7AD246-ABD6-40FE-ADB6-C2019DBD9A47}"/>
              </a:ext>
            </a:extLst>
          </p:cNvPr>
          <p:cNvSpPr/>
          <p:nvPr/>
        </p:nvSpPr>
        <p:spPr>
          <a:xfrm>
            <a:off x="5088748" y="2126378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3690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782748" y="150412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6 , 5 , 1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411453" y="1705172"/>
            <a:ext cx="1371295" cy="79442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868223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4 , 5 , 3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4697272" y="249143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6 , 5 , 1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3325978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2782748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1 , 2 , 9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6611795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6 , 5 , 1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11877674" y="1319454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11877674" y="2219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11877674" y="3212069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11877674" y="4191000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11877673" y="5177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>
            <a:off x="3869207" y="1705173"/>
            <a:ext cx="1371295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5783731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5373821" y="3668558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4830591" y="442218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6 , 5 , 1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7698254" y="3668558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8399366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8 , 4 , 0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3586250" y="4623234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3043020" y="537685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4 , 1 , 7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910683" y="4623234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6611795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6 , 5 , 1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  <a:stCxn id="60" idx="1"/>
            <a:endCxn id="62" idx="0"/>
          </p:cNvCxnSpPr>
          <p:nvPr/>
        </p:nvCxnSpPr>
        <p:spPr>
          <a:xfrm flipH="1">
            <a:off x="5367454" y="5581605"/>
            <a:ext cx="1244341" cy="75875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24">
            <a:extLst>
              <a:ext uri="{FF2B5EF4-FFF2-40B4-BE49-F238E27FC236}">
                <a16:creationId xmlns:a16="http://schemas.microsoft.com/office/drawing/2014/main" id="{F009C921-2A8B-4280-98D6-A02F2FA04B3A}"/>
              </a:ext>
            </a:extLst>
          </p:cNvPr>
          <p:cNvSpPr/>
          <p:nvPr/>
        </p:nvSpPr>
        <p:spPr>
          <a:xfrm>
            <a:off x="4824224" y="634035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6 , 5 , 1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  <a:stCxn id="60" idx="3"/>
            <a:endCxn id="64" idx="0"/>
          </p:cNvCxnSpPr>
          <p:nvPr/>
        </p:nvCxnSpPr>
        <p:spPr>
          <a:xfrm>
            <a:off x="7698254" y="5581605"/>
            <a:ext cx="1237975" cy="76244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24">
            <a:extLst>
              <a:ext uri="{FF2B5EF4-FFF2-40B4-BE49-F238E27FC236}">
                <a16:creationId xmlns:a16="http://schemas.microsoft.com/office/drawing/2014/main" id="{9B6DCB81-52D1-4749-BA00-C5A335CE4B25}"/>
              </a:ext>
            </a:extLst>
          </p:cNvPr>
          <p:cNvSpPr/>
          <p:nvPr/>
        </p:nvSpPr>
        <p:spPr>
          <a:xfrm>
            <a:off x="8392999" y="634405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1 , 6 , 5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11874777" y="5972133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3221202" y="1074171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1004ECF-9D60-415A-A27C-2C29D887AFBD}"/>
              </a:ext>
            </a:extLst>
          </p:cNvPr>
          <p:cNvSpPr/>
          <p:nvPr/>
        </p:nvSpPr>
        <p:spPr>
          <a:xfrm>
            <a:off x="2538503" y="201182"/>
            <a:ext cx="3259357" cy="6088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Root Player Value = 6</a:t>
            </a:r>
          </a:p>
        </p:txBody>
      </p:sp>
      <p:sp>
        <p:nvSpPr>
          <p:cNvPr id="39" name="Multiplication Sign 38">
            <a:extLst>
              <a:ext uri="{FF2B5EF4-FFF2-40B4-BE49-F238E27FC236}">
                <a16:creationId xmlns:a16="http://schemas.microsoft.com/office/drawing/2014/main" id="{E7D7A09D-EA55-4385-A3AB-0F73AC65F2C9}"/>
              </a:ext>
            </a:extLst>
          </p:cNvPr>
          <p:cNvSpPr/>
          <p:nvPr/>
        </p:nvSpPr>
        <p:spPr>
          <a:xfrm>
            <a:off x="7867650" y="5619727"/>
            <a:ext cx="917063" cy="682509"/>
          </a:xfrm>
          <a:prstGeom prst="mathMultiply">
            <a:avLst/>
          </a:prstGeom>
          <a:solidFill>
            <a:srgbClr val="FF0000"/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A9ADC6F-178E-4F5B-BB0B-99123633EAB5}"/>
              </a:ext>
            </a:extLst>
          </p:cNvPr>
          <p:cNvGrpSpPr/>
          <p:nvPr/>
        </p:nvGrpSpPr>
        <p:grpSpPr>
          <a:xfrm>
            <a:off x="1917" y="-9854"/>
            <a:ext cx="11263175" cy="2274487"/>
            <a:chOff x="1917" y="-9854"/>
            <a:chExt cx="11263175" cy="2274487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E1698C8-B85A-4A71-87A6-3106BB01F7D2}"/>
                </a:ext>
              </a:extLst>
            </p:cNvPr>
            <p:cNvSpPr txBox="1"/>
            <p:nvPr/>
          </p:nvSpPr>
          <p:spPr>
            <a:xfrm>
              <a:off x="6384757" y="110197"/>
              <a:ext cx="4880335" cy="21544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BoundedPruning(Node, Player, Bound</a:t>
              </a:r>
              <a:r>
                <a:rPr lang="en-US" sz="1200" b="1" dirty="0">
                  <a:latin typeface="Garamond" panose="02020404030301010803" pitchFamily="18" charset="0"/>
                  <a:cs typeface="Calibri" panose="020F0502020204030204" pitchFamily="34" charset="0"/>
                </a:rPr>
                <a:t>, Hand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)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IF Node is terminal,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RETURN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static value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Best =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BoundedPruning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(first Child, next Player, Sum)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FOR each remaining Child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   IF Node is root, Hand = Max{Hand, Best[Player]}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   IF Node is root AND Hand + ɛ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≥ 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Sum,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RETURN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Best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   IF Player is Player2 AND Hand + ɛ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≥ 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Sum – Best[Player],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RETURN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Best 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   IF Best[Player] &gt; = Bound,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RETURN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Best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   Current =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BoundedPruning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(Child, next Player, Sum - Best[Player])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   IF Current[Player] &gt; Best[Player], Best = Current</a:t>
              </a:r>
            </a:p>
            <a:p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RETURN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Best 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AC3F4BA-E600-41F2-86AA-CA1E27B41236}"/>
                </a:ext>
              </a:extLst>
            </p:cNvPr>
            <p:cNvSpPr/>
            <p:nvPr/>
          </p:nvSpPr>
          <p:spPr>
            <a:xfrm>
              <a:off x="1917" y="-9854"/>
              <a:ext cx="1786778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Hand = 4</a:t>
              </a:r>
            </a:p>
            <a:p>
              <a:r>
                <a:rPr lang="en-US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Sum = 12</a:t>
              </a:r>
            </a:p>
            <a:p>
              <a:r>
                <a:rPr lang="en-US" b="1" dirty="0">
                  <a:latin typeface="Garamond" panose="02020404030301010803" pitchFamily="18" charset="0"/>
                  <a:cs typeface="Calibri" panose="020F0502020204030204" pitchFamily="34" charset="0"/>
                </a:rPr>
                <a:t>ɛ = 3</a:t>
              </a:r>
            </a:p>
            <a:p>
              <a:r>
                <a:rPr lang="en-US" b="1" dirty="0">
                  <a:latin typeface="Garamond" panose="02020404030301010803" pitchFamily="18" charset="0"/>
                  <a:cs typeface="Calibri" panose="020F0502020204030204" pitchFamily="34" charset="0"/>
                </a:rPr>
                <a:t>Player = Player1</a:t>
              </a:r>
              <a:endParaRPr lang="en-US" b="1" dirty="0">
                <a:latin typeface="Garamond" panose="02020404030301010803" pitchFamily="18" charset="0"/>
                <a:cs typeface="Arabic Typesetting" panose="03020402040406030203" pitchFamily="66" charset="-78"/>
              </a:endParaRPr>
            </a:p>
            <a:p>
              <a:endParaRPr lang="en-US" b="1" dirty="0">
                <a:latin typeface="Garamond" panose="02020404030301010803" pitchFamily="18" charset="0"/>
                <a:cs typeface="Arabic Typesetting" panose="03020402040406030203" pitchFamily="66" charset="-78"/>
              </a:endParaRPr>
            </a:p>
          </p:txBody>
        </p:sp>
        <p:sp>
          <p:nvSpPr>
            <p:cNvPr id="44" name="Arrow: Down 43">
              <a:extLst>
                <a:ext uri="{FF2B5EF4-FFF2-40B4-BE49-F238E27FC236}">
                  <a16:creationId xmlns:a16="http://schemas.microsoft.com/office/drawing/2014/main" id="{871540E1-0CE2-4161-A1E6-C72086920522}"/>
                </a:ext>
              </a:extLst>
            </p:cNvPr>
            <p:cNvSpPr/>
            <p:nvPr/>
          </p:nvSpPr>
          <p:spPr>
            <a:xfrm rot="16200000">
              <a:off x="6222186" y="1932944"/>
              <a:ext cx="209550" cy="269254"/>
            </a:xfrm>
            <a:prstGeom prst="downArrow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69851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782748" y="150412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4 , 5 , 3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411453" y="1705172"/>
            <a:ext cx="1371295" cy="79442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868223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4 , 5 , 3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4697272" y="249143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1 , 2 , 9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3325978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2782748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1 , 2 , 9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6611795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4 , 1 , 7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11877674" y="1319454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11877674" y="2219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11877674" y="3212069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11877674" y="4191000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11877673" y="5177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>
            <a:off x="3869207" y="1705173"/>
            <a:ext cx="1371295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5783731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5373821" y="3668558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4830591" y="442218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4 , 1 , 7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7698254" y="3668558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8399366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8 , 4 , 0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3586250" y="4623234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3043020" y="537685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4 , 1 , 7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910683" y="4623234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6611795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1 , 5 , 6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  <a:stCxn id="60" idx="1"/>
            <a:endCxn id="62" idx="0"/>
          </p:cNvCxnSpPr>
          <p:nvPr/>
        </p:nvCxnSpPr>
        <p:spPr>
          <a:xfrm flipH="1">
            <a:off x="5367454" y="5581605"/>
            <a:ext cx="1244341" cy="75875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24">
            <a:extLst>
              <a:ext uri="{FF2B5EF4-FFF2-40B4-BE49-F238E27FC236}">
                <a16:creationId xmlns:a16="http://schemas.microsoft.com/office/drawing/2014/main" id="{F009C921-2A8B-4280-98D6-A02F2FA04B3A}"/>
              </a:ext>
            </a:extLst>
          </p:cNvPr>
          <p:cNvSpPr/>
          <p:nvPr/>
        </p:nvSpPr>
        <p:spPr>
          <a:xfrm>
            <a:off x="4824224" y="634035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1 , 5 , 6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  <a:stCxn id="60" idx="3"/>
            <a:endCxn id="64" idx="0"/>
          </p:cNvCxnSpPr>
          <p:nvPr/>
        </p:nvCxnSpPr>
        <p:spPr>
          <a:xfrm>
            <a:off x="7698254" y="5581605"/>
            <a:ext cx="1237975" cy="76244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24">
            <a:extLst>
              <a:ext uri="{FF2B5EF4-FFF2-40B4-BE49-F238E27FC236}">
                <a16:creationId xmlns:a16="http://schemas.microsoft.com/office/drawing/2014/main" id="{9B6DCB81-52D1-4749-BA00-C5A335CE4B25}"/>
              </a:ext>
            </a:extLst>
          </p:cNvPr>
          <p:cNvSpPr/>
          <p:nvPr/>
        </p:nvSpPr>
        <p:spPr>
          <a:xfrm>
            <a:off x="8392999" y="634405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1 , 6 , 5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11874777" y="5972133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3221202" y="1074171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1004ECF-9D60-415A-A27C-2C29D887AFBD}"/>
              </a:ext>
            </a:extLst>
          </p:cNvPr>
          <p:cNvSpPr/>
          <p:nvPr/>
        </p:nvSpPr>
        <p:spPr>
          <a:xfrm>
            <a:off x="2538503" y="201182"/>
            <a:ext cx="3259357" cy="6088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Root Player Value = 4</a:t>
            </a:r>
          </a:p>
        </p:txBody>
      </p:sp>
      <p:sp>
        <p:nvSpPr>
          <p:cNvPr id="39" name="Multiplication Sign 38">
            <a:extLst>
              <a:ext uri="{FF2B5EF4-FFF2-40B4-BE49-F238E27FC236}">
                <a16:creationId xmlns:a16="http://schemas.microsoft.com/office/drawing/2014/main" id="{E7D7A09D-EA55-4385-A3AB-0F73AC65F2C9}"/>
              </a:ext>
            </a:extLst>
          </p:cNvPr>
          <p:cNvSpPr/>
          <p:nvPr/>
        </p:nvSpPr>
        <p:spPr>
          <a:xfrm>
            <a:off x="7867650" y="5619727"/>
            <a:ext cx="917063" cy="682509"/>
          </a:xfrm>
          <a:prstGeom prst="mathMultiply">
            <a:avLst/>
          </a:prstGeom>
          <a:solidFill>
            <a:srgbClr val="FF0000"/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A9ADC6F-178E-4F5B-BB0B-99123633EAB5}"/>
              </a:ext>
            </a:extLst>
          </p:cNvPr>
          <p:cNvGrpSpPr/>
          <p:nvPr/>
        </p:nvGrpSpPr>
        <p:grpSpPr>
          <a:xfrm>
            <a:off x="1917" y="-9854"/>
            <a:ext cx="11263175" cy="2274487"/>
            <a:chOff x="1917" y="-9854"/>
            <a:chExt cx="11263175" cy="2274487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E1698C8-B85A-4A71-87A6-3106BB01F7D2}"/>
                </a:ext>
              </a:extLst>
            </p:cNvPr>
            <p:cNvSpPr txBox="1"/>
            <p:nvPr/>
          </p:nvSpPr>
          <p:spPr>
            <a:xfrm>
              <a:off x="6384757" y="110197"/>
              <a:ext cx="4880335" cy="21544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BoundedPruning(Node, Player, Bound</a:t>
              </a:r>
              <a:r>
                <a:rPr lang="en-US" sz="1200" b="1" dirty="0">
                  <a:latin typeface="Garamond" panose="02020404030301010803" pitchFamily="18" charset="0"/>
                  <a:cs typeface="Calibri" panose="020F0502020204030204" pitchFamily="34" charset="0"/>
                </a:rPr>
                <a:t>, Hand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)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IF Node is terminal,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RETURN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static value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Best =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BoundedPruning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(first Child, next Player, Sum)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FOR each remaining Child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   IF Node is root, Hand = Max{Hand, Best[Player]}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   IF Node is root AND Hand + ɛ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≥ 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Sum,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RETURN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Best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   IF Player is Player2 AND Hand + ɛ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≥ 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Sum – Best[Player],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RETURN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Best 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   IF Best[Player] &gt; = Bound,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RETURN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Best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   Current = </a:t>
              </a:r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BoundedPruning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(Child, next Player, Sum - Best[Player])</a:t>
              </a:r>
            </a:p>
            <a:p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    IF Current[Player] &gt; Best[Player], Best = Current</a:t>
              </a:r>
            </a:p>
            <a:p>
              <a:r>
                <a:rPr lang="en-US" sz="1200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RETURN</a:t>
              </a:r>
              <a:r>
                <a:rPr lang="en-US" sz="1200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 Best 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AC3F4BA-E600-41F2-86AA-CA1E27B41236}"/>
                </a:ext>
              </a:extLst>
            </p:cNvPr>
            <p:cNvSpPr/>
            <p:nvPr/>
          </p:nvSpPr>
          <p:spPr>
            <a:xfrm>
              <a:off x="1917" y="-9854"/>
              <a:ext cx="1786778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Hand = 4</a:t>
              </a:r>
            </a:p>
            <a:p>
              <a:r>
                <a:rPr lang="en-US" b="1" dirty="0">
                  <a:latin typeface="Garamond" panose="02020404030301010803" pitchFamily="18" charset="0"/>
                  <a:cs typeface="Arabic Typesetting" panose="03020402040406030203" pitchFamily="66" charset="-78"/>
                </a:rPr>
                <a:t>Sum = 12</a:t>
              </a:r>
            </a:p>
            <a:p>
              <a:r>
                <a:rPr lang="en-US" b="1" dirty="0">
                  <a:latin typeface="Garamond" panose="02020404030301010803" pitchFamily="18" charset="0"/>
                  <a:cs typeface="Calibri" panose="020F0502020204030204" pitchFamily="34" charset="0"/>
                </a:rPr>
                <a:t>ɛ = 3</a:t>
              </a:r>
            </a:p>
            <a:p>
              <a:r>
                <a:rPr lang="en-US" b="1" dirty="0">
                  <a:latin typeface="Garamond" panose="02020404030301010803" pitchFamily="18" charset="0"/>
                  <a:cs typeface="Calibri" panose="020F0502020204030204" pitchFamily="34" charset="0"/>
                </a:rPr>
                <a:t>Player = Player1</a:t>
              </a:r>
              <a:endParaRPr lang="en-US" b="1" dirty="0">
                <a:latin typeface="Garamond" panose="02020404030301010803" pitchFamily="18" charset="0"/>
                <a:cs typeface="Arabic Typesetting" panose="03020402040406030203" pitchFamily="66" charset="-78"/>
              </a:endParaRPr>
            </a:p>
            <a:p>
              <a:endParaRPr lang="en-US" b="1" dirty="0">
                <a:latin typeface="Garamond" panose="02020404030301010803" pitchFamily="18" charset="0"/>
                <a:cs typeface="Arabic Typesetting" panose="03020402040406030203" pitchFamily="66" charset="-78"/>
              </a:endParaRPr>
            </a:p>
          </p:txBody>
        </p:sp>
        <p:sp>
          <p:nvSpPr>
            <p:cNvPr id="44" name="Arrow: Down 43">
              <a:extLst>
                <a:ext uri="{FF2B5EF4-FFF2-40B4-BE49-F238E27FC236}">
                  <a16:creationId xmlns:a16="http://schemas.microsoft.com/office/drawing/2014/main" id="{871540E1-0CE2-4161-A1E6-C72086920522}"/>
                </a:ext>
              </a:extLst>
            </p:cNvPr>
            <p:cNvSpPr/>
            <p:nvPr/>
          </p:nvSpPr>
          <p:spPr>
            <a:xfrm rot="16200000">
              <a:off x="6222186" y="1932944"/>
              <a:ext cx="209550" cy="269254"/>
            </a:xfrm>
            <a:prstGeom prst="downArrow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B862B99D-028D-4A8B-846F-05894711DE37}"/>
              </a:ext>
            </a:extLst>
          </p:cNvPr>
          <p:cNvSpPr/>
          <p:nvPr/>
        </p:nvSpPr>
        <p:spPr>
          <a:xfrm>
            <a:off x="2821421" y="1409752"/>
            <a:ext cx="6336405" cy="35681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Root Player Value = 6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Root Player Optimal Value = 4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We got the wrong value!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Multiplication Sign 46">
            <a:extLst>
              <a:ext uri="{FF2B5EF4-FFF2-40B4-BE49-F238E27FC236}">
                <a16:creationId xmlns:a16="http://schemas.microsoft.com/office/drawing/2014/main" id="{A741C1C6-5BD7-4E6F-9B7A-9D99D0778CD3}"/>
              </a:ext>
            </a:extLst>
          </p:cNvPr>
          <p:cNvSpPr/>
          <p:nvPr/>
        </p:nvSpPr>
        <p:spPr>
          <a:xfrm>
            <a:off x="5446831" y="3028899"/>
            <a:ext cx="917063" cy="682509"/>
          </a:xfrm>
          <a:prstGeom prst="mathMultiply">
            <a:avLst/>
          </a:prstGeom>
          <a:solidFill>
            <a:srgbClr val="FF0000"/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824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782748" y="150412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4 , 5 , 3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411453" y="1705172"/>
            <a:ext cx="1371295" cy="79442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868223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4 , 5 , 3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4697272" y="249143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3325978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2782748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1 , 2 , 9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6611795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11877674" y="1319454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11877674" y="2219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11877674" y="3212069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11877674" y="4191000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11877673" y="5177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>
            <a:off x="3869207" y="1705173"/>
            <a:ext cx="1371295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5783731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5373821" y="3668558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4830591" y="442218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7698254" y="3668558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8399366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8 , 4 , 0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3586250" y="4623234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3043020" y="537685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4 , 1 , 7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910683" y="4623234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6611795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  <a:stCxn id="60" idx="1"/>
          </p:cNvCxnSpPr>
          <p:nvPr/>
        </p:nvCxnSpPr>
        <p:spPr>
          <a:xfrm flipH="1">
            <a:off x="5367454" y="5581605"/>
            <a:ext cx="1244341" cy="75875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  <a:stCxn id="60" idx="3"/>
          </p:cNvCxnSpPr>
          <p:nvPr/>
        </p:nvCxnSpPr>
        <p:spPr>
          <a:xfrm>
            <a:off x="7698254" y="5581605"/>
            <a:ext cx="1237975" cy="76244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11874777" y="5972133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5135726" y="2134120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24">
            <a:extLst>
              <a:ext uri="{FF2B5EF4-FFF2-40B4-BE49-F238E27FC236}">
                <a16:creationId xmlns:a16="http://schemas.microsoft.com/office/drawing/2014/main" id="{A14675E6-57E2-4DC3-AC37-5673B603F07C}"/>
              </a:ext>
            </a:extLst>
          </p:cNvPr>
          <p:cNvSpPr/>
          <p:nvPr/>
        </p:nvSpPr>
        <p:spPr>
          <a:xfrm>
            <a:off x="4824224" y="634035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6 , 5 , 1</a:t>
            </a:r>
          </a:p>
        </p:txBody>
      </p:sp>
      <p:sp>
        <p:nvSpPr>
          <p:cNvPr id="38" name="Rounded Rectangle 24">
            <a:extLst>
              <a:ext uri="{FF2B5EF4-FFF2-40B4-BE49-F238E27FC236}">
                <a16:creationId xmlns:a16="http://schemas.microsoft.com/office/drawing/2014/main" id="{F60E051E-FB48-45E4-B435-88395449B4F3}"/>
              </a:ext>
            </a:extLst>
          </p:cNvPr>
          <p:cNvSpPr/>
          <p:nvPr/>
        </p:nvSpPr>
        <p:spPr>
          <a:xfrm>
            <a:off x="8392999" y="634405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1 , 6 , 5</a:t>
            </a:r>
          </a:p>
        </p:txBody>
      </p:sp>
    </p:spTree>
    <p:extLst>
      <p:ext uri="{BB962C8B-B14F-4D97-AF65-F5344CB8AC3E}">
        <p14:creationId xmlns:p14="http://schemas.microsoft.com/office/powerpoint/2010/main" val="3764211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782748" y="150412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4 , 5 , 3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411453" y="1705172"/>
            <a:ext cx="1371295" cy="79442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868223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4 , 5 , 3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4697272" y="249143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3325978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2782748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1 , 2 , 9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6611795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11877674" y="1319454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11877674" y="2219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11877674" y="3212069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11877674" y="4191000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11877673" y="5177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>
            <a:off x="3869207" y="1705173"/>
            <a:ext cx="1371295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5783731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5373821" y="3668558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4830591" y="442218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7698254" y="3668558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8399366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8 , 4 , 0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3586250" y="4623234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3043020" y="537685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4 , 1 , 7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910683" y="4623234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6611795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  <a:stCxn id="60" idx="1"/>
          </p:cNvCxnSpPr>
          <p:nvPr/>
        </p:nvCxnSpPr>
        <p:spPr>
          <a:xfrm flipH="1">
            <a:off x="5367454" y="5581605"/>
            <a:ext cx="1244341" cy="75875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  <a:stCxn id="60" idx="3"/>
          </p:cNvCxnSpPr>
          <p:nvPr/>
        </p:nvCxnSpPr>
        <p:spPr>
          <a:xfrm>
            <a:off x="7698254" y="5581605"/>
            <a:ext cx="1237975" cy="76244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11874777" y="5972133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3238104" y="3075298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24">
            <a:extLst>
              <a:ext uri="{FF2B5EF4-FFF2-40B4-BE49-F238E27FC236}">
                <a16:creationId xmlns:a16="http://schemas.microsoft.com/office/drawing/2014/main" id="{D58C20A2-207C-4DE8-AC18-255CBCFBCCC7}"/>
              </a:ext>
            </a:extLst>
          </p:cNvPr>
          <p:cNvSpPr/>
          <p:nvPr/>
        </p:nvSpPr>
        <p:spPr>
          <a:xfrm>
            <a:off x="4824224" y="634035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6 , 5 , 1</a:t>
            </a:r>
          </a:p>
        </p:txBody>
      </p:sp>
      <p:sp>
        <p:nvSpPr>
          <p:cNvPr id="38" name="Rounded Rectangle 24">
            <a:extLst>
              <a:ext uri="{FF2B5EF4-FFF2-40B4-BE49-F238E27FC236}">
                <a16:creationId xmlns:a16="http://schemas.microsoft.com/office/drawing/2014/main" id="{AC4607E2-3F18-42E2-B7A4-77C92B707E4A}"/>
              </a:ext>
            </a:extLst>
          </p:cNvPr>
          <p:cNvSpPr/>
          <p:nvPr/>
        </p:nvSpPr>
        <p:spPr>
          <a:xfrm>
            <a:off x="8392999" y="634405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1 , 6 , 5</a:t>
            </a:r>
          </a:p>
        </p:txBody>
      </p:sp>
    </p:spTree>
    <p:extLst>
      <p:ext uri="{BB962C8B-B14F-4D97-AF65-F5344CB8AC3E}">
        <p14:creationId xmlns:p14="http://schemas.microsoft.com/office/powerpoint/2010/main" val="3179946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782748" y="150412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4 , 5 , 3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411453" y="1705172"/>
            <a:ext cx="1371295" cy="79442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868223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4 , 5 , 3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4697272" y="249143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1 , 2 , 9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3325978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2782748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1 , 2 , 9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6611795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11877674" y="1319454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11877674" y="2219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11877674" y="3212069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11877674" y="4191000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11877673" y="5177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>
            <a:off x="3869207" y="1705173"/>
            <a:ext cx="1371295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5783731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5373821" y="3668558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4830591" y="442218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7698254" y="3668558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8399366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8 , 4 , 0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3586250" y="4623234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3043020" y="537685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4 , 1 , 7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910683" y="4623234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6611795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  <a:stCxn id="60" idx="1"/>
          </p:cNvCxnSpPr>
          <p:nvPr/>
        </p:nvCxnSpPr>
        <p:spPr>
          <a:xfrm flipH="1">
            <a:off x="5367454" y="5581605"/>
            <a:ext cx="1244341" cy="75875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  <a:stCxn id="60" idx="3"/>
          </p:cNvCxnSpPr>
          <p:nvPr/>
        </p:nvCxnSpPr>
        <p:spPr>
          <a:xfrm>
            <a:off x="7698254" y="5581605"/>
            <a:ext cx="1237975" cy="76244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11874777" y="5972133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5135726" y="2134120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24">
            <a:extLst>
              <a:ext uri="{FF2B5EF4-FFF2-40B4-BE49-F238E27FC236}">
                <a16:creationId xmlns:a16="http://schemas.microsoft.com/office/drawing/2014/main" id="{BDE81DFD-ACD1-4643-8A09-335FEBDF46CB}"/>
              </a:ext>
            </a:extLst>
          </p:cNvPr>
          <p:cNvSpPr/>
          <p:nvPr/>
        </p:nvSpPr>
        <p:spPr>
          <a:xfrm>
            <a:off x="4824224" y="634035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6 , 5 , 1</a:t>
            </a:r>
          </a:p>
        </p:txBody>
      </p:sp>
      <p:sp>
        <p:nvSpPr>
          <p:cNvPr id="38" name="Rounded Rectangle 24">
            <a:extLst>
              <a:ext uri="{FF2B5EF4-FFF2-40B4-BE49-F238E27FC236}">
                <a16:creationId xmlns:a16="http://schemas.microsoft.com/office/drawing/2014/main" id="{827A8A14-9560-438B-8EFD-BDDF939C9CA7}"/>
              </a:ext>
            </a:extLst>
          </p:cNvPr>
          <p:cNvSpPr/>
          <p:nvPr/>
        </p:nvSpPr>
        <p:spPr>
          <a:xfrm>
            <a:off x="8392999" y="634405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1 , 6 , 5</a:t>
            </a:r>
          </a:p>
        </p:txBody>
      </p:sp>
    </p:spTree>
    <p:extLst>
      <p:ext uri="{BB962C8B-B14F-4D97-AF65-F5344CB8AC3E}">
        <p14:creationId xmlns:p14="http://schemas.microsoft.com/office/powerpoint/2010/main" val="1385763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782748" y="150412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4 , 5 , 3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411453" y="1705172"/>
            <a:ext cx="1371295" cy="79442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868223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4 , 5 , 3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4697272" y="249143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1 , 2 , 9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3325978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2782748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1 , 2 , 9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6611795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11877674" y="1319454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11877674" y="2219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11877674" y="3212069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11877674" y="4191000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11877673" y="5177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>
            <a:off x="3869207" y="1705173"/>
            <a:ext cx="1371295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5783731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5373821" y="3668558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4830591" y="442218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7698254" y="3668558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8399366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8 , 4 , 0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3586250" y="4623234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3043020" y="537685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4 , 1 , 7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910683" y="4623234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6611795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  <a:stCxn id="60" idx="1"/>
          </p:cNvCxnSpPr>
          <p:nvPr/>
        </p:nvCxnSpPr>
        <p:spPr>
          <a:xfrm flipH="1">
            <a:off x="5367454" y="5581605"/>
            <a:ext cx="1244341" cy="75875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  <a:stCxn id="60" idx="3"/>
          </p:cNvCxnSpPr>
          <p:nvPr/>
        </p:nvCxnSpPr>
        <p:spPr>
          <a:xfrm>
            <a:off x="7698254" y="5581605"/>
            <a:ext cx="1237975" cy="76244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11874777" y="5972133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7050249" y="3053695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24">
            <a:extLst>
              <a:ext uri="{FF2B5EF4-FFF2-40B4-BE49-F238E27FC236}">
                <a16:creationId xmlns:a16="http://schemas.microsoft.com/office/drawing/2014/main" id="{ED328379-228E-46BF-AB3F-3DF1F9A5D293}"/>
              </a:ext>
            </a:extLst>
          </p:cNvPr>
          <p:cNvSpPr/>
          <p:nvPr/>
        </p:nvSpPr>
        <p:spPr>
          <a:xfrm>
            <a:off x="4824224" y="634035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6 , 5 , 1</a:t>
            </a:r>
          </a:p>
        </p:txBody>
      </p:sp>
      <p:sp>
        <p:nvSpPr>
          <p:cNvPr id="38" name="Rounded Rectangle 24">
            <a:extLst>
              <a:ext uri="{FF2B5EF4-FFF2-40B4-BE49-F238E27FC236}">
                <a16:creationId xmlns:a16="http://schemas.microsoft.com/office/drawing/2014/main" id="{09403814-3AA3-422A-AD33-731A0192601B}"/>
              </a:ext>
            </a:extLst>
          </p:cNvPr>
          <p:cNvSpPr/>
          <p:nvPr/>
        </p:nvSpPr>
        <p:spPr>
          <a:xfrm>
            <a:off x="8392999" y="634405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1 , 6 , 5</a:t>
            </a:r>
          </a:p>
        </p:txBody>
      </p:sp>
    </p:spTree>
    <p:extLst>
      <p:ext uri="{BB962C8B-B14F-4D97-AF65-F5344CB8AC3E}">
        <p14:creationId xmlns:p14="http://schemas.microsoft.com/office/powerpoint/2010/main" val="271649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782748" y="150412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4 , 5 , 3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411453" y="1705172"/>
            <a:ext cx="1371295" cy="79442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868223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4 , 5 , 3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4697272" y="249143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1 , 2 , 9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3325978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2782748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1 , 2 , 9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6611795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11877674" y="1319454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11877674" y="2219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11877674" y="3212069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11877674" y="4191000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11877673" y="5177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>
            <a:off x="3869207" y="1705173"/>
            <a:ext cx="1371295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5783731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5373821" y="3668558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4830591" y="442218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7698254" y="3668558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8399366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8 , 4 , 0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3586250" y="4623234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3043020" y="537685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4 , 1 , 7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910683" y="4623234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6611795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  <a:stCxn id="60" idx="1"/>
          </p:cNvCxnSpPr>
          <p:nvPr/>
        </p:nvCxnSpPr>
        <p:spPr>
          <a:xfrm flipH="1">
            <a:off x="5367454" y="5581605"/>
            <a:ext cx="1244341" cy="75875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  <a:stCxn id="60" idx="3"/>
          </p:cNvCxnSpPr>
          <p:nvPr/>
        </p:nvCxnSpPr>
        <p:spPr>
          <a:xfrm>
            <a:off x="7698254" y="5581605"/>
            <a:ext cx="1237975" cy="76244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11874777" y="5972133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5289233" y="4037337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24">
            <a:extLst>
              <a:ext uri="{FF2B5EF4-FFF2-40B4-BE49-F238E27FC236}">
                <a16:creationId xmlns:a16="http://schemas.microsoft.com/office/drawing/2014/main" id="{11610F32-C8AD-4D74-B66E-998DF0A4B968}"/>
              </a:ext>
            </a:extLst>
          </p:cNvPr>
          <p:cNvSpPr/>
          <p:nvPr/>
        </p:nvSpPr>
        <p:spPr>
          <a:xfrm>
            <a:off x="4824224" y="634035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6 , 5 , 1</a:t>
            </a:r>
          </a:p>
        </p:txBody>
      </p:sp>
      <p:sp>
        <p:nvSpPr>
          <p:cNvPr id="38" name="Rounded Rectangle 24">
            <a:extLst>
              <a:ext uri="{FF2B5EF4-FFF2-40B4-BE49-F238E27FC236}">
                <a16:creationId xmlns:a16="http://schemas.microsoft.com/office/drawing/2014/main" id="{7C645D6B-1050-43FC-8CBC-76F852750179}"/>
              </a:ext>
            </a:extLst>
          </p:cNvPr>
          <p:cNvSpPr/>
          <p:nvPr/>
        </p:nvSpPr>
        <p:spPr>
          <a:xfrm>
            <a:off x="8392999" y="634405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1 , 6 , 5</a:t>
            </a:r>
          </a:p>
        </p:txBody>
      </p:sp>
    </p:spTree>
    <p:extLst>
      <p:ext uri="{BB962C8B-B14F-4D97-AF65-F5344CB8AC3E}">
        <p14:creationId xmlns:p14="http://schemas.microsoft.com/office/powerpoint/2010/main" val="2421705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552158F8185D44A8848B98AEA319AF" ma:contentTypeVersion="11" ma:contentTypeDescription="Create a new document." ma:contentTypeScope="" ma:versionID="c88bf77cb49e9b45f43f2c35dc7871ea">
  <xsd:schema xmlns:xsd="http://www.w3.org/2001/XMLSchema" xmlns:xs="http://www.w3.org/2001/XMLSchema" xmlns:p="http://schemas.microsoft.com/office/2006/metadata/properties" xmlns:ns3="23d77754-4ccc-4c57-9291-cab09e81894a" xmlns:ns4="a915fe38-2618-47b6-8303-829fb71466d5" targetNamespace="http://schemas.microsoft.com/office/2006/metadata/properties" ma:root="true" ma:fieldsID="798a15ccb3d818b4a400a4346ecb3cd3" ns3:_="" ns4:_="">
    <xsd:import namespace="23d77754-4ccc-4c57-9291-cab09e81894a"/>
    <xsd:import namespace="a915fe38-2618-47b6-8303-829fb71466d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d77754-4ccc-4c57-9291-cab09e81894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15fe38-2618-47b6-8303-829fb71466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D7EC4F1-02E9-4F60-B9EF-6CC5A6A1019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DCF9B46-0580-4722-932C-814DF50A78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d77754-4ccc-4c57-9291-cab09e81894a"/>
    <ds:schemaRef ds:uri="a915fe38-2618-47b6-8303-829fb71466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5BE18E9-4EBB-42EF-9E47-9A4CC444DD6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1146</TotalTime>
  <Words>5667</Words>
  <Application>Microsoft Office PowerPoint</Application>
  <PresentationFormat>Widescreen</PresentationFormat>
  <Paragraphs>973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Garamond</vt:lpstr>
      <vt:lpstr>Office Theme</vt:lpstr>
      <vt:lpstr>Naïve optimal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Our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Biton, Peleg</dc:creator>
  <cp:lastModifiedBy>Biton, Peleg</cp:lastModifiedBy>
  <cp:revision>12</cp:revision>
  <dcterms:created xsi:type="dcterms:W3CDTF">2021-01-04T11:35:06Z</dcterms:created>
  <dcterms:modified xsi:type="dcterms:W3CDTF">2021-01-05T11:35:32Z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0x010100F2552158F8185D44A8848B98AEA319AF</vt:lpwstr>
  </property>
  <property fmtid="{D5CDD505-2E9C-101B-9397-08002B2CF9AE}" pid="3" name="MSIP_Label_3b551b20-269b-42c3-82f9-0dc0b2d95177_Enabled">
    <vt:lpwstr>True</vt:lpwstr>
  </property>
  <property fmtid="{D5CDD505-2E9C-101B-9397-08002B2CF9AE}" pid="4" name="MSIP_Label_3b551b20-269b-42c3-82f9-0dc0b2d95177_SiteId">
    <vt:lpwstr>46c98d88-e344-4ed4-8496-4ed7712e255d</vt:lpwstr>
  </property>
  <property fmtid="{D5CDD505-2E9C-101B-9397-08002B2CF9AE}" pid="5" name="MSIP_Label_3b551b20-269b-42c3-82f9-0dc0b2d95177_Owner">
    <vt:lpwstr>peleg.biton@intel.com</vt:lpwstr>
  </property>
  <property fmtid="{D5CDD505-2E9C-101B-9397-08002B2CF9AE}" pid="6" name="MSIP_Label_3b551b20-269b-42c3-82f9-0dc0b2d95177_SetDate">
    <vt:lpwstr>2021-01-04T18:38:29.3793261Z</vt:lpwstr>
  </property>
  <property fmtid="{D5CDD505-2E9C-101B-9397-08002B2CF9AE}" pid="7" name="MSIP_Label_3b551b20-269b-42c3-82f9-0dc0b2d95177_Name">
    <vt:lpwstr>Intel Top Secret</vt:lpwstr>
  </property>
  <property fmtid="{D5CDD505-2E9C-101B-9397-08002B2CF9AE}" pid="8" name="MSIP_Label_3b551b20-269b-42c3-82f9-0dc0b2d95177_Application">
    <vt:lpwstr>Microsoft Azure Information Protection</vt:lpwstr>
  </property>
  <property fmtid="{D5CDD505-2E9C-101B-9397-08002B2CF9AE}" pid="9" name="MSIP_Label_3b551b20-269b-42c3-82f9-0dc0b2d95177_ActionId">
    <vt:lpwstr>20ca2bdf-e4b8-4c07-9564-05cee5462086</vt:lpwstr>
  </property>
  <property fmtid="{D5CDD505-2E9C-101B-9397-08002B2CF9AE}" pid="10" name="MSIP_Label_3b551b20-269b-42c3-82f9-0dc0b2d95177_Extended_MSFT_Method">
    <vt:lpwstr>Manual</vt:lpwstr>
  </property>
  <property fmtid="{D5CDD505-2E9C-101B-9397-08002B2CF9AE}" pid="11" name="Sensitivity">
    <vt:lpwstr>Intel Top Secret</vt:lpwstr>
  </property>
</Properties>
</file>