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79" r:id="rId5"/>
    <p:sldId id="323" r:id="rId6"/>
    <p:sldId id="346" r:id="rId7"/>
    <p:sldId id="347" r:id="rId8"/>
    <p:sldId id="358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E432-EB22-42C6-A0E2-59D01DC820D5}" v="94" dt="2021-01-05T21:01:06.728"/>
    <p1510:client id="{3DC77CF4-F159-4765-B66D-20CDFA74094F}" v="350" dt="2021-01-05T11:35:2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on, Peleg" userId="80974794-56d2-47d4-996f-5efaf19f89da" providerId="ADAL" clId="{0937E432-EB22-42C6-A0E2-59D01DC820D5}"/>
    <pc:docChg chg="undo redo custSel addSld delSld modSld">
      <pc:chgData name="Biton, Peleg" userId="80974794-56d2-47d4-996f-5efaf19f89da" providerId="ADAL" clId="{0937E432-EB22-42C6-A0E2-59D01DC820D5}" dt="2021-01-05T21:05:14.739" v="1573" actId="1036"/>
      <pc:docMkLst>
        <pc:docMk/>
      </pc:docMkLst>
      <pc:sldChg chg="del">
        <pc:chgData name="Biton, Peleg" userId="80974794-56d2-47d4-996f-5efaf19f89da" providerId="ADAL" clId="{0937E432-EB22-42C6-A0E2-59D01DC820D5}" dt="2021-01-05T20:57:22.253" v="1343" actId="2696"/>
        <pc:sldMkLst>
          <pc:docMk/>
          <pc:sldMk cId="2566697553" sldId="278"/>
        </pc:sldMkLst>
      </pc:sldChg>
      <pc:sldChg chg="addSp delSp modSp">
        <pc:chgData name="Biton, Peleg" userId="80974794-56d2-47d4-996f-5efaf19f89da" providerId="ADAL" clId="{0937E432-EB22-42C6-A0E2-59D01DC820D5}" dt="2021-01-05T20:15:56.060" v="210" actId="207"/>
        <pc:sldMkLst>
          <pc:docMk/>
          <pc:sldMk cId="1477145598" sldId="279"/>
        </pc:sldMkLst>
        <pc:spChg chg="del">
          <ac:chgData name="Biton, Peleg" userId="80974794-56d2-47d4-996f-5efaf19f89da" providerId="ADAL" clId="{0937E432-EB22-42C6-A0E2-59D01DC820D5}" dt="2021-01-05T12:07:39.988" v="0" actId="478"/>
          <ac:spMkLst>
            <pc:docMk/>
            <pc:sldMk cId="1477145598" sldId="279"/>
            <ac:spMk id="3" creationId="{45CD916C-7346-4329-A9A3-81F9420DE0F4}"/>
          </ac:spMkLst>
        </pc:spChg>
        <pc:spChg chg="add mod">
          <ac:chgData name="Biton, Peleg" userId="80974794-56d2-47d4-996f-5efaf19f89da" providerId="ADAL" clId="{0937E432-EB22-42C6-A0E2-59D01DC820D5}" dt="2021-01-05T20:15:56.060" v="210" actId="207"/>
          <ac:spMkLst>
            <pc:docMk/>
            <pc:sldMk cId="1477145598" sldId="279"/>
            <ac:spMk id="4" creationId="{A0147CEE-46CF-4672-9099-D203E7106772}"/>
          </ac:spMkLst>
        </pc:spChg>
      </pc:sldChg>
      <pc:sldChg chg="del">
        <pc:chgData name="Biton, Peleg" userId="80974794-56d2-47d4-996f-5efaf19f89da" providerId="ADAL" clId="{0937E432-EB22-42C6-A0E2-59D01DC820D5}" dt="2021-01-05T20:57:09.032" v="1321" actId="2696"/>
        <pc:sldMkLst>
          <pc:docMk/>
          <pc:sldMk cId="2322176790" sldId="280"/>
        </pc:sldMkLst>
      </pc:sldChg>
      <pc:sldChg chg="del">
        <pc:chgData name="Biton, Peleg" userId="80974794-56d2-47d4-996f-5efaf19f89da" providerId="ADAL" clId="{0937E432-EB22-42C6-A0E2-59D01DC820D5}" dt="2021-01-05T20:57:09.052" v="1322" actId="2696"/>
        <pc:sldMkLst>
          <pc:docMk/>
          <pc:sldMk cId="4024730751" sldId="281"/>
        </pc:sldMkLst>
      </pc:sldChg>
      <pc:sldChg chg="del">
        <pc:chgData name="Biton, Peleg" userId="80974794-56d2-47d4-996f-5efaf19f89da" providerId="ADAL" clId="{0937E432-EB22-42C6-A0E2-59D01DC820D5}" dt="2021-01-05T20:57:09.072" v="1323" actId="2696"/>
        <pc:sldMkLst>
          <pc:docMk/>
          <pc:sldMk cId="1883426833" sldId="303"/>
        </pc:sldMkLst>
      </pc:sldChg>
      <pc:sldChg chg="del">
        <pc:chgData name="Biton, Peleg" userId="80974794-56d2-47d4-996f-5efaf19f89da" providerId="ADAL" clId="{0937E432-EB22-42C6-A0E2-59D01DC820D5}" dt="2021-01-05T20:57:09.091" v="1324" actId="2696"/>
        <pc:sldMkLst>
          <pc:docMk/>
          <pc:sldMk cId="3764211437" sldId="304"/>
        </pc:sldMkLst>
      </pc:sldChg>
      <pc:sldChg chg="del">
        <pc:chgData name="Biton, Peleg" userId="80974794-56d2-47d4-996f-5efaf19f89da" providerId="ADAL" clId="{0937E432-EB22-42C6-A0E2-59D01DC820D5}" dt="2021-01-05T20:57:09.101" v="1325" actId="2696"/>
        <pc:sldMkLst>
          <pc:docMk/>
          <pc:sldMk cId="3179946880" sldId="305"/>
        </pc:sldMkLst>
      </pc:sldChg>
      <pc:sldChg chg="del">
        <pc:chgData name="Biton, Peleg" userId="80974794-56d2-47d4-996f-5efaf19f89da" providerId="ADAL" clId="{0937E432-EB22-42C6-A0E2-59D01DC820D5}" dt="2021-01-05T20:57:09.121" v="1326" actId="2696"/>
        <pc:sldMkLst>
          <pc:docMk/>
          <pc:sldMk cId="1385763944" sldId="306"/>
        </pc:sldMkLst>
      </pc:sldChg>
      <pc:sldChg chg="del">
        <pc:chgData name="Biton, Peleg" userId="80974794-56d2-47d4-996f-5efaf19f89da" providerId="ADAL" clId="{0937E432-EB22-42C6-A0E2-59D01DC820D5}" dt="2021-01-05T20:57:09.144" v="1327" actId="2696"/>
        <pc:sldMkLst>
          <pc:docMk/>
          <pc:sldMk cId="271649244" sldId="307"/>
        </pc:sldMkLst>
      </pc:sldChg>
      <pc:sldChg chg="del">
        <pc:chgData name="Biton, Peleg" userId="80974794-56d2-47d4-996f-5efaf19f89da" providerId="ADAL" clId="{0937E432-EB22-42C6-A0E2-59D01DC820D5}" dt="2021-01-05T20:57:09.162" v="1328" actId="2696"/>
        <pc:sldMkLst>
          <pc:docMk/>
          <pc:sldMk cId="2421705472" sldId="308"/>
        </pc:sldMkLst>
      </pc:sldChg>
      <pc:sldChg chg="del">
        <pc:chgData name="Biton, Peleg" userId="80974794-56d2-47d4-996f-5efaf19f89da" providerId="ADAL" clId="{0937E432-EB22-42C6-A0E2-59D01DC820D5}" dt="2021-01-05T20:57:09.182" v="1329" actId="2696"/>
        <pc:sldMkLst>
          <pc:docMk/>
          <pc:sldMk cId="3672705272" sldId="309"/>
        </pc:sldMkLst>
      </pc:sldChg>
      <pc:sldChg chg="del">
        <pc:chgData name="Biton, Peleg" userId="80974794-56d2-47d4-996f-5efaf19f89da" providerId="ADAL" clId="{0937E432-EB22-42C6-A0E2-59D01DC820D5}" dt="2021-01-05T20:57:09.214" v="1330" actId="2696"/>
        <pc:sldMkLst>
          <pc:docMk/>
          <pc:sldMk cId="2284252523" sldId="310"/>
        </pc:sldMkLst>
      </pc:sldChg>
      <pc:sldChg chg="del">
        <pc:chgData name="Biton, Peleg" userId="80974794-56d2-47d4-996f-5efaf19f89da" providerId="ADAL" clId="{0937E432-EB22-42C6-A0E2-59D01DC820D5}" dt="2021-01-05T20:57:09.245" v="1331" actId="2696"/>
        <pc:sldMkLst>
          <pc:docMk/>
          <pc:sldMk cId="2784292318" sldId="311"/>
        </pc:sldMkLst>
      </pc:sldChg>
      <pc:sldChg chg="del">
        <pc:chgData name="Biton, Peleg" userId="80974794-56d2-47d4-996f-5efaf19f89da" providerId="ADAL" clId="{0937E432-EB22-42C6-A0E2-59D01DC820D5}" dt="2021-01-05T20:57:09.261" v="1332" actId="2696"/>
        <pc:sldMkLst>
          <pc:docMk/>
          <pc:sldMk cId="2579723966" sldId="312"/>
        </pc:sldMkLst>
      </pc:sldChg>
      <pc:sldChg chg="del">
        <pc:chgData name="Biton, Peleg" userId="80974794-56d2-47d4-996f-5efaf19f89da" providerId="ADAL" clId="{0937E432-EB22-42C6-A0E2-59D01DC820D5}" dt="2021-01-05T20:57:09.277" v="1333" actId="2696"/>
        <pc:sldMkLst>
          <pc:docMk/>
          <pc:sldMk cId="3828328362" sldId="313"/>
        </pc:sldMkLst>
      </pc:sldChg>
      <pc:sldChg chg="del">
        <pc:chgData name="Biton, Peleg" userId="80974794-56d2-47d4-996f-5efaf19f89da" providerId="ADAL" clId="{0937E432-EB22-42C6-A0E2-59D01DC820D5}" dt="2021-01-05T20:57:09.308" v="1334" actId="2696"/>
        <pc:sldMkLst>
          <pc:docMk/>
          <pc:sldMk cId="235876022" sldId="314"/>
        </pc:sldMkLst>
      </pc:sldChg>
      <pc:sldChg chg="del">
        <pc:chgData name="Biton, Peleg" userId="80974794-56d2-47d4-996f-5efaf19f89da" providerId="ADAL" clId="{0937E432-EB22-42C6-A0E2-59D01DC820D5}" dt="2021-01-05T20:57:09.314" v="1335" actId="2696"/>
        <pc:sldMkLst>
          <pc:docMk/>
          <pc:sldMk cId="3000632311" sldId="315"/>
        </pc:sldMkLst>
      </pc:sldChg>
      <pc:sldChg chg="del">
        <pc:chgData name="Biton, Peleg" userId="80974794-56d2-47d4-996f-5efaf19f89da" providerId="ADAL" clId="{0937E432-EB22-42C6-A0E2-59D01DC820D5}" dt="2021-01-05T20:57:09.346" v="1336" actId="2696"/>
        <pc:sldMkLst>
          <pc:docMk/>
          <pc:sldMk cId="1386787913" sldId="316"/>
        </pc:sldMkLst>
      </pc:sldChg>
      <pc:sldChg chg="del">
        <pc:chgData name="Biton, Peleg" userId="80974794-56d2-47d4-996f-5efaf19f89da" providerId="ADAL" clId="{0937E432-EB22-42C6-A0E2-59D01DC820D5}" dt="2021-01-05T20:57:09.361" v="1337" actId="2696"/>
        <pc:sldMkLst>
          <pc:docMk/>
          <pc:sldMk cId="4025526626" sldId="317"/>
        </pc:sldMkLst>
      </pc:sldChg>
      <pc:sldChg chg="del">
        <pc:chgData name="Biton, Peleg" userId="80974794-56d2-47d4-996f-5efaf19f89da" providerId="ADAL" clId="{0937E432-EB22-42C6-A0E2-59D01DC820D5}" dt="2021-01-05T20:57:09.430" v="1340" actId="2696"/>
        <pc:sldMkLst>
          <pc:docMk/>
          <pc:sldMk cId="3336264254" sldId="318"/>
        </pc:sldMkLst>
      </pc:sldChg>
      <pc:sldChg chg="del">
        <pc:chgData name="Biton, Peleg" userId="80974794-56d2-47d4-996f-5efaf19f89da" providerId="ADAL" clId="{0937E432-EB22-42C6-A0E2-59D01DC820D5}" dt="2021-01-05T20:57:09.462" v="1341" actId="2696"/>
        <pc:sldMkLst>
          <pc:docMk/>
          <pc:sldMk cId="2610537889" sldId="319"/>
        </pc:sldMkLst>
      </pc:sldChg>
      <pc:sldChg chg="del">
        <pc:chgData name="Biton, Peleg" userId="80974794-56d2-47d4-996f-5efaf19f89da" providerId="ADAL" clId="{0937E432-EB22-42C6-A0E2-59D01DC820D5}" dt="2021-01-05T20:57:09.393" v="1338" actId="2696"/>
        <pc:sldMkLst>
          <pc:docMk/>
          <pc:sldMk cId="596086802" sldId="320"/>
        </pc:sldMkLst>
      </pc:sldChg>
      <pc:sldChg chg="del">
        <pc:chgData name="Biton, Peleg" userId="80974794-56d2-47d4-996f-5efaf19f89da" providerId="ADAL" clId="{0937E432-EB22-42C6-A0E2-59D01DC820D5}" dt="2021-01-05T20:57:09.415" v="1339" actId="2696"/>
        <pc:sldMkLst>
          <pc:docMk/>
          <pc:sldMk cId="3110996401" sldId="322"/>
        </pc:sldMkLst>
      </pc:sldChg>
      <pc:sldChg chg="addSp modSp">
        <pc:chgData name="Biton, Peleg" userId="80974794-56d2-47d4-996f-5efaf19f89da" providerId="ADAL" clId="{0937E432-EB22-42C6-A0E2-59D01DC820D5}" dt="2021-01-05T20:23:51.792" v="451" actId="1076"/>
        <pc:sldMkLst>
          <pc:docMk/>
          <pc:sldMk cId="3053046782" sldId="323"/>
        </pc:sldMkLst>
        <pc:spChg chg="mod">
          <ac:chgData name="Biton, Peleg" userId="80974794-56d2-47d4-996f-5efaf19f89da" providerId="ADAL" clId="{0937E432-EB22-42C6-A0E2-59D01DC820D5}" dt="2021-01-05T20:23:41.874" v="449" actId="14100"/>
          <ac:spMkLst>
            <pc:docMk/>
            <pc:sldMk cId="3053046782" sldId="323"/>
            <ac:spMk id="4" creationId="{A8C51AC7-82FB-4F45-8200-9DD776011032}"/>
          </ac:spMkLst>
        </pc:spChg>
        <pc:spChg chg="mod">
          <ac:chgData name="Biton, Peleg" userId="80974794-56d2-47d4-996f-5efaf19f89da" providerId="ADAL" clId="{0937E432-EB22-42C6-A0E2-59D01DC820D5}" dt="2021-01-05T20:14:43.189" v="23" actId="1038"/>
          <ac:spMkLst>
            <pc:docMk/>
            <pc:sldMk cId="3053046782" sldId="323"/>
            <ac:spMk id="8" creationId="{86E173F9-4BD8-45C9-895B-D9291BE03666}"/>
          </ac:spMkLst>
        </pc:spChg>
        <pc:spChg chg="mod">
          <ac:chgData name="Biton, Peleg" userId="80974794-56d2-47d4-996f-5efaf19f89da" providerId="ADAL" clId="{0937E432-EB22-42C6-A0E2-59D01DC820D5}" dt="2021-01-05T20:18:07.967" v="317" actId="1035"/>
          <ac:spMkLst>
            <pc:docMk/>
            <pc:sldMk cId="3053046782" sldId="323"/>
            <ac:spMk id="13" creationId="{4CD99ABF-6E91-4780-948E-3B830D82A31B}"/>
          </ac:spMkLst>
        </pc:spChg>
        <pc:spChg chg="mod">
          <ac:chgData name="Biton, Peleg" userId="80974794-56d2-47d4-996f-5efaf19f89da" providerId="ADAL" clId="{0937E432-EB22-42C6-A0E2-59D01DC820D5}" dt="2021-01-05T20:17:45.823" v="280" actId="1076"/>
          <ac:spMkLst>
            <pc:docMk/>
            <pc:sldMk cId="3053046782" sldId="323"/>
            <ac:spMk id="25" creationId="{A90A968F-3AF7-4E1E-AFBB-5AE133A3841C}"/>
          </ac:spMkLst>
        </pc:spChg>
        <pc:spChg chg="mod">
          <ac:chgData name="Biton, Peleg" userId="80974794-56d2-47d4-996f-5efaf19f89da" providerId="ADAL" clId="{0937E432-EB22-42C6-A0E2-59D01DC820D5}" dt="2021-01-05T20:17:12.603" v="276" actId="1035"/>
          <ac:spMkLst>
            <pc:docMk/>
            <pc:sldMk cId="3053046782" sldId="323"/>
            <ac:spMk id="36" creationId="{34793AA4-ADD4-4AE6-88D1-BE65A921F07B}"/>
          </ac:spMkLst>
        </pc:spChg>
        <pc:spChg chg="mod">
          <ac:chgData name="Biton, Peleg" userId="80974794-56d2-47d4-996f-5efaf19f89da" providerId="ADAL" clId="{0937E432-EB22-42C6-A0E2-59D01DC820D5}" dt="2021-01-05T20:18:16.659" v="341" actId="1038"/>
          <ac:spMkLst>
            <pc:docMk/>
            <pc:sldMk cId="3053046782" sldId="323"/>
            <ac:spMk id="37" creationId="{29272CA2-4C6A-4FD4-BA56-10ADBBD8637E}"/>
          </ac:spMkLst>
        </pc:spChg>
        <pc:spChg chg="mod">
          <ac:chgData name="Biton, Peleg" userId="80974794-56d2-47d4-996f-5efaf19f89da" providerId="ADAL" clId="{0937E432-EB22-42C6-A0E2-59D01DC820D5}" dt="2021-01-05T20:21:18.085" v="376" actId="1036"/>
          <ac:spMkLst>
            <pc:docMk/>
            <pc:sldMk cId="3053046782" sldId="323"/>
            <ac:spMk id="38" creationId="{0EE9424C-9687-4DF9-89BF-E1CDEE9FB6F1}"/>
          </ac:spMkLst>
        </pc:spChg>
        <pc:spChg chg="add mod">
          <ac:chgData name="Biton, Peleg" userId="80974794-56d2-47d4-996f-5efaf19f89da" providerId="ADAL" clId="{0937E432-EB22-42C6-A0E2-59D01DC820D5}" dt="2021-01-05T20:22:34.410" v="401" actId="14100"/>
          <ac:spMkLst>
            <pc:docMk/>
            <pc:sldMk cId="3053046782" sldId="323"/>
            <ac:spMk id="49" creationId="{9B669053-FAD0-4B20-B963-9403931BC9E2}"/>
          </ac:spMkLst>
        </pc:spChg>
        <pc:spChg chg="add mod">
          <ac:chgData name="Biton, Peleg" userId="80974794-56d2-47d4-996f-5efaf19f89da" providerId="ADAL" clId="{0937E432-EB22-42C6-A0E2-59D01DC820D5}" dt="2021-01-05T20:23:05.297" v="418" actId="14100"/>
          <ac:spMkLst>
            <pc:docMk/>
            <pc:sldMk cId="3053046782" sldId="323"/>
            <ac:spMk id="50" creationId="{B744744E-ED07-450E-9E2D-F91FAC1F25D3}"/>
          </ac:spMkLst>
        </pc:spChg>
        <pc:spChg chg="mod">
          <ac:chgData name="Biton, Peleg" userId="80974794-56d2-47d4-996f-5efaf19f89da" providerId="ADAL" clId="{0937E432-EB22-42C6-A0E2-59D01DC820D5}" dt="2021-01-05T20:18:07.967" v="317" actId="1035"/>
          <ac:spMkLst>
            <pc:docMk/>
            <pc:sldMk cId="3053046782" sldId="323"/>
            <ac:spMk id="52" creationId="{A575433E-6FF4-4584-8579-A6809BE12807}"/>
          </ac:spMkLst>
        </pc:spChg>
        <pc:spChg chg="mod">
          <ac:chgData name="Biton, Peleg" userId="80974794-56d2-47d4-996f-5efaf19f89da" providerId="ADAL" clId="{0937E432-EB22-42C6-A0E2-59D01DC820D5}" dt="2021-01-05T20:18:22.119" v="356" actId="1037"/>
          <ac:spMkLst>
            <pc:docMk/>
            <pc:sldMk cId="3053046782" sldId="323"/>
            <ac:spMk id="54" creationId="{1D8FE777-8CC0-4FD9-B6C4-33983E4A949C}"/>
          </ac:spMkLst>
        </pc:spChg>
        <pc:spChg chg="mod">
          <ac:chgData name="Biton, Peleg" userId="80974794-56d2-47d4-996f-5efaf19f89da" providerId="ADAL" clId="{0937E432-EB22-42C6-A0E2-59D01DC820D5}" dt="2021-01-05T20:22:07.060" v="380" actId="20577"/>
          <ac:spMkLst>
            <pc:docMk/>
            <pc:sldMk cId="3053046782" sldId="323"/>
            <ac:spMk id="58" creationId="{35B69D44-A57B-4635-BCA4-345914756F32}"/>
          </ac:spMkLst>
        </pc:spChg>
        <pc:spChg chg="mod">
          <ac:chgData name="Biton, Peleg" userId="80974794-56d2-47d4-996f-5efaf19f89da" providerId="ADAL" clId="{0937E432-EB22-42C6-A0E2-59D01DC820D5}" dt="2021-01-05T20:18:16.659" v="341" actId="1038"/>
          <ac:spMkLst>
            <pc:docMk/>
            <pc:sldMk cId="3053046782" sldId="323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22:10.764" v="382" actId="20577"/>
          <ac:spMkLst>
            <pc:docMk/>
            <pc:sldMk cId="3053046782" sldId="323"/>
            <ac:spMk id="62" creationId="{F009C921-2A8B-4280-98D6-A02F2FA04B3A}"/>
          </ac:spMkLst>
        </pc:spChg>
        <pc:spChg chg="mod">
          <ac:chgData name="Biton, Peleg" userId="80974794-56d2-47d4-996f-5efaf19f89da" providerId="ADAL" clId="{0937E432-EB22-42C6-A0E2-59D01DC820D5}" dt="2021-01-05T20:20:38.867" v="371" actId="20577"/>
          <ac:spMkLst>
            <pc:docMk/>
            <pc:sldMk cId="3053046782" sldId="323"/>
            <ac:spMk id="64" creationId="{9B6DCB81-52D1-4749-BA00-C5A335CE4B25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69" creationId="{BCE3BD88-D8BE-4F53-BDA2-20E15AB2543E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78" creationId="{8EB31268-CCCD-432C-ACC4-BD68ECAD51AB}"/>
          </ac:spMkLst>
        </pc:spChg>
        <pc:spChg chg="mod">
          <ac:chgData name="Biton, Peleg" userId="80974794-56d2-47d4-996f-5efaf19f89da" providerId="ADAL" clId="{0937E432-EB22-42C6-A0E2-59D01DC820D5}" dt="2021-01-05T20:23:51.792" v="451" actId="1076"/>
          <ac:spMkLst>
            <pc:docMk/>
            <pc:sldMk cId="3053046782" sldId="323"/>
            <ac:spMk id="82" creationId="{A1B95FC1-7243-47E6-BADE-797A8EF151BE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106" creationId="{ECA9C168-C76B-4BF3-901D-398C2C3E88A6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107" creationId="{BF75DFDE-2A65-4568-B1A4-6A33F6ED4C58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108" creationId="{9658B987-B7B7-4D4E-AD92-CB1EDEE8E61D}"/>
          </ac:spMkLst>
        </pc:spChg>
        <pc:spChg chg="mod">
          <ac:chgData name="Biton, Peleg" userId="80974794-56d2-47d4-996f-5efaf19f89da" providerId="ADAL" clId="{0937E432-EB22-42C6-A0E2-59D01DC820D5}" dt="2021-01-05T20:14:25.141" v="4" actId="403"/>
          <ac:spMkLst>
            <pc:docMk/>
            <pc:sldMk cId="3053046782" sldId="323"/>
            <ac:spMk id="109" creationId="{37D77481-60A0-423B-A474-96C1E367E916}"/>
          </ac:spMkLst>
        </pc:spChg>
        <pc:grpChg chg="mod">
          <ac:chgData name="Biton, Peleg" userId="80974794-56d2-47d4-996f-5efaf19f89da" providerId="ADAL" clId="{0937E432-EB22-42C6-A0E2-59D01DC820D5}" dt="2021-01-05T20:21:01.656" v="374" actId="1076"/>
          <ac:grpSpMkLst>
            <pc:docMk/>
            <pc:sldMk cId="3053046782" sldId="323"/>
            <ac:grpSpMk id="3" creationId="{EA3A4F9F-D465-43EC-996A-3E90F22DCF5D}"/>
          </ac:grpSpMkLst>
        </pc:grpChg>
        <pc:cxnChg chg="mod">
          <ac:chgData name="Biton, Peleg" userId="80974794-56d2-47d4-996f-5efaf19f89da" providerId="ADAL" clId="{0937E432-EB22-42C6-A0E2-59D01DC820D5}" dt="2021-01-05T20:23:41.874" v="449" actId="14100"/>
          <ac:cxnSpMkLst>
            <pc:docMk/>
            <pc:sldMk cId="3053046782" sldId="323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0937E432-EB22-42C6-A0E2-59D01DC820D5}" dt="2021-01-05T20:18:07.967" v="317" actId="1035"/>
          <ac:cxnSpMkLst>
            <pc:docMk/>
            <pc:sldMk cId="3053046782" sldId="323"/>
            <ac:cxnSpMk id="16" creationId="{7474CBE1-4CB3-4C37-A320-D820D66CA7FB}"/>
          </ac:cxnSpMkLst>
        </pc:cxnChg>
        <pc:cxnChg chg="mod">
          <ac:chgData name="Biton, Peleg" userId="80974794-56d2-47d4-996f-5efaf19f89da" providerId="ADAL" clId="{0937E432-EB22-42C6-A0E2-59D01DC820D5}" dt="2021-01-05T20:23:44.633" v="450" actId="14100"/>
          <ac:cxnSpMkLst>
            <pc:docMk/>
            <pc:sldMk cId="3053046782" sldId="323"/>
            <ac:cxnSpMk id="42" creationId="{58048FA6-5FD9-4CEB-A0E6-009A8BAEF165}"/>
          </ac:cxnSpMkLst>
        </pc:cxnChg>
        <pc:cxnChg chg="mod">
          <ac:chgData name="Biton, Peleg" userId="80974794-56d2-47d4-996f-5efaf19f89da" providerId="ADAL" clId="{0937E432-EB22-42C6-A0E2-59D01DC820D5}" dt="2021-01-05T20:18:16.659" v="341" actId="1038"/>
          <ac:cxnSpMkLst>
            <pc:docMk/>
            <pc:sldMk cId="3053046782" sldId="323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0937E432-EB22-42C6-A0E2-59D01DC820D5}" dt="2021-01-05T20:18:16.659" v="341" actId="1038"/>
          <ac:cxnSpMkLst>
            <pc:docMk/>
            <pc:sldMk cId="3053046782" sldId="323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0937E432-EB22-42C6-A0E2-59D01DC820D5}" dt="2021-01-05T20:18:22.119" v="356" actId="1037"/>
          <ac:cxnSpMkLst>
            <pc:docMk/>
            <pc:sldMk cId="3053046782" sldId="323"/>
            <ac:cxnSpMk id="53" creationId="{B912BF5B-9F4E-4AC6-B755-70FB8AA422FC}"/>
          </ac:cxnSpMkLst>
        </pc:cxnChg>
        <pc:cxnChg chg="add mod">
          <ac:chgData name="Biton, Peleg" userId="80974794-56d2-47d4-996f-5efaf19f89da" providerId="ADAL" clId="{0937E432-EB22-42C6-A0E2-59D01DC820D5}" dt="2021-01-05T20:23:41.874" v="449" actId="14100"/>
          <ac:cxnSpMkLst>
            <pc:docMk/>
            <pc:sldMk cId="3053046782" sldId="323"/>
            <ac:cxnSpMk id="55" creationId="{A80A35FF-9F6D-411E-95B0-71A37E3BA053}"/>
          </ac:cxnSpMkLst>
        </pc:cxnChg>
        <pc:cxnChg chg="add mod">
          <ac:chgData name="Biton, Peleg" userId="80974794-56d2-47d4-996f-5efaf19f89da" providerId="ADAL" clId="{0937E432-EB22-42C6-A0E2-59D01DC820D5}" dt="2021-01-05T20:23:41.874" v="449" actId="14100"/>
          <ac:cxnSpMkLst>
            <pc:docMk/>
            <pc:sldMk cId="3053046782" sldId="323"/>
            <ac:cxnSpMk id="56" creationId="{388A8A45-4DA2-45E8-BF6D-ECABE88A18BC}"/>
          </ac:cxnSpMkLst>
        </pc:cxnChg>
        <pc:cxnChg chg="mod">
          <ac:chgData name="Biton, Peleg" userId="80974794-56d2-47d4-996f-5efaf19f89da" providerId="ADAL" clId="{0937E432-EB22-42C6-A0E2-59D01DC820D5}" dt="2021-01-05T20:18:07.967" v="317" actId="1035"/>
          <ac:cxnSpMkLst>
            <pc:docMk/>
            <pc:sldMk cId="3053046782" sldId="323"/>
            <ac:cxnSpMk id="57" creationId="{6A96985B-4E09-4836-B823-414060030FEF}"/>
          </ac:cxnSpMkLst>
        </pc:cxnChg>
        <pc:cxnChg chg="mod">
          <ac:chgData name="Biton, Peleg" userId="80974794-56d2-47d4-996f-5efaf19f89da" providerId="ADAL" clId="{0937E432-EB22-42C6-A0E2-59D01DC820D5}" dt="2021-01-05T20:18:16.659" v="341" actId="1038"/>
          <ac:cxnSpMkLst>
            <pc:docMk/>
            <pc:sldMk cId="3053046782" sldId="323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0937E432-EB22-42C6-A0E2-59D01DC820D5}" dt="2021-01-05T20:18:16.659" v="341" actId="1038"/>
          <ac:cxnSpMkLst>
            <pc:docMk/>
            <pc:sldMk cId="3053046782" sldId="323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0937E432-EB22-42C6-A0E2-59D01DC820D5}" dt="2021-01-05T20:18:22.119" v="356" actId="1037"/>
          <ac:cxnSpMkLst>
            <pc:docMk/>
            <pc:sldMk cId="3053046782" sldId="323"/>
            <ac:cxnSpMk id="63" creationId="{82DEC071-1B4B-40DC-A51A-D0A32F6EB88D}"/>
          </ac:cxnSpMkLst>
        </pc:cxnChg>
      </pc:sldChg>
      <pc:sldChg chg="del">
        <pc:chgData name="Biton, Peleg" userId="80974794-56d2-47d4-996f-5efaf19f89da" providerId="ADAL" clId="{0937E432-EB22-42C6-A0E2-59D01DC820D5}" dt="2021-01-05T20:24:06.398" v="452" actId="2696"/>
        <pc:sldMkLst>
          <pc:docMk/>
          <pc:sldMk cId="22651093" sldId="324"/>
        </pc:sldMkLst>
      </pc:sldChg>
      <pc:sldChg chg="del">
        <pc:chgData name="Biton, Peleg" userId="80974794-56d2-47d4-996f-5efaf19f89da" providerId="ADAL" clId="{0937E432-EB22-42C6-A0E2-59D01DC820D5}" dt="2021-01-05T20:24:06.413" v="453" actId="2696"/>
        <pc:sldMkLst>
          <pc:docMk/>
          <pc:sldMk cId="931181155" sldId="325"/>
        </pc:sldMkLst>
      </pc:sldChg>
      <pc:sldChg chg="del">
        <pc:chgData name="Biton, Peleg" userId="80974794-56d2-47d4-996f-5efaf19f89da" providerId="ADAL" clId="{0937E432-EB22-42C6-A0E2-59D01DC820D5}" dt="2021-01-05T20:24:06.445" v="454" actId="2696"/>
        <pc:sldMkLst>
          <pc:docMk/>
          <pc:sldMk cId="4269002542" sldId="326"/>
        </pc:sldMkLst>
      </pc:sldChg>
      <pc:sldChg chg="del">
        <pc:chgData name="Biton, Peleg" userId="80974794-56d2-47d4-996f-5efaf19f89da" providerId="ADAL" clId="{0937E432-EB22-42C6-A0E2-59D01DC820D5}" dt="2021-01-05T20:24:06.474" v="455" actId="2696"/>
        <pc:sldMkLst>
          <pc:docMk/>
          <pc:sldMk cId="811711977" sldId="327"/>
        </pc:sldMkLst>
      </pc:sldChg>
      <pc:sldChg chg="del">
        <pc:chgData name="Biton, Peleg" userId="80974794-56d2-47d4-996f-5efaf19f89da" providerId="ADAL" clId="{0937E432-EB22-42C6-A0E2-59D01DC820D5}" dt="2021-01-05T20:24:06.505" v="456" actId="2696"/>
        <pc:sldMkLst>
          <pc:docMk/>
          <pc:sldMk cId="2505949753" sldId="328"/>
        </pc:sldMkLst>
      </pc:sldChg>
      <pc:sldChg chg="del">
        <pc:chgData name="Biton, Peleg" userId="80974794-56d2-47d4-996f-5efaf19f89da" providerId="ADAL" clId="{0937E432-EB22-42C6-A0E2-59D01DC820D5}" dt="2021-01-05T20:24:06.536" v="457" actId="2696"/>
        <pc:sldMkLst>
          <pc:docMk/>
          <pc:sldMk cId="1878648156" sldId="329"/>
        </pc:sldMkLst>
      </pc:sldChg>
      <pc:sldChg chg="del">
        <pc:chgData name="Biton, Peleg" userId="80974794-56d2-47d4-996f-5efaf19f89da" providerId="ADAL" clId="{0937E432-EB22-42C6-A0E2-59D01DC820D5}" dt="2021-01-05T20:24:06.558" v="458" actId="2696"/>
        <pc:sldMkLst>
          <pc:docMk/>
          <pc:sldMk cId="645131267" sldId="330"/>
        </pc:sldMkLst>
      </pc:sldChg>
      <pc:sldChg chg="del">
        <pc:chgData name="Biton, Peleg" userId="80974794-56d2-47d4-996f-5efaf19f89da" providerId="ADAL" clId="{0937E432-EB22-42C6-A0E2-59D01DC820D5}" dt="2021-01-05T20:24:06.590" v="459" actId="2696"/>
        <pc:sldMkLst>
          <pc:docMk/>
          <pc:sldMk cId="1938971989" sldId="331"/>
        </pc:sldMkLst>
      </pc:sldChg>
      <pc:sldChg chg="del">
        <pc:chgData name="Biton, Peleg" userId="80974794-56d2-47d4-996f-5efaf19f89da" providerId="ADAL" clId="{0937E432-EB22-42C6-A0E2-59D01DC820D5}" dt="2021-01-05T20:24:06.605" v="460" actId="2696"/>
        <pc:sldMkLst>
          <pc:docMk/>
          <pc:sldMk cId="1485997383" sldId="332"/>
        </pc:sldMkLst>
      </pc:sldChg>
      <pc:sldChg chg="del">
        <pc:chgData name="Biton, Peleg" userId="80974794-56d2-47d4-996f-5efaf19f89da" providerId="ADAL" clId="{0937E432-EB22-42C6-A0E2-59D01DC820D5}" dt="2021-01-05T20:24:06.637" v="461" actId="2696"/>
        <pc:sldMkLst>
          <pc:docMk/>
          <pc:sldMk cId="3256476657" sldId="333"/>
        </pc:sldMkLst>
      </pc:sldChg>
      <pc:sldChg chg="del">
        <pc:chgData name="Biton, Peleg" userId="80974794-56d2-47d4-996f-5efaf19f89da" providerId="ADAL" clId="{0937E432-EB22-42C6-A0E2-59D01DC820D5}" dt="2021-01-05T20:24:06.674" v="462" actId="2696"/>
        <pc:sldMkLst>
          <pc:docMk/>
          <pc:sldMk cId="3303345061" sldId="334"/>
        </pc:sldMkLst>
      </pc:sldChg>
      <pc:sldChg chg="del">
        <pc:chgData name="Biton, Peleg" userId="80974794-56d2-47d4-996f-5efaf19f89da" providerId="ADAL" clId="{0937E432-EB22-42C6-A0E2-59D01DC820D5}" dt="2021-01-05T20:41:31.261" v="1017" actId="2696"/>
        <pc:sldMkLst>
          <pc:docMk/>
          <pc:sldMk cId="599355950" sldId="335"/>
        </pc:sldMkLst>
      </pc:sldChg>
      <pc:sldChg chg="addSp del">
        <pc:chgData name="Biton, Peleg" userId="80974794-56d2-47d4-996f-5efaf19f89da" providerId="ADAL" clId="{0937E432-EB22-42C6-A0E2-59D01DC820D5}" dt="2021-01-05T20:53:46.367" v="1245" actId="2696"/>
        <pc:sldMkLst>
          <pc:docMk/>
          <pc:sldMk cId="2646447976" sldId="338"/>
        </pc:sldMkLst>
        <pc:spChg chg="add">
          <ac:chgData name="Biton, Peleg" userId="80974794-56d2-47d4-996f-5efaf19f89da" providerId="ADAL" clId="{0937E432-EB22-42C6-A0E2-59D01DC820D5}" dt="2021-01-05T20:47:34.282" v="1150"/>
          <ac:spMkLst>
            <pc:docMk/>
            <pc:sldMk cId="2646447976" sldId="338"/>
            <ac:spMk id="43" creationId="{C92B23E4-DC65-472C-8763-26695B4B47FA}"/>
          </ac:spMkLst>
        </pc:spChg>
        <pc:spChg chg="add">
          <ac:chgData name="Biton, Peleg" userId="80974794-56d2-47d4-996f-5efaf19f89da" providerId="ADAL" clId="{0937E432-EB22-42C6-A0E2-59D01DC820D5}" dt="2021-01-05T20:47:34.282" v="1150"/>
          <ac:spMkLst>
            <pc:docMk/>
            <pc:sldMk cId="2646447976" sldId="338"/>
            <ac:spMk id="44" creationId="{C6C2338C-0255-41B1-AF2A-402B9928DBAC}"/>
          </ac:spMkLst>
        </pc:spChg>
        <pc:spChg chg="add">
          <ac:chgData name="Biton, Peleg" userId="80974794-56d2-47d4-996f-5efaf19f89da" providerId="ADAL" clId="{0937E432-EB22-42C6-A0E2-59D01DC820D5}" dt="2021-01-05T20:47:34.282" v="1150"/>
          <ac:spMkLst>
            <pc:docMk/>
            <pc:sldMk cId="2646447976" sldId="338"/>
            <ac:spMk id="45" creationId="{A79AA019-6AAF-488F-B42D-E3C34504C315}"/>
          </ac:spMkLst>
        </pc:spChg>
      </pc:sldChg>
      <pc:sldChg chg="del">
        <pc:chgData name="Biton, Peleg" userId="80974794-56d2-47d4-996f-5efaf19f89da" providerId="ADAL" clId="{0937E432-EB22-42C6-A0E2-59D01DC820D5}" dt="2021-01-05T20:53:46.386" v="1246" actId="2696"/>
        <pc:sldMkLst>
          <pc:docMk/>
          <pc:sldMk cId="934300355" sldId="339"/>
        </pc:sldMkLst>
      </pc:sldChg>
      <pc:sldChg chg="del">
        <pc:chgData name="Biton, Peleg" userId="80974794-56d2-47d4-996f-5efaf19f89da" providerId="ADAL" clId="{0937E432-EB22-42C6-A0E2-59D01DC820D5}" dt="2021-01-05T20:53:46.417" v="1247" actId="2696"/>
        <pc:sldMkLst>
          <pc:docMk/>
          <pc:sldMk cId="3730696028" sldId="340"/>
        </pc:sldMkLst>
      </pc:sldChg>
      <pc:sldChg chg="del">
        <pc:chgData name="Biton, Peleg" userId="80974794-56d2-47d4-996f-5efaf19f89da" providerId="ADAL" clId="{0937E432-EB22-42C6-A0E2-59D01DC820D5}" dt="2021-01-05T20:53:46.448" v="1248" actId="2696"/>
        <pc:sldMkLst>
          <pc:docMk/>
          <pc:sldMk cId="1705764147" sldId="341"/>
        </pc:sldMkLst>
      </pc:sldChg>
      <pc:sldChg chg="del">
        <pc:chgData name="Biton, Peleg" userId="80974794-56d2-47d4-996f-5efaf19f89da" providerId="ADAL" clId="{0937E432-EB22-42C6-A0E2-59D01DC820D5}" dt="2021-01-05T20:53:46.486" v="1249" actId="2696"/>
        <pc:sldMkLst>
          <pc:docMk/>
          <pc:sldMk cId="2283369033" sldId="342"/>
        </pc:sldMkLst>
      </pc:sldChg>
      <pc:sldChg chg="del">
        <pc:chgData name="Biton, Peleg" userId="80974794-56d2-47d4-996f-5efaf19f89da" providerId="ADAL" clId="{0937E432-EB22-42C6-A0E2-59D01DC820D5}" dt="2021-01-05T20:56:50.088" v="1320" actId="2696"/>
        <pc:sldMkLst>
          <pc:docMk/>
          <pc:sldMk cId="1206985106" sldId="343"/>
        </pc:sldMkLst>
      </pc:sldChg>
      <pc:sldChg chg="del">
        <pc:chgData name="Biton, Peleg" userId="80974794-56d2-47d4-996f-5efaf19f89da" providerId="ADAL" clId="{0937E432-EB22-42C6-A0E2-59D01DC820D5}" dt="2021-01-05T20:24:06.706" v="463" actId="2696"/>
        <pc:sldMkLst>
          <pc:docMk/>
          <pc:sldMk cId="509479394" sldId="344"/>
        </pc:sldMkLst>
      </pc:sldChg>
      <pc:sldChg chg="del">
        <pc:chgData name="Biton, Peleg" userId="80974794-56d2-47d4-996f-5efaf19f89da" providerId="ADAL" clId="{0937E432-EB22-42C6-A0E2-59D01DC820D5}" dt="2021-01-05T21:01:22.243" v="1539" actId="2696"/>
        <pc:sldMkLst>
          <pc:docMk/>
          <pc:sldMk cId="3117824112" sldId="345"/>
        </pc:sldMkLst>
      </pc:sldChg>
      <pc:sldChg chg="modSp add">
        <pc:chgData name="Biton, Peleg" userId="80974794-56d2-47d4-996f-5efaf19f89da" providerId="ADAL" clId="{0937E432-EB22-42C6-A0E2-59D01DC820D5}" dt="2021-01-05T20:24:35.295" v="485" actId="20577"/>
        <pc:sldMkLst>
          <pc:docMk/>
          <pc:sldMk cId="985277773" sldId="346"/>
        </pc:sldMkLst>
        <pc:spChg chg="mod">
          <ac:chgData name="Biton, Peleg" userId="80974794-56d2-47d4-996f-5efaf19f89da" providerId="ADAL" clId="{0937E432-EB22-42C6-A0E2-59D01DC820D5}" dt="2021-01-05T20:24:35.295" v="485" actId="20577"/>
          <ac:spMkLst>
            <pc:docMk/>
            <pc:sldMk cId="985277773" sldId="346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24:29.312" v="484" actId="1036"/>
          <ac:spMkLst>
            <pc:docMk/>
            <pc:sldMk cId="985277773" sldId="346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24:19.560" v="465" actId="1076"/>
          <ac:spMkLst>
            <pc:docMk/>
            <pc:sldMk cId="985277773" sldId="346"/>
            <ac:spMk id="82" creationId="{A1B95FC1-7243-47E6-BADE-797A8EF151BE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37:13.786" v="949" actId="1036"/>
        <pc:sldMkLst>
          <pc:docMk/>
          <pc:sldMk cId="201414469" sldId="347"/>
        </pc:sldMkLst>
        <pc:spChg chg="mod">
          <ac:chgData name="Biton, Peleg" userId="80974794-56d2-47d4-996f-5efaf19f89da" providerId="ADAL" clId="{0937E432-EB22-42C6-A0E2-59D01DC820D5}" dt="2021-01-05T20:28:26.891" v="631" actId="207"/>
          <ac:spMkLst>
            <pc:docMk/>
            <pc:sldMk cId="201414469" sldId="347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26:12.232" v="598"/>
          <ac:spMkLst>
            <pc:docMk/>
            <pc:sldMk cId="201414469" sldId="347"/>
            <ac:spMk id="4" creationId="{A8C51AC7-82FB-4F45-8200-9DD776011032}"/>
          </ac:spMkLst>
        </pc:spChg>
        <pc:spChg chg="mod">
          <ac:chgData name="Biton, Peleg" userId="80974794-56d2-47d4-996f-5efaf19f89da" providerId="ADAL" clId="{0937E432-EB22-42C6-A0E2-59D01DC820D5}" dt="2021-01-05T20:37:13.786" v="949" actId="1036"/>
          <ac:spMkLst>
            <pc:docMk/>
            <pc:sldMk cId="201414469" sldId="347"/>
            <ac:spMk id="38" creationId="{0EE9424C-9687-4DF9-89BF-E1CDEE9FB6F1}"/>
          </ac:spMkLst>
        </pc:spChg>
        <pc:spChg chg="add del mod">
          <ac:chgData name="Biton, Peleg" userId="80974794-56d2-47d4-996f-5efaf19f89da" providerId="ADAL" clId="{0937E432-EB22-42C6-A0E2-59D01DC820D5}" dt="2021-01-05T20:30:32.962" v="657" actId="478"/>
          <ac:spMkLst>
            <pc:docMk/>
            <pc:sldMk cId="201414469" sldId="347"/>
            <ac:spMk id="44" creationId="{48DC228F-ED8E-4F82-9A34-F35C680210F2}"/>
          </ac:spMkLst>
        </pc:spChg>
        <pc:spChg chg="add mod">
          <ac:chgData name="Biton, Peleg" userId="80974794-56d2-47d4-996f-5efaf19f89da" providerId="ADAL" clId="{0937E432-EB22-42C6-A0E2-59D01DC820D5}" dt="2021-01-05T20:31:10.954" v="706" actId="1036"/>
          <ac:spMkLst>
            <pc:docMk/>
            <pc:sldMk cId="201414469" sldId="347"/>
            <ac:spMk id="45" creationId="{4C60E99B-6673-4ED9-AC0F-0EC3CB391B4C}"/>
          </ac:spMkLst>
        </pc:spChg>
        <pc:spChg chg="add mod">
          <ac:chgData name="Biton, Peleg" userId="80974794-56d2-47d4-996f-5efaf19f89da" providerId="ADAL" clId="{0937E432-EB22-42C6-A0E2-59D01DC820D5}" dt="2021-01-05T20:31:10.954" v="706" actId="1036"/>
          <ac:spMkLst>
            <pc:docMk/>
            <pc:sldMk cId="201414469" sldId="347"/>
            <ac:spMk id="47" creationId="{E7EE534C-6EF3-4A4C-96F2-E8023B270C43}"/>
          </ac:spMkLst>
        </pc:spChg>
        <pc:spChg chg="add mod">
          <ac:chgData name="Biton, Peleg" userId="80974794-56d2-47d4-996f-5efaf19f89da" providerId="ADAL" clId="{0937E432-EB22-42C6-A0E2-59D01DC820D5}" dt="2021-01-05T20:31:10.954" v="706" actId="1036"/>
          <ac:spMkLst>
            <pc:docMk/>
            <pc:sldMk cId="201414469" sldId="347"/>
            <ac:spMk id="48" creationId="{5D24D149-ABA6-4B09-84CB-A9659DB1BF55}"/>
          </ac:spMkLst>
        </pc:spChg>
        <pc:spChg chg="mod">
          <ac:chgData name="Biton, Peleg" userId="80974794-56d2-47d4-996f-5efaf19f89da" providerId="ADAL" clId="{0937E432-EB22-42C6-A0E2-59D01DC820D5}" dt="2021-01-05T20:24:53.509" v="487" actId="1076"/>
          <ac:spMkLst>
            <pc:docMk/>
            <pc:sldMk cId="201414469" sldId="347"/>
            <ac:spMk id="82" creationId="{A1B95FC1-7243-47E6-BADE-797A8EF151BE}"/>
          </ac:spMkLst>
        </pc:spChg>
        <pc:grpChg chg="mod">
          <ac:chgData name="Biton, Peleg" userId="80974794-56d2-47d4-996f-5efaf19f89da" providerId="ADAL" clId="{0937E432-EB22-42C6-A0E2-59D01DC820D5}" dt="2021-01-05T20:25:05.086" v="489" actId="1076"/>
          <ac:grpSpMkLst>
            <pc:docMk/>
            <pc:sldMk cId="201414469" sldId="347"/>
            <ac:grpSpMk id="3" creationId="{EA3A4F9F-D465-43EC-996A-3E90F22DCF5D}"/>
          </ac:grpSpMkLst>
        </pc:grpChg>
      </pc:sldChg>
      <pc:sldChg chg="delSp modSp add">
        <pc:chgData name="Biton, Peleg" userId="80974794-56d2-47d4-996f-5efaf19f89da" providerId="ADAL" clId="{0937E432-EB22-42C6-A0E2-59D01DC820D5}" dt="2021-01-05T20:28:17.121" v="628" actId="20577"/>
        <pc:sldMkLst>
          <pc:docMk/>
          <pc:sldMk cId="2647839122" sldId="348"/>
        </pc:sldMkLst>
        <pc:spChg chg="mod topLvl">
          <ac:chgData name="Biton, Peleg" userId="80974794-56d2-47d4-996f-5efaf19f89da" providerId="ADAL" clId="{0937E432-EB22-42C6-A0E2-59D01DC820D5}" dt="2021-01-05T20:28:17.121" v="628" actId="20577"/>
          <ac:spMkLst>
            <pc:docMk/>
            <pc:sldMk cId="2647839122" sldId="348"/>
            <ac:spMk id="2" creationId="{A078C002-DFE7-473F-9885-B39E59320A1C}"/>
          </ac:spMkLst>
        </pc:spChg>
        <pc:spChg chg="mod topLvl">
          <ac:chgData name="Biton, Peleg" userId="80974794-56d2-47d4-996f-5efaf19f89da" providerId="ADAL" clId="{0937E432-EB22-42C6-A0E2-59D01DC820D5}" dt="2021-01-05T20:27:21.892" v="606" actId="165"/>
          <ac:spMkLst>
            <pc:docMk/>
            <pc:sldMk cId="2647839122" sldId="348"/>
            <ac:spMk id="36" creationId="{34793AA4-ADD4-4AE6-88D1-BE65A921F07B}"/>
          </ac:spMkLst>
        </pc:spChg>
        <pc:spChg chg="mod topLvl">
          <ac:chgData name="Biton, Peleg" userId="80974794-56d2-47d4-996f-5efaf19f89da" providerId="ADAL" clId="{0937E432-EB22-42C6-A0E2-59D01DC820D5}" dt="2021-01-05T20:27:45.028" v="611" actId="1038"/>
          <ac:spMkLst>
            <pc:docMk/>
            <pc:sldMk cId="2647839122" sldId="348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27:09.584" v="605" actId="1076"/>
          <ac:spMkLst>
            <pc:docMk/>
            <pc:sldMk cId="2647839122" sldId="348"/>
            <ac:spMk id="82" creationId="{A1B95FC1-7243-47E6-BADE-797A8EF151BE}"/>
          </ac:spMkLst>
        </pc:spChg>
        <pc:grpChg chg="del">
          <ac:chgData name="Biton, Peleg" userId="80974794-56d2-47d4-996f-5efaf19f89da" providerId="ADAL" clId="{0937E432-EB22-42C6-A0E2-59D01DC820D5}" dt="2021-01-05T20:27:21.892" v="606" actId="165"/>
          <ac:grpSpMkLst>
            <pc:docMk/>
            <pc:sldMk cId="2647839122" sldId="348"/>
            <ac:grpSpMk id="3" creationId="{EA3A4F9F-D465-43EC-996A-3E90F22DCF5D}"/>
          </ac:grpSpMkLst>
        </pc:grpChg>
      </pc:sldChg>
      <pc:sldChg chg="modSp add">
        <pc:chgData name="Biton, Peleg" userId="80974794-56d2-47d4-996f-5efaf19f89da" providerId="ADAL" clId="{0937E432-EB22-42C6-A0E2-59D01DC820D5}" dt="2021-01-05T20:29:05.308" v="634" actId="1036"/>
        <pc:sldMkLst>
          <pc:docMk/>
          <pc:sldMk cId="640871231" sldId="349"/>
        </pc:sldMkLst>
        <pc:spChg chg="mod">
          <ac:chgData name="Biton, Peleg" userId="80974794-56d2-47d4-996f-5efaf19f89da" providerId="ADAL" clId="{0937E432-EB22-42C6-A0E2-59D01DC820D5}" dt="2021-01-05T20:28:20.781" v="630" actId="20577"/>
          <ac:spMkLst>
            <pc:docMk/>
            <pc:sldMk cId="640871231" sldId="349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28:07.377" v="626" actId="1036"/>
          <ac:spMkLst>
            <pc:docMk/>
            <pc:sldMk cId="640871231" sldId="349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29:05.308" v="634" actId="1036"/>
          <ac:spMkLst>
            <pc:docMk/>
            <pc:sldMk cId="640871231" sldId="349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31:37.581" v="755" actId="1038"/>
        <pc:sldMkLst>
          <pc:docMk/>
          <pc:sldMk cId="3580927705" sldId="350"/>
        </pc:sldMkLst>
        <pc:spChg chg="mod">
          <ac:chgData name="Biton, Peleg" userId="80974794-56d2-47d4-996f-5efaf19f89da" providerId="ADAL" clId="{0937E432-EB22-42C6-A0E2-59D01DC820D5}" dt="2021-01-05T20:29:16.213" v="636"/>
          <ac:spMkLst>
            <pc:docMk/>
            <pc:sldMk cId="3580927705" sldId="350"/>
            <ac:spMk id="13" creationId="{4CD99ABF-6E91-4780-948E-3B830D82A31B}"/>
          </ac:spMkLst>
        </pc:spChg>
        <pc:spChg chg="mod">
          <ac:chgData name="Biton, Peleg" userId="80974794-56d2-47d4-996f-5efaf19f89da" providerId="ADAL" clId="{0937E432-EB22-42C6-A0E2-59D01DC820D5}" dt="2021-01-05T20:31:37.581" v="755" actId="1038"/>
          <ac:spMkLst>
            <pc:docMk/>
            <pc:sldMk cId="3580927705" sldId="350"/>
            <ac:spMk id="38" creationId="{0EE9424C-9687-4DF9-89BF-E1CDEE9FB6F1}"/>
          </ac:spMkLst>
        </pc:spChg>
      </pc:sldChg>
      <pc:sldChg chg="modSp add">
        <pc:chgData name="Biton, Peleg" userId="80974794-56d2-47d4-996f-5efaf19f89da" providerId="ADAL" clId="{0937E432-EB22-42C6-A0E2-59D01DC820D5}" dt="2021-01-05T20:32:35.360" v="761" actId="1035"/>
        <pc:sldMkLst>
          <pc:docMk/>
          <pc:sldMk cId="1267496546" sldId="351"/>
        </pc:sldMkLst>
        <pc:spChg chg="mod">
          <ac:chgData name="Biton, Peleg" userId="80974794-56d2-47d4-996f-5efaf19f89da" providerId="ADAL" clId="{0937E432-EB22-42C6-A0E2-59D01DC820D5}" dt="2021-01-05T20:32:24.326" v="758" actId="20577"/>
          <ac:spMkLst>
            <pc:docMk/>
            <pc:sldMk cId="1267496546" sldId="351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32:35.360" v="761" actId="1035"/>
          <ac:spMkLst>
            <pc:docMk/>
            <pc:sldMk cId="1267496546" sldId="351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32:22.014" v="757" actId="1076"/>
          <ac:spMkLst>
            <pc:docMk/>
            <pc:sldMk cId="1267496546" sldId="35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32:50.242" v="764" actId="20577"/>
        <pc:sldMkLst>
          <pc:docMk/>
          <pc:sldMk cId="93652220" sldId="352"/>
        </pc:sldMkLst>
        <pc:spChg chg="mod">
          <ac:chgData name="Biton, Peleg" userId="80974794-56d2-47d4-996f-5efaf19f89da" providerId="ADAL" clId="{0937E432-EB22-42C6-A0E2-59D01DC820D5}" dt="2021-01-05T20:32:50.242" v="764" actId="20577"/>
          <ac:spMkLst>
            <pc:docMk/>
            <pc:sldMk cId="93652220" sldId="352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32:47.355" v="763" actId="1076"/>
          <ac:spMkLst>
            <pc:docMk/>
            <pc:sldMk cId="93652220" sldId="352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33:28.259" v="788" actId="20577"/>
        <pc:sldMkLst>
          <pc:docMk/>
          <pc:sldMk cId="174101398" sldId="353"/>
        </pc:sldMkLst>
        <pc:spChg chg="mod">
          <ac:chgData name="Biton, Peleg" userId="80974794-56d2-47d4-996f-5efaf19f89da" providerId="ADAL" clId="{0937E432-EB22-42C6-A0E2-59D01DC820D5}" dt="2021-01-05T20:33:28.259" v="788" actId="20577"/>
          <ac:spMkLst>
            <pc:docMk/>
            <pc:sldMk cId="174101398" sldId="353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33:24.482" v="786" actId="1035"/>
          <ac:spMkLst>
            <pc:docMk/>
            <pc:sldMk cId="174101398" sldId="353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33:13.463" v="768" actId="1036"/>
          <ac:spMkLst>
            <pc:docMk/>
            <pc:sldMk cId="174101398" sldId="353"/>
            <ac:spMk id="82" creationId="{A1B95FC1-7243-47E6-BADE-797A8EF151BE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34:00.798" v="793"/>
        <pc:sldMkLst>
          <pc:docMk/>
          <pc:sldMk cId="4293896756" sldId="354"/>
        </pc:sldMkLst>
        <pc:spChg chg="mod">
          <ac:chgData name="Biton, Peleg" userId="80974794-56d2-47d4-996f-5efaf19f89da" providerId="ADAL" clId="{0937E432-EB22-42C6-A0E2-59D01DC820D5}" dt="2021-01-05T20:33:49.371" v="791" actId="1076"/>
          <ac:spMkLst>
            <pc:docMk/>
            <pc:sldMk cId="4293896756" sldId="354"/>
            <ac:spMk id="38" creationId="{0EE9424C-9687-4DF9-89BF-E1CDEE9FB6F1}"/>
          </ac:spMkLst>
        </pc:spChg>
        <pc:spChg chg="add del">
          <ac:chgData name="Biton, Peleg" userId="80974794-56d2-47d4-996f-5efaf19f89da" providerId="ADAL" clId="{0937E432-EB22-42C6-A0E2-59D01DC820D5}" dt="2021-01-05T20:34:00.798" v="793"/>
          <ac:spMkLst>
            <pc:docMk/>
            <pc:sldMk cId="4293896756" sldId="354"/>
            <ac:spMk id="43" creationId="{A72793B1-9B2A-48C0-881F-717380F22DC4}"/>
          </ac:spMkLst>
        </pc:spChg>
        <pc:spChg chg="mod">
          <ac:chgData name="Biton, Peleg" userId="80974794-56d2-47d4-996f-5efaf19f89da" providerId="ADAL" clId="{0937E432-EB22-42C6-A0E2-59D01DC820D5}" dt="2021-01-05T20:33:35.734" v="790"/>
          <ac:spMkLst>
            <pc:docMk/>
            <pc:sldMk cId="4293896756" sldId="354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0937E432-EB22-42C6-A0E2-59D01DC820D5}" dt="2021-01-05T20:34:54.107" v="800" actId="20577"/>
        <pc:sldMkLst>
          <pc:docMk/>
          <pc:sldMk cId="1274259988" sldId="355"/>
        </pc:sldMkLst>
        <pc:spChg chg="mod">
          <ac:chgData name="Biton, Peleg" userId="80974794-56d2-47d4-996f-5efaf19f89da" providerId="ADAL" clId="{0937E432-EB22-42C6-A0E2-59D01DC820D5}" dt="2021-01-05T20:34:54.107" v="800" actId="20577"/>
          <ac:spMkLst>
            <pc:docMk/>
            <pc:sldMk cId="1274259988" sldId="355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34:36.203" v="799" actId="1036"/>
          <ac:spMkLst>
            <pc:docMk/>
            <pc:sldMk cId="1274259988" sldId="355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34:24.656" v="795" actId="1076"/>
          <ac:spMkLst>
            <pc:docMk/>
            <pc:sldMk cId="1274259988" sldId="355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35:15.751" v="817" actId="1036"/>
        <pc:sldMkLst>
          <pc:docMk/>
          <pc:sldMk cId="4056344382" sldId="356"/>
        </pc:sldMkLst>
        <pc:spChg chg="mod">
          <ac:chgData name="Biton, Peleg" userId="80974794-56d2-47d4-996f-5efaf19f89da" providerId="ADAL" clId="{0937E432-EB22-42C6-A0E2-59D01DC820D5}" dt="2021-01-05T20:35:12.612" v="803" actId="20577"/>
          <ac:spMkLst>
            <pc:docMk/>
            <pc:sldMk cId="4056344382" sldId="356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35:15.751" v="817" actId="1036"/>
          <ac:spMkLst>
            <pc:docMk/>
            <pc:sldMk cId="4056344382" sldId="356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35:09.666" v="802" actId="1076"/>
          <ac:spMkLst>
            <pc:docMk/>
            <pc:sldMk cId="4056344382" sldId="35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36:12.927" v="897" actId="1036"/>
        <pc:sldMkLst>
          <pc:docMk/>
          <pc:sldMk cId="1508774361" sldId="357"/>
        </pc:sldMkLst>
        <pc:spChg chg="mod">
          <ac:chgData name="Biton, Peleg" userId="80974794-56d2-47d4-996f-5efaf19f89da" providerId="ADAL" clId="{0937E432-EB22-42C6-A0E2-59D01DC820D5}" dt="2021-01-05T20:36:12.927" v="897" actId="1036"/>
          <ac:spMkLst>
            <pc:docMk/>
            <pc:sldMk cId="1508774361" sldId="357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35:22.959" v="819"/>
          <ac:spMkLst>
            <pc:docMk/>
            <pc:sldMk cId="1508774361" sldId="357"/>
            <ac:spMk id="60" creationId="{823CF434-D7EE-4E0E-B4FB-009DB9E80008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37:02.109" v="906" actId="478"/>
        <pc:sldMkLst>
          <pc:docMk/>
          <pc:sldMk cId="4037735407" sldId="358"/>
        </pc:sldMkLst>
        <pc:spChg chg="mod">
          <ac:chgData name="Biton, Peleg" userId="80974794-56d2-47d4-996f-5efaf19f89da" providerId="ADAL" clId="{0937E432-EB22-42C6-A0E2-59D01DC820D5}" dt="2021-01-05T20:36:47.855" v="901" actId="20577"/>
          <ac:spMkLst>
            <pc:docMk/>
            <pc:sldMk cId="4037735407" sldId="358"/>
            <ac:spMk id="2" creationId="{A078C002-DFE7-473F-9885-B39E59320A1C}"/>
          </ac:spMkLst>
        </pc:spChg>
        <pc:spChg chg="add del">
          <ac:chgData name="Biton, Peleg" userId="80974794-56d2-47d4-996f-5efaf19f89da" providerId="ADAL" clId="{0937E432-EB22-42C6-A0E2-59D01DC820D5}" dt="2021-01-05T20:37:02.109" v="906" actId="478"/>
          <ac:spMkLst>
            <pc:docMk/>
            <pc:sldMk cId="4037735407" sldId="358"/>
            <ac:spMk id="45" creationId="{4C60E99B-6673-4ED9-AC0F-0EC3CB391B4C}"/>
          </ac:spMkLst>
        </pc:spChg>
        <pc:spChg chg="del">
          <ac:chgData name="Biton, Peleg" userId="80974794-56d2-47d4-996f-5efaf19f89da" providerId="ADAL" clId="{0937E432-EB22-42C6-A0E2-59D01DC820D5}" dt="2021-01-05T20:36:50.487" v="902" actId="478"/>
          <ac:spMkLst>
            <pc:docMk/>
            <pc:sldMk cId="4037735407" sldId="358"/>
            <ac:spMk id="47" creationId="{E7EE534C-6EF3-4A4C-96F2-E8023B270C43}"/>
          </ac:spMkLst>
        </pc:spChg>
        <pc:spChg chg="del">
          <ac:chgData name="Biton, Peleg" userId="80974794-56d2-47d4-996f-5efaf19f89da" providerId="ADAL" clId="{0937E432-EB22-42C6-A0E2-59D01DC820D5}" dt="2021-01-05T20:36:51.523" v="903" actId="478"/>
          <ac:spMkLst>
            <pc:docMk/>
            <pc:sldMk cId="4037735407" sldId="358"/>
            <ac:spMk id="48" creationId="{5D24D149-ABA6-4B09-84CB-A9659DB1BF55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52:31.602" v="1229" actId="1036"/>
        <pc:sldMkLst>
          <pc:docMk/>
          <pc:sldMk cId="4199550467" sldId="359"/>
        </pc:sldMkLst>
        <pc:spChg chg="add mod">
          <ac:chgData name="Biton, Peleg" userId="80974794-56d2-47d4-996f-5efaf19f89da" providerId="ADAL" clId="{0937E432-EB22-42C6-A0E2-59D01DC820D5}" dt="2021-01-05T20:52:29.332" v="1221" actId="1036"/>
          <ac:spMkLst>
            <pc:docMk/>
            <pc:sldMk cId="4199550467" sldId="359"/>
            <ac:spMk id="3" creationId="{C2C0CBA4-A0BE-4909-A9AD-31931147B6D7}"/>
          </ac:spMkLst>
        </pc:spChg>
        <pc:spChg chg="add mod">
          <ac:chgData name="Biton, Peleg" userId="80974794-56d2-47d4-996f-5efaf19f89da" providerId="ADAL" clId="{0937E432-EB22-42C6-A0E2-59D01DC820D5}" dt="2021-01-05T20:37:45.422" v="952" actId="1076"/>
          <ac:spMkLst>
            <pc:docMk/>
            <pc:sldMk cId="4199550467" sldId="359"/>
            <ac:spMk id="43" creationId="{1F2741EA-A58F-4B82-A09E-FA029F20871F}"/>
          </ac:spMkLst>
        </pc:spChg>
        <pc:spChg chg="add mod">
          <ac:chgData name="Biton, Peleg" userId="80974794-56d2-47d4-996f-5efaf19f89da" providerId="ADAL" clId="{0937E432-EB22-42C6-A0E2-59D01DC820D5}" dt="2021-01-05T20:39:45.688" v="990" actId="20577"/>
          <ac:spMkLst>
            <pc:docMk/>
            <pc:sldMk cId="4199550467" sldId="359"/>
            <ac:spMk id="44" creationId="{1D31790E-89D2-4F10-A2E6-6FF0099DB9F8}"/>
          </ac:spMkLst>
        </pc:spChg>
        <pc:spChg chg="add del mod">
          <ac:chgData name="Biton, Peleg" userId="80974794-56d2-47d4-996f-5efaf19f89da" providerId="ADAL" clId="{0937E432-EB22-42C6-A0E2-59D01DC820D5}" dt="2021-01-05T20:40:06.456" v="999" actId="478"/>
          <ac:spMkLst>
            <pc:docMk/>
            <pc:sldMk cId="4199550467" sldId="359"/>
            <ac:spMk id="45" creationId="{24BC80A1-6F6B-4C18-A6B0-A183F074F01C}"/>
          </ac:spMkLst>
        </pc:spChg>
        <pc:spChg chg="add mod">
          <ac:chgData name="Biton, Peleg" userId="80974794-56d2-47d4-996f-5efaf19f89da" providerId="ADAL" clId="{0937E432-EB22-42C6-A0E2-59D01DC820D5}" dt="2021-01-05T20:38:57.914" v="960" actId="1037"/>
          <ac:spMkLst>
            <pc:docMk/>
            <pc:sldMk cId="4199550467" sldId="359"/>
            <ac:spMk id="47" creationId="{31C2BE6C-4507-4473-AA54-307228D1644D}"/>
          </ac:spMkLst>
        </pc:spChg>
        <pc:spChg chg="add">
          <ac:chgData name="Biton, Peleg" userId="80974794-56d2-47d4-996f-5efaf19f89da" providerId="ADAL" clId="{0937E432-EB22-42C6-A0E2-59D01DC820D5}" dt="2021-01-05T20:38:09.150" v="953"/>
          <ac:spMkLst>
            <pc:docMk/>
            <pc:sldMk cId="4199550467" sldId="359"/>
            <ac:spMk id="48" creationId="{635054E2-C802-4E04-B0C0-5C1A3635876E}"/>
          </ac:spMkLst>
        </pc:spChg>
        <pc:spChg chg="mod">
          <ac:chgData name="Biton, Peleg" userId="80974794-56d2-47d4-996f-5efaf19f89da" providerId="ADAL" clId="{0937E432-EB22-42C6-A0E2-59D01DC820D5}" dt="2021-01-05T20:50:01.812" v="1179" actId="20577"/>
          <ac:spMkLst>
            <pc:docMk/>
            <pc:sldMk cId="4199550467" sldId="359"/>
            <ac:spMk id="60" creationId="{823CF434-D7EE-4E0E-B4FB-009DB9E80008}"/>
          </ac:spMkLst>
        </pc:spChg>
        <pc:spChg chg="add">
          <ac:chgData name="Biton, Peleg" userId="80974794-56d2-47d4-996f-5efaf19f89da" providerId="ADAL" clId="{0937E432-EB22-42C6-A0E2-59D01DC820D5}" dt="2021-01-05T20:38:09.150" v="953"/>
          <ac:spMkLst>
            <pc:docMk/>
            <pc:sldMk cId="4199550467" sldId="359"/>
            <ac:spMk id="65" creationId="{13BB565D-ADDD-4FD4-BFC2-A917EE41ED5F}"/>
          </ac:spMkLst>
        </pc:spChg>
        <pc:spChg chg="add mod">
          <ac:chgData name="Biton, Peleg" userId="80974794-56d2-47d4-996f-5efaf19f89da" providerId="ADAL" clId="{0937E432-EB22-42C6-A0E2-59D01DC820D5}" dt="2021-01-05T20:41:00.563" v="1016" actId="20577"/>
          <ac:spMkLst>
            <pc:docMk/>
            <pc:sldMk cId="4199550467" sldId="359"/>
            <ac:spMk id="66" creationId="{A478886B-1A8F-4955-9162-ED53551A32FE}"/>
          </ac:spMkLst>
        </pc:spChg>
        <pc:spChg chg="add mod">
          <ac:chgData name="Biton, Peleg" userId="80974794-56d2-47d4-996f-5efaf19f89da" providerId="ADAL" clId="{0937E432-EB22-42C6-A0E2-59D01DC820D5}" dt="2021-01-05T20:52:31.602" v="1229" actId="1036"/>
          <ac:spMkLst>
            <pc:docMk/>
            <pc:sldMk cId="4199550467" sldId="359"/>
            <ac:spMk id="67" creationId="{B821594F-452B-4B4D-A9CE-6AE86D7349AC}"/>
          </ac:spMkLst>
        </pc:spChg>
      </pc:sldChg>
      <pc:sldChg chg="delSp modSp add">
        <pc:chgData name="Biton, Peleg" userId="80974794-56d2-47d4-996f-5efaf19f89da" providerId="ADAL" clId="{0937E432-EB22-42C6-A0E2-59D01DC820D5}" dt="2021-01-05T20:49:08.035" v="1162"/>
        <pc:sldMkLst>
          <pc:docMk/>
          <pc:sldMk cId="3684246111" sldId="360"/>
        </pc:sldMkLst>
        <pc:spChg chg="mod">
          <ac:chgData name="Biton, Peleg" userId="80974794-56d2-47d4-996f-5efaf19f89da" providerId="ADAL" clId="{0937E432-EB22-42C6-A0E2-59D01DC820D5}" dt="2021-01-05T20:42:26.540" v="1087" actId="20577"/>
          <ac:spMkLst>
            <pc:docMk/>
            <pc:sldMk cId="3684246111" sldId="360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2:05.990" v="1079" actId="1038"/>
          <ac:spMkLst>
            <pc:docMk/>
            <pc:sldMk cId="3684246111" sldId="360"/>
            <ac:spMk id="38" creationId="{0EE9424C-9687-4DF9-89BF-E1CDEE9FB6F1}"/>
          </ac:spMkLst>
        </pc:spChg>
        <pc:spChg chg="del">
          <ac:chgData name="Biton, Peleg" userId="80974794-56d2-47d4-996f-5efaf19f89da" providerId="ADAL" clId="{0937E432-EB22-42C6-A0E2-59D01DC820D5}" dt="2021-01-05T20:42:14.087" v="1080" actId="478"/>
          <ac:spMkLst>
            <pc:docMk/>
            <pc:sldMk cId="3684246111" sldId="360"/>
            <ac:spMk id="44" creationId="{1D31790E-89D2-4F10-A2E6-6FF0099DB9F8}"/>
          </ac:spMkLst>
        </pc:spChg>
        <pc:spChg chg="del mod">
          <ac:chgData name="Biton, Peleg" userId="80974794-56d2-47d4-996f-5efaf19f89da" providerId="ADAL" clId="{0937E432-EB22-42C6-A0E2-59D01DC820D5}" dt="2021-01-05T20:42:18.897" v="1086" actId="478"/>
          <ac:spMkLst>
            <pc:docMk/>
            <pc:sldMk cId="3684246111" sldId="360"/>
            <ac:spMk id="47" creationId="{31C2BE6C-4507-4473-AA54-307228D1644D}"/>
          </ac:spMkLst>
        </pc:spChg>
        <pc:spChg chg="del">
          <ac:chgData name="Biton, Peleg" userId="80974794-56d2-47d4-996f-5efaf19f89da" providerId="ADAL" clId="{0937E432-EB22-42C6-A0E2-59D01DC820D5}" dt="2021-01-05T20:42:15.057" v="1081" actId="478"/>
          <ac:spMkLst>
            <pc:docMk/>
            <pc:sldMk cId="3684246111" sldId="360"/>
            <ac:spMk id="48" creationId="{635054E2-C802-4E04-B0C0-5C1A3635876E}"/>
          </ac:spMkLst>
        </pc:spChg>
        <pc:spChg chg="mod">
          <ac:chgData name="Biton, Peleg" userId="80974794-56d2-47d4-996f-5efaf19f89da" providerId="ADAL" clId="{0937E432-EB22-42C6-A0E2-59D01DC820D5}" dt="2021-01-05T20:49:08.035" v="1162"/>
          <ac:spMkLst>
            <pc:docMk/>
            <pc:sldMk cId="3684246111" sldId="360"/>
            <ac:spMk id="60" creationId="{823CF434-D7EE-4E0E-B4FB-009DB9E80008}"/>
          </ac:spMkLst>
        </pc:spChg>
        <pc:spChg chg="del">
          <ac:chgData name="Biton, Peleg" userId="80974794-56d2-47d4-996f-5efaf19f89da" providerId="ADAL" clId="{0937E432-EB22-42C6-A0E2-59D01DC820D5}" dt="2021-01-05T20:42:17.811" v="1084" actId="478"/>
          <ac:spMkLst>
            <pc:docMk/>
            <pc:sldMk cId="3684246111" sldId="360"/>
            <ac:spMk id="65" creationId="{13BB565D-ADDD-4FD4-BFC2-A917EE41ED5F}"/>
          </ac:spMkLst>
        </pc:spChg>
        <pc:spChg chg="del mod">
          <ac:chgData name="Biton, Peleg" userId="80974794-56d2-47d4-996f-5efaf19f89da" providerId="ADAL" clId="{0937E432-EB22-42C6-A0E2-59D01DC820D5}" dt="2021-01-05T20:42:17.111" v="1083" actId="478"/>
          <ac:spMkLst>
            <pc:docMk/>
            <pc:sldMk cId="3684246111" sldId="360"/>
            <ac:spMk id="66" creationId="{A478886B-1A8F-4955-9162-ED53551A32FE}"/>
          </ac:spMkLst>
        </pc:spChg>
        <pc:spChg chg="mod">
          <ac:chgData name="Biton, Peleg" userId="80974794-56d2-47d4-996f-5efaf19f89da" providerId="ADAL" clId="{0937E432-EB22-42C6-A0E2-59D01DC820D5}" dt="2021-01-05T20:41:51.126" v="1019" actId="1076"/>
          <ac:spMkLst>
            <pc:docMk/>
            <pc:sldMk cId="3684246111" sldId="36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49:10.460" v="1163"/>
        <pc:sldMkLst>
          <pc:docMk/>
          <pc:sldMk cId="1268805457" sldId="361"/>
        </pc:sldMkLst>
        <pc:spChg chg="mod">
          <ac:chgData name="Biton, Peleg" userId="80974794-56d2-47d4-996f-5efaf19f89da" providerId="ADAL" clId="{0937E432-EB22-42C6-A0E2-59D01DC820D5}" dt="2021-01-05T20:42:48.585" v="1090" actId="20577"/>
          <ac:spMkLst>
            <pc:docMk/>
            <pc:sldMk cId="1268805457" sldId="361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3:46.567" v="1132"/>
          <ac:spMkLst>
            <pc:docMk/>
            <pc:sldMk cId="1268805457" sldId="361"/>
            <ac:spMk id="37" creationId="{29272CA2-4C6A-4FD4-BA56-10ADBBD8637E}"/>
          </ac:spMkLst>
        </pc:spChg>
        <pc:spChg chg="mod">
          <ac:chgData name="Biton, Peleg" userId="80974794-56d2-47d4-996f-5efaf19f89da" providerId="ADAL" clId="{0937E432-EB22-42C6-A0E2-59D01DC820D5}" dt="2021-01-05T20:42:56.705" v="1124" actId="1036"/>
          <ac:spMkLst>
            <pc:docMk/>
            <pc:sldMk cId="1268805457" sldId="361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49:10.460" v="1163"/>
          <ac:spMkLst>
            <pc:docMk/>
            <pc:sldMk cId="1268805457" sldId="361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42:45.440" v="1089" actId="1076"/>
          <ac:spMkLst>
            <pc:docMk/>
            <pc:sldMk cId="1268805457" sldId="36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49:12.966" v="1164"/>
        <pc:sldMkLst>
          <pc:docMk/>
          <pc:sldMk cId="568264278" sldId="362"/>
        </pc:sldMkLst>
        <pc:spChg chg="mod">
          <ac:chgData name="Biton, Peleg" userId="80974794-56d2-47d4-996f-5efaf19f89da" providerId="ADAL" clId="{0937E432-EB22-42C6-A0E2-59D01DC820D5}" dt="2021-01-05T20:44:03.186" v="1135" actId="20577"/>
          <ac:spMkLst>
            <pc:docMk/>
            <pc:sldMk cId="568264278" sldId="362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3:52.476" v="1133"/>
          <ac:spMkLst>
            <pc:docMk/>
            <pc:sldMk cId="568264278" sldId="362"/>
            <ac:spMk id="37" creationId="{29272CA2-4C6A-4FD4-BA56-10ADBBD8637E}"/>
          </ac:spMkLst>
        </pc:spChg>
        <pc:spChg chg="mod">
          <ac:chgData name="Biton, Peleg" userId="80974794-56d2-47d4-996f-5efaf19f89da" providerId="ADAL" clId="{0937E432-EB22-42C6-A0E2-59D01DC820D5}" dt="2021-01-05T20:43:28.842" v="1131" actId="1035"/>
          <ac:spMkLst>
            <pc:docMk/>
            <pc:sldMk cId="568264278" sldId="362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49:12.966" v="1164"/>
          <ac:spMkLst>
            <pc:docMk/>
            <pc:sldMk cId="568264278" sldId="362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43:19.788" v="1127" actId="1076"/>
          <ac:spMkLst>
            <pc:docMk/>
            <pc:sldMk cId="568264278" sldId="362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49:16.221" v="1165"/>
        <pc:sldMkLst>
          <pc:docMk/>
          <pc:sldMk cId="125631012" sldId="363"/>
        </pc:sldMkLst>
        <pc:spChg chg="mod">
          <ac:chgData name="Biton, Peleg" userId="80974794-56d2-47d4-996f-5efaf19f89da" providerId="ADAL" clId="{0937E432-EB22-42C6-A0E2-59D01DC820D5}" dt="2021-01-05T20:45:10.336" v="1138" actId="1035"/>
          <ac:spMkLst>
            <pc:docMk/>
            <pc:sldMk cId="125631012" sldId="363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49:16.221" v="1165"/>
          <ac:spMkLst>
            <pc:docMk/>
            <pc:sldMk cId="125631012" sldId="363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0937E432-EB22-42C6-A0E2-59D01DC820D5}" dt="2021-01-05T20:49:18.448" v="1166"/>
        <pc:sldMkLst>
          <pc:docMk/>
          <pc:sldMk cId="1062688038" sldId="364"/>
        </pc:sldMkLst>
        <pc:spChg chg="mod">
          <ac:chgData name="Biton, Peleg" userId="80974794-56d2-47d4-996f-5efaf19f89da" providerId="ADAL" clId="{0937E432-EB22-42C6-A0E2-59D01DC820D5}" dt="2021-01-05T20:45:59.931" v="1144" actId="20577"/>
          <ac:spMkLst>
            <pc:docMk/>
            <pc:sldMk cId="1062688038" sldId="364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9:18.448" v="1166"/>
          <ac:spMkLst>
            <pc:docMk/>
            <pc:sldMk cId="1062688038" sldId="364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45:27.191" v="1140" actId="1076"/>
          <ac:spMkLst>
            <pc:docMk/>
            <pc:sldMk cId="1062688038" sldId="364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49:20.170" v="1167"/>
        <pc:sldMkLst>
          <pc:docMk/>
          <pc:sldMk cId="2816318552" sldId="365"/>
        </pc:sldMkLst>
        <pc:spChg chg="mod">
          <ac:chgData name="Biton, Peleg" userId="80974794-56d2-47d4-996f-5efaf19f89da" providerId="ADAL" clId="{0937E432-EB22-42C6-A0E2-59D01DC820D5}" dt="2021-01-05T20:46:04.051" v="1145" actId="20577"/>
          <ac:spMkLst>
            <pc:docMk/>
            <pc:sldMk cId="2816318552" sldId="365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5:52.647" v="1143" actId="1076"/>
          <ac:spMkLst>
            <pc:docMk/>
            <pc:sldMk cId="2816318552" sldId="365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49:20.170" v="1167"/>
          <ac:spMkLst>
            <pc:docMk/>
            <pc:sldMk cId="2816318552" sldId="365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45:46.632" v="1142" actId="1076"/>
          <ac:spMkLst>
            <pc:docMk/>
            <pc:sldMk cId="2816318552" sldId="365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0937E432-EB22-42C6-A0E2-59D01DC820D5}" dt="2021-01-05T20:49:24.157" v="1168"/>
        <pc:sldMkLst>
          <pc:docMk/>
          <pc:sldMk cId="4286364960" sldId="366"/>
        </pc:sldMkLst>
        <pc:spChg chg="mod">
          <ac:chgData name="Biton, Peleg" userId="80974794-56d2-47d4-996f-5efaf19f89da" providerId="ADAL" clId="{0937E432-EB22-42C6-A0E2-59D01DC820D5}" dt="2021-01-05T20:46:22.335" v="1148" actId="20577"/>
          <ac:spMkLst>
            <pc:docMk/>
            <pc:sldMk cId="4286364960" sldId="366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6:34.053" v="1149" actId="1076"/>
          <ac:spMkLst>
            <pc:docMk/>
            <pc:sldMk cId="4286364960" sldId="366"/>
            <ac:spMk id="38" creationId="{0EE9424C-9687-4DF9-89BF-E1CDEE9FB6F1}"/>
          </ac:spMkLst>
        </pc:spChg>
        <pc:spChg chg="mod">
          <ac:chgData name="Biton, Peleg" userId="80974794-56d2-47d4-996f-5efaf19f89da" providerId="ADAL" clId="{0937E432-EB22-42C6-A0E2-59D01DC820D5}" dt="2021-01-05T20:49:24.157" v="1168"/>
          <ac:spMkLst>
            <pc:docMk/>
            <pc:sldMk cId="4286364960" sldId="366"/>
            <ac:spMk id="60" creationId="{823CF434-D7EE-4E0E-B4FB-009DB9E80008}"/>
          </ac:spMkLst>
        </pc:spChg>
        <pc:spChg chg="mod">
          <ac:chgData name="Biton, Peleg" userId="80974794-56d2-47d4-996f-5efaf19f89da" providerId="ADAL" clId="{0937E432-EB22-42C6-A0E2-59D01DC820D5}" dt="2021-01-05T20:46:17.300" v="1147" actId="1076"/>
          <ac:spMkLst>
            <pc:docMk/>
            <pc:sldMk cId="4286364960" sldId="366"/>
            <ac:spMk id="82" creationId="{A1B95FC1-7243-47E6-BADE-797A8EF151BE}"/>
          </ac:spMkLst>
        </pc:spChg>
      </pc:sldChg>
      <pc:sldChg chg="addSp modSp add">
        <pc:chgData name="Biton, Peleg" userId="80974794-56d2-47d4-996f-5efaf19f89da" providerId="ADAL" clId="{0937E432-EB22-42C6-A0E2-59D01DC820D5}" dt="2021-01-05T20:53:13.433" v="1238" actId="1035"/>
        <pc:sldMkLst>
          <pc:docMk/>
          <pc:sldMk cId="3085399743" sldId="367"/>
        </pc:sldMkLst>
        <pc:spChg chg="mod">
          <ac:chgData name="Biton, Peleg" userId="80974794-56d2-47d4-996f-5efaf19f89da" providerId="ADAL" clId="{0937E432-EB22-42C6-A0E2-59D01DC820D5}" dt="2021-01-05T20:53:00.196" v="1236" actId="207"/>
          <ac:spMkLst>
            <pc:docMk/>
            <pc:sldMk cId="3085399743" sldId="367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48:28.971" v="1158" actId="14100"/>
          <ac:spMkLst>
            <pc:docMk/>
            <pc:sldMk cId="3085399743" sldId="367"/>
            <ac:spMk id="4" creationId="{A8C51AC7-82FB-4F45-8200-9DD776011032}"/>
          </ac:spMkLst>
        </pc:spChg>
        <pc:spChg chg="mod">
          <ac:chgData name="Biton, Peleg" userId="80974794-56d2-47d4-996f-5efaf19f89da" providerId="ADAL" clId="{0937E432-EB22-42C6-A0E2-59D01DC820D5}" dt="2021-01-05T20:53:13.433" v="1238" actId="1035"/>
          <ac:spMkLst>
            <pc:docMk/>
            <pc:sldMk cId="3085399743" sldId="367"/>
            <ac:spMk id="38" creationId="{0EE9424C-9687-4DF9-89BF-E1CDEE9FB6F1}"/>
          </ac:spMkLst>
        </pc:spChg>
        <pc:spChg chg="add mod">
          <ac:chgData name="Biton, Peleg" userId="80974794-56d2-47d4-996f-5efaf19f89da" providerId="ADAL" clId="{0937E432-EB22-42C6-A0E2-59D01DC820D5}" dt="2021-01-05T20:52:52.406" v="1233" actId="14100"/>
          <ac:spMkLst>
            <pc:docMk/>
            <pc:sldMk cId="3085399743" sldId="367"/>
            <ac:spMk id="44" creationId="{166F92DC-BD5E-499E-981A-A211C751400C}"/>
          </ac:spMkLst>
        </pc:spChg>
        <pc:spChg chg="add">
          <ac:chgData name="Biton, Peleg" userId="80974794-56d2-47d4-996f-5efaf19f89da" providerId="ADAL" clId="{0937E432-EB22-42C6-A0E2-59D01DC820D5}" dt="2021-01-05T20:47:40.469" v="1152"/>
          <ac:spMkLst>
            <pc:docMk/>
            <pc:sldMk cId="3085399743" sldId="367"/>
            <ac:spMk id="45" creationId="{109A04A2-BE51-418C-A68A-D55ABF239158}"/>
          </ac:spMkLst>
        </pc:spChg>
        <pc:spChg chg="add">
          <ac:chgData name="Biton, Peleg" userId="80974794-56d2-47d4-996f-5efaf19f89da" providerId="ADAL" clId="{0937E432-EB22-42C6-A0E2-59D01DC820D5}" dt="2021-01-05T20:47:40.469" v="1152"/>
          <ac:spMkLst>
            <pc:docMk/>
            <pc:sldMk cId="3085399743" sldId="367"/>
            <ac:spMk id="47" creationId="{4170C4C8-3909-4EB0-90B6-58673CDFEDC4}"/>
          </ac:spMkLst>
        </pc:spChg>
        <pc:spChg chg="mod">
          <ac:chgData name="Biton, Peleg" userId="80974794-56d2-47d4-996f-5efaf19f89da" providerId="ADAL" clId="{0937E432-EB22-42C6-A0E2-59D01DC820D5}" dt="2021-01-05T20:49:26.308" v="1169"/>
          <ac:spMkLst>
            <pc:docMk/>
            <pc:sldMk cId="3085399743" sldId="367"/>
            <ac:spMk id="60" creationId="{823CF434-D7EE-4E0E-B4FB-009DB9E80008}"/>
          </ac:spMkLst>
        </pc:spChg>
        <pc:cxnChg chg="mod">
          <ac:chgData name="Biton, Peleg" userId="80974794-56d2-47d4-996f-5efaf19f89da" providerId="ADAL" clId="{0937E432-EB22-42C6-A0E2-59D01DC820D5}" dt="2021-01-05T20:48:28.971" v="1158" actId="14100"/>
          <ac:cxnSpMkLst>
            <pc:docMk/>
            <pc:sldMk cId="3085399743" sldId="367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0937E432-EB22-42C6-A0E2-59D01DC820D5}" dt="2021-01-05T20:48:28.971" v="1158" actId="14100"/>
          <ac:cxnSpMkLst>
            <pc:docMk/>
            <pc:sldMk cId="3085399743" sldId="367"/>
            <ac:cxnSpMk id="42" creationId="{58048FA6-5FD9-4CEB-A0E6-009A8BAEF165}"/>
          </ac:cxnSpMkLst>
        </pc:cxnChg>
        <pc:cxnChg chg="mod">
          <ac:chgData name="Biton, Peleg" userId="80974794-56d2-47d4-996f-5efaf19f89da" providerId="ADAL" clId="{0937E432-EB22-42C6-A0E2-59D01DC820D5}" dt="2021-01-05T20:48:28.971" v="1158" actId="14100"/>
          <ac:cxnSpMkLst>
            <pc:docMk/>
            <pc:sldMk cId="3085399743" sldId="367"/>
            <ac:cxnSpMk id="55" creationId="{A80A35FF-9F6D-411E-95B0-71A37E3BA053}"/>
          </ac:cxnSpMkLst>
        </pc:cxnChg>
        <pc:cxnChg chg="mod">
          <ac:chgData name="Biton, Peleg" userId="80974794-56d2-47d4-996f-5efaf19f89da" providerId="ADAL" clId="{0937E432-EB22-42C6-A0E2-59D01DC820D5}" dt="2021-01-05T20:48:28.971" v="1158" actId="14100"/>
          <ac:cxnSpMkLst>
            <pc:docMk/>
            <pc:sldMk cId="3085399743" sldId="367"/>
            <ac:cxnSpMk id="56" creationId="{388A8A45-4DA2-45E8-BF6D-ECABE88A18BC}"/>
          </ac:cxnSpMkLst>
        </pc:cxnChg>
      </pc:sldChg>
      <pc:sldChg chg="delSp modSp add">
        <pc:chgData name="Biton, Peleg" userId="80974794-56d2-47d4-996f-5efaf19f89da" providerId="ADAL" clId="{0937E432-EB22-42C6-A0E2-59D01DC820D5}" dt="2021-01-05T20:53:35.874" v="1244" actId="1076"/>
        <pc:sldMkLst>
          <pc:docMk/>
          <pc:sldMk cId="2515854733" sldId="368"/>
        </pc:sldMkLst>
        <pc:spChg chg="mod">
          <ac:chgData name="Biton, Peleg" userId="80974794-56d2-47d4-996f-5efaf19f89da" providerId="ADAL" clId="{0937E432-EB22-42C6-A0E2-59D01DC820D5}" dt="2021-01-05T20:53:21.602" v="1240" actId="207"/>
          <ac:spMkLst>
            <pc:docMk/>
            <pc:sldMk cId="2515854733" sldId="368"/>
            <ac:spMk id="2" creationId="{A078C002-DFE7-473F-9885-B39E59320A1C}"/>
          </ac:spMkLst>
        </pc:spChg>
        <pc:spChg chg="mod">
          <ac:chgData name="Biton, Peleg" userId="80974794-56d2-47d4-996f-5efaf19f89da" providerId="ADAL" clId="{0937E432-EB22-42C6-A0E2-59D01DC820D5}" dt="2021-01-05T20:53:35.874" v="1244" actId="1076"/>
          <ac:spMkLst>
            <pc:docMk/>
            <pc:sldMk cId="2515854733" sldId="368"/>
            <ac:spMk id="38" creationId="{0EE9424C-9687-4DF9-89BF-E1CDEE9FB6F1}"/>
          </ac:spMkLst>
        </pc:spChg>
        <pc:spChg chg="del">
          <ac:chgData name="Biton, Peleg" userId="80974794-56d2-47d4-996f-5efaf19f89da" providerId="ADAL" clId="{0937E432-EB22-42C6-A0E2-59D01DC820D5}" dt="2021-01-05T20:53:22.806" v="1241" actId="478"/>
          <ac:spMkLst>
            <pc:docMk/>
            <pc:sldMk cId="2515854733" sldId="368"/>
            <ac:spMk id="44" creationId="{166F92DC-BD5E-499E-981A-A211C751400C}"/>
          </ac:spMkLst>
        </pc:spChg>
        <pc:spChg chg="del">
          <ac:chgData name="Biton, Peleg" userId="80974794-56d2-47d4-996f-5efaf19f89da" providerId="ADAL" clId="{0937E432-EB22-42C6-A0E2-59D01DC820D5}" dt="2021-01-05T20:53:24.439" v="1243" actId="478"/>
          <ac:spMkLst>
            <pc:docMk/>
            <pc:sldMk cId="2515854733" sldId="368"/>
            <ac:spMk id="45" creationId="{109A04A2-BE51-418C-A68A-D55ABF239158}"/>
          </ac:spMkLst>
        </pc:spChg>
        <pc:spChg chg="del">
          <ac:chgData name="Biton, Peleg" userId="80974794-56d2-47d4-996f-5efaf19f89da" providerId="ADAL" clId="{0937E432-EB22-42C6-A0E2-59D01DC820D5}" dt="2021-01-05T20:53:23.738" v="1242" actId="478"/>
          <ac:spMkLst>
            <pc:docMk/>
            <pc:sldMk cId="2515854733" sldId="368"/>
            <ac:spMk id="47" creationId="{4170C4C8-3909-4EB0-90B6-58673CDFEDC4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55:50.560" v="1307"/>
        <pc:sldMkLst>
          <pc:docMk/>
          <pc:sldMk cId="1742494280" sldId="369"/>
        </pc:sldMkLst>
        <pc:spChg chg="add mod">
          <ac:chgData name="Biton, Peleg" userId="80974794-56d2-47d4-996f-5efaf19f89da" providerId="ADAL" clId="{0937E432-EB22-42C6-A0E2-59D01DC820D5}" dt="2021-01-05T20:54:37.276" v="1254" actId="1076"/>
          <ac:spMkLst>
            <pc:docMk/>
            <pc:sldMk cId="1742494280" sldId="369"/>
            <ac:spMk id="44" creationId="{97A864B1-9454-44ED-9F7A-CAB058EAE364}"/>
          </ac:spMkLst>
        </pc:spChg>
        <pc:spChg chg="add mod">
          <ac:chgData name="Biton, Peleg" userId="80974794-56d2-47d4-996f-5efaf19f89da" providerId="ADAL" clId="{0937E432-EB22-42C6-A0E2-59D01DC820D5}" dt="2021-01-05T20:55:23.872" v="1295" actId="1035"/>
          <ac:spMkLst>
            <pc:docMk/>
            <pc:sldMk cId="1742494280" sldId="369"/>
            <ac:spMk id="45" creationId="{3A5C7D60-B87E-49EE-8D9E-009C91BCCA88}"/>
          </ac:spMkLst>
        </pc:spChg>
        <pc:spChg chg="add mod">
          <ac:chgData name="Biton, Peleg" userId="80974794-56d2-47d4-996f-5efaf19f89da" providerId="ADAL" clId="{0937E432-EB22-42C6-A0E2-59D01DC820D5}" dt="2021-01-05T20:55:23.872" v="1295" actId="1035"/>
          <ac:spMkLst>
            <pc:docMk/>
            <pc:sldMk cId="1742494280" sldId="369"/>
            <ac:spMk id="47" creationId="{DCB2E3FA-585C-4DE8-AE54-8263FA2CFCEF}"/>
          </ac:spMkLst>
        </pc:spChg>
        <pc:spChg chg="add mod">
          <ac:chgData name="Biton, Peleg" userId="80974794-56d2-47d4-996f-5efaf19f89da" providerId="ADAL" clId="{0937E432-EB22-42C6-A0E2-59D01DC820D5}" dt="2021-01-05T20:55:23.872" v="1295" actId="1035"/>
          <ac:spMkLst>
            <pc:docMk/>
            <pc:sldMk cId="1742494280" sldId="369"/>
            <ac:spMk id="48" creationId="{1DA90116-E074-4D1E-8B00-AA1D687BA45B}"/>
          </ac:spMkLst>
        </pc:spChg>
        <pc:spChg chg="add mod">
          <ac:chgData name="Biton, Peleg" userId="80974794-56d2-47d4-996f-5efaf19f89da" providerId="ADAL" clId="{0937E432-EB22-42C6-A0E2-59D01DC820D5}" dt="2021-01-05T20:55:23.872" v="1295" actId="1035"/>
          <ac:spMkLst>
            <pc:docMk/>
            <pc:sldMk cId="1742494280" sldId="369"/>
            <ac:spMk id="65" creationId="{9BB0E862-7F16-4220-B0FF-060DF6ACD6DF}"/>
          </ac:spMkLst>
        </pc:spChg>
        <pc:spChg chg="add del mod">
          <ac:chgData name="Biton, Peleg" userId="80974794-56d2-47d4-996f-5efaf19f89da" providerId="ADAL" clId="{0937E432-EB22-42C6-A0E2-59D01DC820D5}" dt="2021-01-05T20:55:09.402" v="1275" actId="478"/>
          <ac:spMkLst>
            <pc:docMk/>
            <pc:sldMk cId="1742494280" sldId="369"/>
            <ac:spMk id="66" creationId="{1AA81291-DB27-4DD2-B6A9-41AD47572161}"/>
          </ac:spMkLst>
        </pc:spChg>
        <pc:spChg chg="add mod">
          <ac:chgData name="Biton, Peleg" userId="80974794-56d2-47d4-996f-5efaf19f89da" providerId="ADAL" clId="{0937E432-EB22-42C6-A0E2-59D01DC820D5}" dt="2021-01-05T20:55:50.560" v="1307"/>
          <ac:spMkLst>
            <pc:docMk/>
            <pc:sldMk cId="1742494280" sldId="369"/>
            <ac:spMk id="67" creationId="{8D40BFBF-23D7-40A2-AC73-CA0F5B358EC6}"/>
          </ac:spMkLst>
        </pc:spChg>
      </pc:sldChg>
      <pc:sldChg chg="addSp delSp modSp add">
        <pc:chgData name="Biton, Peleg" userId="80974794-56d2-47d4-996f-5efaf19f89da" providerId="ADAL" clId="{0937E432-EB22-42C6-A0E2-59D01DC820D5}" dt="2021-01-05T20:56:39.250" v="1319" actId="1076"/>
        <pc:sldMkLst>
          <pc:docMk/>
          <pc:sldMk cId="2882913895" sldId="370"/>
        </pc:sldMkLst>
        <pc:spChg chg="mod">
          <ac:chgData name="Biton, Peleg" userId="80974794-56d2-47d4-996f-5efaf19f89da" providerId="ADAL" clId="{0937E432-EB22-42C6-A0E2-59D01DC820D5}" dt="2021-01-05T20:56:13.614" v="1309" actId="1076"/>
          <ac:spMkLst>
            <pc:docMk/>
            <pc:sldMk cId="2882913895" sldId="370"/>
            <ac:spMk id="38" creationId="{0EE9424C-9687-4DF9-89BF-E1CDEE9FB6F1}"/>
          </ac:spMkLst>
        </pc:spChg>
        <pc:spChg chg="del">
          <ac:chgData name="Biton, Peleg" userId="80974794-56d2-47d4-996f-5efaf19f89da" providerId="ADAL" clId="{0937E432-EB22-42C6-A0E2-59D01DC820D5}" dt="2021-01-05T20:56:19.285" v="1314" actId="478"/>
          <ac:spMkLst>
            <pc:docMk/>
            <pc:sldMk cId="2882913895" sldId="370"/>
            <ac:spMk id="45" creationId="{3A5C7D60-B87E-49EE-8D9E-009C91BCCA88}"/>
          </ac:spMkLst>
        </pc:spChg>
        <pc:spChg chg="del">
          <ac:chgData name="Biton, Peleg" userId="80974794-56d2-47d4-996f-5efaf19f89da" providerId="ADAL" clId="{0937E432-EB22-42C6-A0E2-59D01DC820D5}" dt="2021-01-05T20:56:16.366" v="1310" actId="478"/>
          <ac:spMkLst>
            <pc:docMk/>
            <pc:sldMk cId="2882913895" sldId="370"/>
            <ac:spMk id="47" creationId="{DCB2E3FA-585C-4DE8-AE54-8263FA2CFCEF}"/>
          </ac:spMkLst>
        </pc:spChg>
        <pc:spChg chg="del">
          <ac:chgData name="Biton, Peleg" userId="80974794-56d2-47d4-996f-5efaf19f89da" providerId="ADAL" clId="{0937E432-EB22-42C6-A0E2-59D01DC820D5}" dt="2021-01-05T20:56:18.703" v="1313" actId="478"/>
          <ac:spMkLst>
            <pc:docMk/>
            <pc:sldMk cId="2882913895" sldId="370"/>
            <ac:spMk id="48" creationId="{1DA90116-E074-4D1E-8B00-AA1D687BA45B}"/>
          </ac:spMkLst>
        </pc:spChg>
        <pc:spChg chg="del">
          <ac:chgData name="Biton, Peleg" userId="80974794-56d2-47d4-996f-5efaf19f89da" providerId="ADAL" clId="{0937E432-EB22-42C6-A0E2-59D01DC820D5}" dt="2021-01-05T20:56:16.952" v="1311" actId="478"/>
          <ac:spMkLst>
            <pc:docMk/>
            <pc:sldMk cId="2882913895" sldId="370"/>
            <ac:spMk id="65" creationId="{9BB0E862-7F16-4220-B0FF-060DF6ACD6DF}"/>
          </ac:spMkLst>
        </pc:spChg>
        <pc:spChg chg="add mod">
          <ac:chgData name="Biton, Peleg" userId="80974794-56d2-47d4-996f-5efaf19f89da" providerId="ADAL" clId="{0937E432-EB22-42C6-A0E2-59D01DC820D5}" dt="2021-01-05T20:56:39.250" v="1319" actId="1076"/>
          <ac:spMkLst>
            <pc:docMk/>
            <pc:sldMk cId="2882913895" sldId="370"/>
            <ac:spMk id="66" creationId="{3EED5C3D-5A99-4DCB-A6E3-8629F30E37C4}"/>
          </ac:spMkLst>
        </pc:spChg>
        <pc:spChg chg="del">
          <ac:chgData name="Biton, Peleg" userId="80974794-56d2-47d4-996f-5efaf19f89da" providerId="ADAL" clId="{0937E432-EB22-42C6-A0E2-59D01DC820D5}" dt="2021-01-05T20:56:17.970" v="1312" actId="478"/>
          <ac:spMkLst>
            <pc:docMk/>
            <pc:sldMk cId="2882913895" sldId="370"/>
            <ac:spMk id="67" creationId="{8D40BFBF-23D7-40A2-AC73-CA0F5B358EC6}"/>
          </ac:spMkLst>
        </pc:spChg>
      </pc:sldChg>
      <pc:sldChg chg="addSp modSp add">
        <pc:chgData name="Biton, Peleg" userId="80974794-56d2-47d4-996f-5efaf19f89da" providerId="ADAL" clId="{0937E432-EB22-42C6-A0E2-59D01DC820D5}" dt="2021-01-05T21:05:14.739" v="1573" actId="1036"/>
        <pc:sldMkLst>
          <pc:docMk/>
          <pc:sldMk cId="1872309908" sldId="371"/>
        </pc:sldMkLst>
        <pc:spChg chg="add mod">
          <ac:chgData name="Biton, Peleg" userId="80974794-56d2-47d4-996f-5efaf19f89da" providerId="ADAL" clId="{0937E432-EB22-42C6-A0E2-59D01DC820D5}" dt="2021-01-05T21:04:56.017" v="1548" actId="20577"/>
          <ac:spMkLst>
            <pc:docMk/>
            <pc:sldMk cId="1872309908" sldId="371"/>
            <ac:spMk id="47" creationId="{F2EE2228-8C84-44FB-98ED-A7D888CE4771}"/>
          </ac:spMkLst>
        </pc:spChg>
        <pc:spChg chg="add mod">
          <ac:chgData name="Biton, Peleg" userId="80974794-56d2-47d4-996f-5efaf19f89da" providerId="ADAL" clId="{0937E432-EB22-42C6-A0E2-59D01DC820D5}" dt="2021-01-05T21:05:14.739" v="1573" actId="1036"/>
          <ac:spMkLst>
            <pc:docMk/>
            <pc:sldMk cId="1872309908" sldId="371"/>
            <ac:spMk id="48" creationId="{02A7BE0B-A86A-4059-A5E1-EEE063325F40}"/>
          </ac:spMkLst>
        </pc:spChg>
      </pc:sldChg>
      <pc:sldChg chg="add del">
        <pc:chgData name="Biton, Peleg" userId="80974794-56d2-47d4-996f-5efaf19f89da" providerId="ADAL" clId="{0937E432-EB22-42C6-A0E2-59D01DC820D5}" dt="2021-01-05T20:57:22.826" v="1344" actId="2696"/>
        <pc:sldMkLst>
          <pc:docMk/>
          <pc:sldMk cId="4043844930" sldId="371"/>
        </pc:sldMkLst>
      </pc:sldChg>
      <pc:sldChg chg="add del">
        <pc:chgData name="Biton, Peleg" userId="80974794-56d2-47d4-996f-5efaf19f89da" providerId="ADAL" clId="{0937E432-EB22-42C6-A0E2-59D01DC820D5}" dt="2021-01-05T20:57:51.038" v="1347"/>
        <pc:sldMkLst>
          <pc:docMk/>
          <pc:sldMk cId="3602075130" sldId="372"/>
        </pc:sldMkLst>
      </pc:sldChg>
    </pc:docChg>
  </pc:docChgLst>
  <pc:docChgLst>
    <pc:chgData name="Biton, Peleg" userId="80974794-56d2-47d4-996f-5efaf19f89da" providerId="ADAL" clId="{9D701CC7-6053-44CD-90BA-CB950FAF465C}"/>
    <pc:docChg chg="modSld">
      <pc:chgData name="Biton, Peleg" userId="80974794-56d2-47d4-996f-5efaf19f89da" providerId="ADAL" clId="{9D701CC7-6053-44CD-90BA-CB950FAF465C}" dt="2021-01-04T14:03:52.603" v="3" actId="20577"/>
      <pc:docMkLst>
        <pc:docMk/>
      </pc:docMkLst>
      <pc:sldChg chg="modSp">
        <pc:chgData name="Biton, Peleg" userId="80974794-56d2-47d4-996f-5efaf19f89da" providerId="ADAL" clId="{9D701CC7-6053-44CD-90BA-CB950FAF465C}" dt="2021-01-04T14:03:37.659" v="0" actId="20577"/>
        <pc:sldMkLst>
          <pc:docMk/>
          <pc:sldMk cId="846075597" sldId="275"/>
        </pc:sldMkLst>
        <pc:spChg chg="mod">
          <ac:chgData name="Biton, Peleg" userId="80974794-56d2-47d4-996f-5efaf19f89da" providerId="ADAL" clId="{9D701CC7-6053-44CD-90BA-CB950FAF465C}" dt="2021-01-04T14:03:37.659" v="0" actId="20577"/>
          <ac:spMkLst>
            <pc:docMk/>
            <pc:sldMk cId="846075597" sldId="275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4.925" v="1" actId="20577"/>
        <pc:sldMkLst>
          <pc:docMk/>
          <pc:sldMk cId="847661822" sldId="276"/>
        </pc:sldMkLst>
        <pc:spChg chg="mod">
          <ac:chgData name="Biton, Peleg" userId="80974794-56d2-47d4-996f-5efaf19f89da" providerId="ADAL" clId="{9D701CC7-6053-44CD-90BA-CB950FAF465C}" dt="2021-01-04T14:03:44.925" v="1" actId="20577"/>
          <ac:spMkLst>
            <pc:docMk/>
            <pc:sldMk cId="847661822" sldId="276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9.157" v="2" actId="20577"/>
        <pc:sldMkLst>
          <pc:docMk/>
          <pc:sldMk cId="3741015999" sldId="277"/>
        </pc:sldMkLst>
        <pc:spChg chg="mod">
          <ac:chgData name="Biton, Peleg" userId="80974794-56d2-47d4-996f-5efaf19f89da" providerId="ADAL" clId="{9D701CC7-6053-44CD-90BA-CB950FAF465C}" dt="2021-01-04T14:03:49.157" v="2" actId="20577"/>
          <ac:spMkLst>
            <pc:docMk/>
            <pc:sldMk cId="3741015999" sldId="277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52.603" v="3" actId="20577"/>
        <pc:sldMkLst>
          <pc:docMk/>
          <pc:sldMk cId="2326704291" sldId="302"/>
        </pc:sldMkLst>
        <pc:spChg chg="mod">
          <ac:chgData name="Biton, Peleg" userId="80974794-56d2-47d4-996f-5efaf19f89da" providerId="ADAL" clId="{9D701CC7-6053-44CD-90BA-CB950FAF465C}" dt="2021-01-04T14:03:52.603" v="3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488B2C2B-1EC4-445F-AB73-4FCF8A045DBF}"/>
    <pc:docChg chg="undo redo custSel addSld delSld modSld">
      <pc:chgData name="Biton, Peleg" userId="80974794-56d2-47d4-996f-5efaf19f89da" providerId="ADAL" clId="{488B2C2B-1EC4-445F-AB73-4FCF8A045DBF}" dt="2021-01-04T13:40:59.494" v="1453" actId="2696"/>
      <pc:docMkLst>
        <pc:docMk/>
      </pc:docMkLst>
      <pc:sldChg chg="addSp delSp modSp">
        <pc:chgData name="Biton, Peleg" userId="80974794-56d2-47d4-996f-5efaf19f89da" providerId="ADAL" clId="{488B2C2B-1EC4-445F-AB73-4FCF8A045DBF}" dt="2021-01-04T13:17:38.188" v="947"/>
        <pc:sldMkLst>
          <pc:docMk/>
          <pc:sldMk cId="2569700066" sldId="259"/>
        </pc:sldMkLst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8" creationId="{86E173F9-4BD8-45C9-895B-D9291BE03666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25" creationId="{A90A968F-3AF7-4E1E-AFBB-5AE133A3841C}"/>
          </ac:spMkLst>
        </pc:spChg>
        <pc:spChg chg="del">
          <ac:chgData name="Biton, Peleg" userId="80974794-56d2-47d4-996f-5efaf19f89da" providerId="ADAL" clId="{488B2C2B-1EC4-445F-AB73-4FCF8A045DBF}" dt="2021-01-04T12:30:28.944" v="19" actId="478"/>
          <ac:spMkLst>
            <pc:docMk/>
            <pc:sldMk cId="2569700066" sldId="259"/>
            <ac:spMk id="27" creationId="{7B18125E-728F-45A0-80D5-5585256F344E}"/>
          </ac:spMkLst>
        </pc:spChg>
        <pc:spChg chg="del mod">
          <ac:chgData name="Biton, Peleg" userId="80974794-56d2-47d4-996f-5efaf19f89da" providerId="ADAL" clId="{488B2C2B-1EC4-445F-AB73-4FCF8A045DBF}" dt="2021-01-04T12:36:38.250" v="100" actId="478"/>
          <ac:spMkLst>
            <pc:docMk/>
            <pc:sldMk cId="2569700066" sldId="259"/>
            <ac:spMk id="29" creationId="{CB01C50A-EEBD-4831-8E6B-D8350B999833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2" creationId="{9B64485D-C62A-4AAB-AC0C-A75DE3FEADF1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4" creationId="{76ECDCD9-7E16-4AFD-B61E-ADC155FA7450}"/>
          </ac:spMkLst>
        </pc:spChg>
        <pc:spChg chg="del mod">
          <ac:chgData name="Biton, Peleg" userId="80974794-56d2-47d4-996f-5efaf19f89da" providerId="ADAL" clId="{488B2C2B-1EC4-445F-AB73-4FCF8A045DBF}" dt="2021-01-04T12:41:25.738" v="186" actId="478"/>
          <ac:spMkLst>
            <pc:docMk/>
            <pc:sldMk cId="2569700066" sldId="259"/>
            <ac:spMk id="35" creationId="{7AEE8799-7FE5-43E7-8DE3-8FA9DA408245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37" creationId="{29272CA2-4C6A-4FD4-BA56-10ADBBD8637E}"/>
          </ac:spMkLst>
        </pc:spChg>
        <pc:spChg chg="del mod">
          <ac:chgData name="Biton, Peleg" userId="80974794-56d2-47d4-996f-5efaf19f89da" providerId="ADAL" clId="{488B2C2B-1EC4-445F-AB73-4FCF8A045DBF}" dt="2021-01-04T12:38:25.758" v="137" actId="478"/>
          <ac:spMkLst>
            <pc:docMk/>
            <pc:sldMk cId="2569700066" sldId="259"/>
            <ac:spMk id="39" creationId="{2CA230E9-CC37-4A65-A31D-A707BDDA0C5E}"/>
          </ac:spMkLst>
        </pc:spChg>
        <pc:spChg chg="del mod">
          <ac:chgData name="Biton, Peleg" userId="80974794-56d2-47d4-996f-5efaf19f89da" providerId="ADAL" clId="{488B2C2B-1EC4-445F-AB73-4FCF8A045DBF}" dt="2021-01-04T12:38:27.277" v="139" actId="478"/>
          <ac:spMkLst>
            <pc:docMk/>
            <pc:sldMk cId="2569700066" sldId="259"/>
            <ac:spMk id="41" creationId="{FD5D3AD4-329B-472D-88D6-B46143B29807}"/>
          </ac:spMkLst>
        </pc:spChg>
        <pc:spChg chg="add del mod">
          <ac:chgData name="Biton, Peleg" userId="80974794-56d2-47d4-996f-5efaf19f89da" providerId="ADAL" clId="{488B2C2B-1EC4-445F-AB73-4FCF8A045DBF}" dt="2021-01-04T13:03:56.136" v="667" actId="478"/>
          <ac:spMkLst>
            <pc:docMk/>
            <pc:sldMk cId="2569700066" sldId="259"/>
            <ac:spMk id="43" creationId="{07CB71FA-6D68-44CC-B8B2-187B99CA03DE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2" creationId="{A575433E-6FF4-4584-8579-A6809BE12807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4" creationId="{1D8FE777-8CC0-4FD9-B6C4-33983E4A949C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8" creationId="{35B69D44-A57B-4635-BCA4-345914756F32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60" creationId="{823CF434-D7EE-4E0E-B4FB-009DB9E80008}"/>
          </ac:spMkLst>
        </pc:spChg>
        <pc:spChg chg="add mod">
          <ac:chgData name="Biton, Peleg" userId="80974794-56d2-47d4-996f-5efaf19f89da" providerId="ADAL" clId="{488B2C2B-1EC4-445F-AB73-4FCF8A045DBF}" dt="2021-01-04T12:39:05.440" v="148" actId="20577"/>
          <ac:spMkLst>
            <pc:docMk/>
            <pc:sldMk cId="2569700066" sldId="259"/>
            <ac:spMk id="62" creationId="{F009C921-2A8B-4280-98D6-A02F2FA04B3A}"/>
          </ac:spMkLst>
        </pc:spChg>
        <pc:spChg chg="add mod">
          <ac:chgData name="Biton, Peleg" userId="80974794-56d2-47d4-996f-5efaf19f89da" providerId="ADAL" clId="{488B2C2B-1EC4-445F-AB73-4FCF8A045DBF}" dt="2021-01-04T12:39:15.168" v="163" actId="20577"/>
          <ac:spMkLst>
            <pc:docMk/>
            <pc:sldMk cId="2569700066" sldId="259"/>
            <ac:spMk id="64" creationId="{9B6DCB81-52D1-4749-BA00-C5A335CE4B25}"/>
          </ac:spMkLst>
        </pc:spChg>
        <pc:spChg chg="add mod">
          <ac:chgData name="Biton, Peleg" userId="80974794-56d2-47d4-996f-5efaf19f89da" providerId="ADAL" clId="{488B2C2B-1EC4-445F-AB73-4FCF8A045DBF}" dt="2021-01-04T12:38:55.933" v="145" actId="1037"/>
          <ac:spMkLst>
            <pc:docMk/>
            <pc:sldMk cId="2569700066" sldId="259"/>
            <ac:spMk id="69" creationId="{BCE3BD88-D8BE-4F53-BDA2-20E15AB2543E}"/>
          </ac:spMkLst>
        </pc:spChg>
        <pc:spChg chg="add del mod">
          <ac:chgData name="Biton, Peleg" userId="80974794-56d2-47d4-996f-5efaf19f89da" providerId="ADAL" clId="{488B2C2B-1EC4-445F-AB73-4FCF8A045DBF}" dt="2021-01-04T12:43:24.282" v="295" actId="478"/>
          <ac:spMkLst>
            <pc:docMk/>
            <pc:sldMk cId="2569700066" sldId="259"/>
            <ac:spMk id="70" creationId="{0349C554-37DF-4181-BB1E-A6E3939C895B}"/>
          </ac:spMkLst>
        </pc:spChg>
        <pc:spChg chg="add mod">
          <ac:chgData name="Biton, Peleg" userId="80974794-56d2-47d4-996f-5efaf19f89da" providerId="ADAL" clId="{488B2C2B-1EC4-445F-AB73-4FCF8A045DBF}" dt="2021-01-04T12:47:24.433" v="373" actId="20577"/>
          <ac:spMkLst>
            <pc:docMk/>
            <pc:sldMk cId="2569700066" sldId="259"/>
            <ac:spMk id="71" creationId="{A7A5B612-C541-43AF-8686-0531855DDE25}"/>
          </ac:spMkLst>
        </pc:spChg>
        <pc:spChg chg="add del mod">
          <ac:chgData name="Biton, Peleg" userId="80974794-56d2-47d4-996f-5efaf19f89da" providerId="ADAL" clId="{488B2C2B-1EC4-445F-AB73-4FCF8A045DBF}" dt="2021-01-04T12:41:14.713" v="184" actId="478"/>
          <ac:spMkLst>
            <pc:docMk/>
            <pc:sldMk cId="2569700066" sldId="259"/>
            <ac:spMk id="76" creationId="{C262D296-8F9C-40A5-A449-E40E0FCA0C5B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78" creationId="{8EB31268-CCCD-432C-ACC4-BD68ECAD51AB}"/>
          </ac:spMkLst>
        </pc:spChg>
        <pc:spChg chg="add mod">
          <ac:chgData name="Biton, Peleg" userId="80974794-56d2-47d4-996f-5efaf19f89da" providerId="ADAL" clId="{488B2C2B-1EC4-445F-AB73-4FCF8A045DBF}" dt="2021-01-04T12:40:40.531" v="178" actId="207"/>
          <ac:spMkLst>
            <pc:docMk/>
            <pc:sldMk cId="2569700066" sldId="259"/>
            <ac:spMk id="79" creationId="{F4739436-FDA2-42C5-A724-A691F2810C8F}"/>
          </ac:spMkLst>
        </pc:spChg>
        <pc:spChg chg="add del mod ord">
          <ac:chgData name="Biton, Peleg" userId="80974794-56d2-47d4-996f-5efaf19f89da" providerId="ADAL" clId="{488B2C2B-1EC4-445F-AB73-4FCF8A045DBF}" dt="2021-01-04T12:46:56.779" v="364" actId="478"/>
          <ac:spMkLst>
            <pc:docMk/>
            <pc:sldMk cId="2569700066" sldId="259"/>
            <ac:spMk id="80" creationId="{7163C1CF-84C7-4191-B52C-67CEBBBA23BB}"/>
          </ac:spMkLst>
        </pc:spChg>
        <pc:spChg chg="add mod">
          <ac:chgData name="Biton, Peleg" userId="80974794-56d2-47d4-996f-5efaf19f89da" providerId="ADAL" clId="{488B2C2B-1EC4-445F-AB73-4FCF8A045DBF}" dt="2021-01-04T12:46:55.484" v="363" actId="1076"/>
          <ac:spMkLst>
            <pc:docMk/>
            <pc:sldMk cId="2569700066" sldId="259"/>
            <ac:spMk id="81" creationId="{51031566-3190-4D33-89E1-9ECDE18C49E3}"/>
          </ac:spMkLst>
        </pc:spChg>
        <pc:spChg chg="add mod">
          <ac:chgData name="Biton, Peleg" userId="80974794-56d2-47d4-996f-5efaf19f89da" providerId="ADAL" clId="{488B2C2B-1EC4-445F-AB73-4FCF8A045DBF}" dt="2021-01-04T12:41:33.311" v="188" actId="1076"/>
          <ac:spMkLst>
            <pc:docMk/>
            <pc:sldMk cId="2569700066" sldId="259"/>
            <ac:spMk id="82" creationId="{A1B95FC1-7243-47E6-BADE-797A8EF151BE}"/>
          </ac:spMkLst>
        </pc:spChg>
        <pc:spChg chg="add del mod">
          <ac:chgData name="Biton, Peleg" userId="80974794-56d2-47d4-996f-5efaf19f89da" providerId="ADAL" clId="{488B2C2B-1EC4-445F-AB73-4FCF8A045DBF}" dt="2021-01-04T12:46:57.829" v="365" actId="478"/>
          <ac:spMkLst>
            <pc:docMk/>
            <pc:sldMk cId="2569700066" sldId="259"/>
            <ac:spMk id="83" creationId="{4E6F8B5C-EB67-4F6D-9A2E-613475738276}"/>
          </ac:spMkLst>
        </pc:spChg>
        <pc:spChg chg="add mod">
          <ac:chgData name="Biton, Peleg" userId="80974794-56d2-47d4-996f-5efaf19f89da" providerId="ADAL" clId="{488B2C2B-1EC4-445F-AB73-4FCF8A045DBF}" dt="2021-01-04T12:47:29.135" v="374"/>
          <ac:spMkLst>
            <pc:docMk/>
            <pc:sldMk cId="2569700066" sldId="259"/>
            <ac:spMk id="84" creationId="{56CAD5D7-142B-49CE-8305-9120857511BC}"/>
          </ac:spMkLst>
        </pc:spChg>
        <pc:spChg chg="add mod">
          <ac:chgData name="Biton, Peleg" userId="80974794-56d2-47d4-996f-5efaf19f89da" providerId="ADAL" clId="{488B2C2B-1EC4-445F-AB73-4FCF8A045DBF}" dt="2021-01-04T12:47:36.601" v="375" actId="207"/>
          <ac:spMkLst>
            <pc:docMk/>
            <pc:sldMk cId="2569700066" sldId="259"/>
            <ac:spMk id="85" creationId="{A8F13CB2-141E-4C40-9DBA-4514CA5BDABB}"/>
          </ac:spMkLst>
        </pc:spChg>
        <pc:spChg chg="add del">
          <ac:chgData name="Biton, Peleg" userId="80974794-56d2-47d4-996f-5efaf19f89da" providerId="ADAL" clId="{488B2C2B-1EC4-445F-AB73-4FCF8A045DBF}" dt="2021-01-04T13:03:54.493" v="666" actId="478"/>
          <ac:spMkLst>
            <pc:docMk/>
            <pc:sldMk cId="2569700066" sldId="259"/>
            <ac:spMk id="86" creationId="{4C2CC2E4-B8E2-4248-99A4-56815FB44BD6}"/>
          </ac:spMkLst>
        </pc:spChg>
        <pc:spChg chg="mod">
          <ac:chgData name="Biton, Peleg" userId="80974794-56d2-47d4-996f-5efaf19f89da" providerId="ADAL" clId="{488B2C2B-1EC4-445F-AB73-4FCF8A045DBF}" dt="2021-01-04T13:08:21.487" v="808" actId="20577"/>
          <ac:spMkLst>
            <pc:docMk/>
            <pc:sldMk cId="2569700066" sldId="259"/>
            <ac:spMk id="89" creationId="{FD427FC8-B164-48F7-A789-96705B9D714C}"/>
          </ac:spMkLst>
        </pc:spChg>
        <pc:spChg chg="mod">
          <ac:chgData name="Biton, Peleg" userId="80974794-56d2-47d4-996f-5efaf19f89da" providerId="ADAL" clId="{488B2C2B-1EC4-445F-AB73-4FCF8A045DBF}" dt="2021-01-04T13:05:19.934" v="724" actId="1038"/>
          <ac:spMkLst>
            <pc:docMk/>
            <pc:sldMk cId="2569700066" sldId="259"/>
            <ac:spMk id="90" creationId="{EC7884AA-F8DC-4DF1-9AB4-B394FDC5A7BB}"/>
          </ac:spMkLst>
        </pc:spChg>
        <pc:spChg chg="del">
          <ac:chgData name="Biton, Peleg" userId="80974794-56d2-47d4-996f-5efaf19f89da" providerId="ADAL" clId="{488B2C2B-1EC4-445F-AB73-4FCF8A045DBF}" dt="2021-01-04T13:05:23.185" v="725"/>
          <ac:spMkLst>
            <pc:docMk/>
            <pc:sldMk cId="2569700066" sldId="259"/>
            <ac:spMk id="91" creationId="{6E81EB58-0EFB-4376-8A4A-D41FACDE23CF}"/>
          </ac:spMkLst>
        </pc:spChg>
        <pc:spChg chg="add mod">
          <ac:chgData name="Biton, Peleg" userId="80974794-56d2-47d4-996f-5efaf19f89da" providerId="ADAL" clId="{488B2C2B-1EC4-445F-AB73-4FCF8A045DBF}" dt="2021-01-04T13:06:02.861" v="779" actId="164"/>
          <ac:spMkLst>
            <pc:docMk/>
            <pc:sldMk cId="2569700066" sldId="259"/>
            <ac:spMk id="92" creationId="{4603FF8E-2308-41F7-AA97-06030C348BD7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6" creationId="{ECA9C168-C76B-4BF3-901D-398C2C3E88A6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7" creationId="{BF75DFDE-2A65-4568-B1A4-6A33F6ED4C58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8" creationId="{9658B987-B7B7-4D4E-AD92-CB1EDEE8E61D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9" creationId="{37D77481-60A0-423B-A474-96C1E367E916}"/>
          </ac:spMkLst>
        </pc:spChg>
        <pc:grpChg chg="add del mod">
          <ac:chgData name="Biton, Peleg" userId="80974794-56d2-47d4-996f-5efaf19f89da" providerId="ADAL" clId="{488B2C2B-1EC4-445F-AB73-4FCF8A045DBF}" dt="2021-01-04T13:17:37.786" v="946" actId="478"/>
          <ac:grpSpMkLst>
            <pc:docMk/>
            <pc:sldMk cId="2569700066" sldId="259"/>
            <ac:grpSpMk id="44" creationId="{CD7DED7E-3FEC-4D3B-8F90-BD14F6E08542}"/>
          </ac:grpSpMkLst>
        </pc:grpChg>
        <pc:grpChg chg="add mod">
          <ac:chgData name="Biton, Peleg" userId="80974794-56d2-47d4-996f-5efaf19f89da" providerId="ADAL" clId="{488B2C2B-1EC4-445F-AB73-4FCF8A045DBF}" dt="2021-01-04T13:06:02.861" v="779" actId="164"/>
          <ac:grpSpMkLst>
            <pc:docMk/>
            <pc:sldMk cId="2569700066" sldId="259"/>
            <ac:grpSpMk id="87" creationId="{7BA4D875-F5DC-4EB4-A10D-118A7A85D473}"/>
          </ac:grpSpMkLst>
        </pc:grpChg>
        <pc:grpChg chg="add">
          <ac:chgData name="Biton, Peleg" userId="80974794-56d2-47d4-996f-5efaf19f89da" providerId="ADAL" clId="{488B2C2B-1EC4-445F-AB73-4FCF8A045DBF}" dt="2021-01-04T13:17:38.188" v="947"/>
          <ac:grpSpMkLst>
            <pc:docMk/>
            <pc:sldMk cId="2569700066" sldId="259"/>
            <ac:grpSpMk id="93" creationId="{51685BE2-8003-43DA-A445-1F8D2B53BA26}"/>
          </ac:grpSpMkLst>
        </pc:grp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" creationId="{90316761-9A9C-45DD-883B-22155F2B1094}"/>
          </ac:cxnSpMkLst>
        </pc:cxnChg>
        <pc:cxnChg chg="del mod">
          <ac:chgData name="Biton, Peleg" userId="80974794-56d2-47d4-996f-5efaf19f89da" providerId="ADAL" clId="{488B2C2B-1EC4-445F-AB73-4FCF8A045DBF}" dt="2021-01-04T12:31:55.334" v="25" actId="478"/>
          <ac:cxnSpMkLst>
            <pc:docMk/>
            <pc:sldMk cId="2569700066" sldId="259"/>
            <ac:cxnSpMk id="10" creationId="{B41ACA05-D3DB-4038-B872-0AD425F5D207}"/>
          </ac:cxnSpMkLst>
        </pc:cxn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16" creationId="{7474CBE1-4CB3-4C37-A320-D820D66CA7FB}"/>
          </ac:cxnSpMkLst>
        </pc:cxnChg>
        <pc:cxnChg chg="del mod">
          <ac:chgData name="Biton, Peleg" userId="80974794-56d2-47d4-996f-5efaf19f89da" providerId="ADAL" clId="{488B2C2B-1EC4-445F-AB73-4FCF8A045DBF}" dt="2021-01-04T12:30:30.201" v="20" actId="478"/>
          <ac:cxnSpMkLst>
            <pc:docMk/>
            <pc:sldMk cId="2569700066" sldId="259"/>
            <ac:cxnSpMk id="26" creationId="{CB8DE100-975B-4FED-836C-A9574DDBF52A}"/>
          </ac:cxnSpMkLst>
        </pc:cxnChg>
        <pc:cxnChg chg="del mod">
          <ac:chgData name="Biton, Peleg" userId="80974794-56d2-47d4-996f-5efaf19f89da" providerId="ADAL" clId="{488B2C2B-1EC4-445F-AB73-4FCF8A045DBF}" dt="2021-01-04T12:33:03.425" v="31" actId="478"/>
          <ac:cxnSpMkLst>
            <pc:docMk/>
            <pc:sldMk cId="2569700066" sldId="259"/>
            <ac:cxnSpMk id="28" creationId="{541423BD-5FFE-424E-B5DB-05687518A0A3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1" creationId="{8D745F1F-024F-4328-BE7E-F374C81C20B9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3" creationId="{10B1CB7A-5C92-4CF8-A9D5-EE254D4298FD}"/>
          </ac:cxnSpMkLst>
        </pc:cxnChg>
        <pc:cxnChg chg="del mod">
          <ac:chgData name="Biton, Peleg" userId="80974794-56d2-47d4-996f-5efaf19f89da" providerId="ADAL" clId="{488B2C2B-1EC4-445F-AB73-4FCF8A045DBF}" dt="2021-01-04T12:36:15.927" v="98" actId="478"/>
          <ac:cxnSpMkLst>
            <pc:docMk/>
            <pc:sldMk cId="2569700066" sldId="259"/>
            <ac:cxnSpMk id="38" creationId="{FF070F1E-872C-441F-A047-47239E8ABD63}"/>
          </ac:cxnSpMkLst>
        </pc:cxnChg>
        <pc:cxnChg chg="del mod">
          <ac:chgData name="Biton, Peleg" userId="80974794-56d2-47d4-996f-5efaf19f89da" providerId="ADAL" clId="{488B2C2B-1EC4-445F-AB73-4FCF8A045DBF}" dt="2021-01-04T12:36:17.129" v="99" actId="478"/>
          <ac:cxnSpMkLst>
            <pc:docMk/>
            <pc:sldMk cId="2569700066" sldId="259"/>
            <ac:cxnSpMk id="40" creationId="{8B8B1A84-E54C-4926-A7D0-96E3A03D1F9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2" creationId="{58048FA6-5FD9-4CEB-A0E6-009A8BAEF165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6" creationId="{299016A4-990A-4D14-99D6-E18AB90E69C2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1" creationId="{8905CEA8-CE9F-4C74-AB2B-436C14BD41C0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3" creationId="{B912BF5B-9F4E-4AC6-B755-70FB8AA422FC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7" creationId="{6A96985B-4E09-4836-B823-414060030FEF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9" creationId="{ED00936E-C14B-4D6F-8191-0F7777CA4D11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1" creationId="{E65993E4-59B2-4C77-B0A2-260B0BC002E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3" creationId="{82DEC071-1B4B-40DC-A51A-D0A32F6EB88D}"/>
          </ac:cxnSpMkLst>
        </pc:cxnChg>
        <pc:cxnChg chg="del mod">
          <ac:chgData name="Biton, Peleg" userId="80974794-56d2-47d4-996f-5efaf19f89da" providerId="ADAL" clId="{488B2C2B-1EC4-445F-AB73-4FCF8A045DBF}" dt="2021-01-04T12:34:32.477" v="93" actId="478"/>
          <ac:cxnSpMkLst>
            <pc:docMk/>
            <pc:sldMk cId="2569700066" sldId="259"/>
            <ac:cxnSpMk id="67" creationId="{AF8227E3-6394-4D42-BE69-F7E2044E80F7}"/>
          </ac:cxnSpMkLst>
        </pc:cxnChg>
        <pc:cxnChg chg="add mod">
          <ac:chgData name="Biton, Peleg" userId="80974794-56d2-47d4-996f-5efaf19f89da" providerId="ADAL" clId="{488B2C2B-1EC4-445F-AB73-4FCF8A045DBF}" dt="2021-01-04T12:38:55.933" v="145" actId="1037"/>
          <ac:cxnSpMkLst>
            <pc:docMk/>
            <pc:sldMk cId="2569700066" sldId="259"/>
            <ac:cxnSpMk id="68" creationId="{974679D7-2B52-44C5-87E3-ABDF0D9896AC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2" creationId="{F9428DE3-812D-40F3-838D-FC3975DE3095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3" creationId="{3BD77593-45FC-497A-876D-2DB8A5AC53AE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4" creationId="{DCBC62CF-241C-42E5-BD49-33C178C9996F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5" creationId="{C2B91CC2-591D-4781-9839-1C274F517C41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7" creationId="{77D8DCF7-1A4C-4B98-9445-3954E39DE18A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17.530" v="993"/>
        <pc:sldMkLst>
          <pc:docMk/>
          <pc:sldMk cId="126289860" sldId="260"/>
        </pc:sldMkLst>
        <pc:spChg chg="del">
          <ac:chgData name="Biton, Peleg" userId="80974794-56d2-47d4-996f-5efaf19f89da" providerId="ADAL" clId="{488B2C2B-1EC4-445F-AB73-4FCF8A045DBF}" dt="2021-01-04T13:04:01.268" v="669" actId="478"/>
          <ac:spMkLst>
            <pc:docMk/>
            <pc:sldMk cId="126289860" sldId="260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48:19.203" v="377" actId="1076"/>
          <ac:spMkLst>
            <pc:docMk/>
            <pc:sldMk cId="126289860" sldId="260"/>
            <ac:spMk id="79" creationId="{F4739436-FDA2-42C5-A724-A691F2810C8F}"/>
          </ac:spMkLst>
        </pc:spChg>
        <pc:spChg chg="add del mod">
          <ac:chgData name="Biton, Peleg" userId="80974794-56d2-47d4-996f-5efaf19f89da" providerId="ADAL" clId="{488B2C2B-1EC4-445F-AB73-4FCF8A045DBF}" dt="2021-01-04T13:17:32.141" v="943" actId="478"/>
          <ac:spMkLst>
            <pc:docMk/>
            <pc:sldMk cId="126289860" sldId="260"/>
            <ac:spMk id="80" creationId="{46137F63-9C97-4381-A970-338906313273}"/>
          </ac:spMkLst>
        </pc:spChg>
        <pc:spChg chg="mod">
          <ac:chgData name="Biton, Peleg" userId="80974794-56d2-47d4-996f-5efaf19f89da" providerId="ADAL" clId="{488B2C2B-1EC4-445F-AB73-4FCF8A045DBF}" dt="2021-01-04T12:51:37.757" v="429" actId="1076"/>
          <ac:spMkLst>
            <pc:docMk/>
            <pc:sldMk cId="126289860" sldId="260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48:39.705" v="391" actId="20577"/>
          <ac:spMkLst>
            <pc:docMk/>
            <pc:sldMk cId="126289860" sldId="260"/>
            <ac:spMk id="84" creationId="{56CAD5D7-142B-49CE-8305-9120857511BC}"/>
          </ac:spMkLst>
        </pc:spChg>
        <pc:spChg chg="mod">
          <ac:chgData name="Biton, Peleg" userId="80974794-56d2-47d4-996f-5efaf19f89da" providerId="ADAL" clId="{488B2C2B-1EC4-445F-AB73-4FCF8A045DBF}" dt="2021-01-04T13:23:17.530" v="993"/>
          <ac:spMkLst>
            <pc:docMk/>
            <pc:sldMk cId="126289860" sldId="260"/>
            <ac:spMk id="99" creationId="{5DA507B1-6B59-4018-BE63-6B135778B033}"/>
          </ac:spMkLst>
        </pc:spChg>
        <pc:grpChg chg="add del">
          <ac:chgData name="Biton, Peleg" userId="80974794-56d2-47d4-996f-5efaf19f89da" providerId="ADAL" clId="{488B2C2B-1EC4-445F-AB73-4FCF8A045DBF}" dt="2021-01-04T13:05:43.028" v="773" actId="478"/>
          <ac:grpSpMkLst>
            <pc:docMk/>
            <pc:sldMk cId="126289860" sldId="260"/>
            <ac:grpSpMk id="44" creationId="{C577BA08-B576-4F15-A631-78D9EE81843A}"/>
          </ac:grpSpMkLst>
        </pc:grpChg>
        <pc:grpChg chg="add del">
          <ac:chgData name="Biton, Peleg" userId="80974794-56d2-47d4-996f-5efaf19f89da" providerId="ADAL" clId="{488B2C2B-1EC4-445F-AB73-4FCF8A045DBF}" dt="2021-01-04T13:06:07.128" v="780" actId="478"/>
          <ac:grpSpMkLst>
            <pc:docMk/>
            <pc:sldMk cId="126289860" sldId="260"/>
            <ac:grpSpMk id="50" creationId="{2EADCD86-8FDC-4D9B-BFD1-1A75584D9C48}"/>
          </ac:grpSpMkLst>
        </pc:grpChg>
        <pc:grpChg chg="add del">
          <ac:chgData name="Biton, Peleg" userId="80974794-56d2-47d4-996f-5efaf19f89da" providerId="ADAL" clId="{488B2C2B-1EC4-445F-AB73-4FCF8A045DBF}" dt="2021-01-04T13:17:33.968" v="944" actId="478"/>
          <ac:grpSpMkLst>
            <pc:docMk/>
            <pc:sldMk cId="126289860" sldId="260"/>
            <ac:grpSpMk id="66" creationId="{A700DCD4-6C2C-4AA9-B637-C7D6D53956AB}"/>
          </ac:grpSpMkLst>
        </pc:grpChg>
        <pc:grpChg chg="add del">
          <ac:chgData name="Biton, Peleg" userId="80974794-56d2-47d4-996f-5efaf19f89da" providerId="ADAL" clId="{488B2C2B-1EC4-445F-AB73-4FCF8A045DBF}" dt="2021-01-04T13:17:30.792" v="942"/>
          <ac:grpSpMkLst>
            <pc:docMk/>
            <pc:sldMk cId="126289860" sldId="260"/>
            <ac:grpSpMk id="86" creationId="{269BCAAC-EFB3-4CA1-AD43-ECEDCBB91E52}"/>
          </ac:grpSpMkLst>
        </pc:grpChg>
        <pc:grpChg chg="add">
          <ac:chgData name="Biton, Peleg" userId="80974794-56d2-47d4-996f-5efaf19f89da" providerId="ADAL" clId="{488B2C2B-1EC4-445F-AB73-4FCF8A045DBF}" dt="2021-01-04T13:17:34.501" v="945"/>
          <ac:grpSpMkLst>
            <pc:docMk/>
            <pc:sldMk cId="126289860" sldId="260"/>
            <ac:grpSpMk id="93" creationId="{20B90ED4-E085-4B72-8F6E-7CD59506074F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19.914" v="994"/>
        <pc:sldMkLst>
          <pc:docMk/>
          <pc:sldMk cId="1947165034" sldId="261"/>
        </pc:sldMkLst>
        <pc:spChg chg="mod">
          <ac:chgData name="Biton, Peleg" userId="80974794-56d2-47d4-996f-5efaf19f89da" providerId="ADAL" clId="{488B2C2B-1EC4-445F-AB73-4FCF8A045DBF}" dt="2021-01-04T12:48:54.998" v="395" actId="20577"/>
          <ac:spMkLst>
            <pc:docMk/>
            <pc:sldMk cId="1947165034" sldId="261"/>
            <ac:spMk id="4" creationId="{A8C51AC7-82FB-4F45-8200-9DD776011032}"/>
          </ac:spMkLst>
        </pc:spChg>
        <pc:spChg chg="del">
          <ac:chgData name="Biton, Peleg" userId="80974794-56d2-47d4-996f-5efaf19f89da" providerId="ADAL" clId="{488B2C2B-1EC4-445F-AB73-4FCF8A045DBF}" dt="2021-01-04T13:04:06.222" v="671" actId="478"/>
          <ac:spMkLst>
            <pc:docMk/>
            <pc:sldMk cId="1947165034" sldId="26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28.699" v="810"/>
          <ac:spMkLst>
            <pc:docMk/>
            <pc:sldMk cId="1947165034" sldId="261"/>
            <ac:spMk id="80" creationId="{6ACD294A-2619-490C-A39C-34A415642015}"/>
          </ac:spMkLst>
        </pc:spChg>
        <pc:spChg chg="mod">
          <ac:chgData name="Biton, Peleg" userId="80974794-56d2-47d4-996f-5efaf19f89da" providerId="ADAL" clId="{488B2C2B-1EC4-445F-AB73-4FCF8A045DBF}" dt="2021-01-04T13:23:19.914" v="994"/>
          <ac:spMkLst>
            <pc:docMk/>
            <pc:sldMk cId="1947165034" sldId="261"/>
            <ac:spMk id="92" creationId="{288B45B0-F492-42D0-939C-BED8394913F7}"/>
          </ac:spMkLst>
        </pc:spChg>
        <pc:grpChg chg="add del">
          <ac:chgData name="Biton, Peleg" userId="80974794-56d2-47d4-996f-5efaf19f89da" providerId="ADAL" clId="{488B2C2B-1EC4-445F-AB73-4FCF8A045DBF}" dt="2021-01-04T13:06:10.233" v="782" actId="478"/>
          <ac:grpSpMkLst>
            <pc:docMk/>
            <pc:sldMk cId="1947165034" sldId="261"/>
            <ac:grpSpMk id="44" creationId="{03F5F594-E09C-42CF-8EA8-7F3F12102348}"/>
          </ac:grpSpMkLst>
        </pc:grpChg>
        <pc:grpChg chg="add del">
          <ac:chgData name="Biton, Peleg" userId="80974794-56d2-47d4-996f-5efaf19f89da" providerId="ADAL" clId="{488B2C2B-1EC4-445F-AB73-4FCF8A045DBF}" dt="2021-01-04T13:05:49.529" v="777"/>
          <ac:grpSpMkLst>
            <pc:docMk/>
            <pc:sldMk cId="1947165034" sldId="261"/>
            <ac:grpSpMk id="50" creationId="{D790C7DD-5988-43E8-B2B3-A6DF45DE9E50}"/>
          </ac:grpSpMkLst>
        </pc:grpChg>
        <pc:grpChg chg="add del">
          <ac:chgData name="Biton, Peleg" userId="80974794-56d2-47d4-996f-5efaf19f89da" providerId="ADAL" clId="{488B2C2B-1EC4-445F-AB73-4FCF8A045DBF}" dt="2021-01-04T13:17:24.757" v="938" actId="478"/>
          <ac:grpSpMkLst>
            <pc:docMk/>
            <pc:sldMk cId="1947165034" sldId="261"/>
            <ac:grpSpMk id="66" creationId="{4DBC9863-8A15-4AB0-9607-A5E754FB4B65}"/>
          </ac:grpSpMkLst>
        </pc:grpChg>
        <pc:grpChg chg="add">
          <ac:chgData name="Biton, Peleg" userId="80974794-56d2-47d4-996f-5efaf19f89da" providerId="ADAL" clId="{488B2C2B-1EC4-445F-AB73-4FCF8A045DBF}" dt="2021-01-04T13:17:25.197" v="939"/>
          <ac:grpSpMkLst>
            <pc:docMk/>
            <pc:sldMk cId="1947165034" sldId="261"/>
            <ac:grpSpMk id="86" creationId="{4D31D2CF-FAA1-4816-BEF1-538D1B16488E}"/>
          </ac:grpSpMkLst>
        </pc:grp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42" creationId="{58048FA6-5FD9-4CEB-A0E6-009A8BAEF165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22.669" v="995"/>
        <pc:sldMkLst>
          <pc:docMk/>
          <pc:sldMk cId="1018802633" sldId="262"/>
        </pc:sldMkLst>
        <pc:spChg chg="del">
          <ac:chgData name="Biton, Peleg" userId="80974794-56d2-47d4-996f-5efaf19f89da" providerId="ADAL" clId="{488B2C2B-1EC4-445F-AB73-4FCF8A045DBF}" dt="2021-01-04T13:04:14.755" v="673" actId="478"/>
          <ac:spMkLst>
            <pc:docMk/>
            <pc:sldMk cId="1018802633" sldId="262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31.135" v="811"/>
          <ac:spMkLst>
            <pc:docMk/>
            <pc:sldMk cId="1018802633" sldId="262"/>
            <ac:spMk id="66" creationId="{9588A880-9346-4E12-A713-10CD64AFCC4D}"/>
          </ac:spMkLst>
        </pc:spChg>
        <pc:spChg chg="mod">
          <ac:chgData name="Biton, Peleg" userId="80974794-56d2-47d4-996f-5efaf19f89da" providerId="ADAL" clId="{488B2C2B-1EC4-445F-AB73-4FCF8A045DBF}" dt="2021-01-04T12:49:20.457" v="397" actId="1076"/>
          <ac:spMkLst>
            <pc:docMk/>
            <pc:sldMk cId="1018802633" sldId="262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1:41.351" v="430" actId="1076"/>
          <ac:spMkLst>
            <pc:docMk/>
            <pc:sldMk cId="1018802633" sldId="262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2.669" v="995"/>
          <ac:spMkLst>
            <pc:docMk/>
            <pc:sldMk cId="1018802633" sldId="262"/>
            <ac:spMk id="88" creationId="{BA6643B1-9744-4304-8660-AFADCEB7C3F6}"/>
          </ac:spMkLst>
        </pc:spChg>
        <pc:grpChg chg="add del">
          <ac:chgData name="Biton, Peleg" userId="80974794-56d2-47d4-996f-5efaf19f89da" providerId="ADAL" clId="{488B2C2B-1EC4-445F-AB73-4FCF8A045DBF}" dt="2021-01-04T13:06:14.071" v="784" actId="478"/>
          <ac:grpSpMkLst>
            <pc:docMk/>
            <pc:sldMk cId="1018802633" sldId="262"/>
            <ac:grpSpMk id="44" creationId="{E60868ED-1BEF-4D0E-A212-4CCDAAB8F9C4}"/>
          </ac:grpSpMkLst>
        </pc:grpChg>
        <pc:grpChg chg="add del">
          <ac:chgData name="Biton, Peleg" userId="80974794-56d2-47d4-996f-5efaf19f89da" providerId="ADAL" clId="{488B2C2B-1EC4-445F-AB73-4FCF8A045DBF}" dt="2021-01-04T13:17:19.003" v="936" actId="478"/>
          <ac:grpSpMkLst>
            <pc:docMk/>
            <pc:sldMk cId="1018802633" sldId="262"/>
            <ac:grpSpMk id="50" creationId="{69A2F391-CAD4-4F07-A75A-3E476A00AAAD}"/>
          </ac:grpSpMkLst>
        </pc:grpChg>
        <pc:grpChg chg="add">
          <ac:chgData name="Biton, Peleg" userId="80974794-56d2-47d4-996f-5efaf19f89da" providerId="ADAL" clId="{488B2C2B-1EC4-445F-AB73-4FCF8A045DBF}" dt="2021-01-04T13:17:19.526" v="937"/>
          <ac:grpSpMkLst>
            <pc:docMk/>
            <pc:sldMk cId="1018802633" sldId="262"/>
            <ac:grpSpMk id="70" creationId="{145E2016-4890-4FF7-BDCE-B77A12745FE3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5.355" v="996"/>
        <pc:sldMkLst>
          <pc:docMk/>
          <pc:sldMk cId="3459599916" sldId="263"/>
        </pc:sldMkLst>
        <pc:spChg chg="del">
          <ac:chgData name="Biton, Peleg" userId="80974794-56d2-47d4-996f-5efaf19f89da" providerId="ADAL" clId="{488B2C2B-1EC4-445F-AB73-4FCF8A045DBF}" dt="2021-01-04T13:06:30.306" v="787" actId="478"/>
          <ac:spMkLst>
            <pc:docMk/>
            <pc:sldMk cId="3459599916" sldId="263"/>
            <ac:spMk id="43" creationId="{07CB71FA-6D68-44CC-B8B2-187B99CA03DE}"/>
          </ac:spMkLst>
        </pc:spChg>
        <pc:spChg chg="add del">
          <ac:chgData name="Biton, Peleg" userId="80974794-56d2-47d4-996f-5efaf19f89da" providerId="ADAL" clId="{488B2C2B-1EC4-445F-AB73-4FCF8A045DBF}" dt="2021-01-04T12:49:53.807" v="405"/>
          <ac:spMkLst>
            <pc:docMk/>
            <pc:sldMk cId="3459599916" sldId="263"/>
            <ac:spMk id="44" creationId="{00F4AEB7-A896-4CA6-949F-398A5F1478BC}"/>
          </ac:spMkLst>
        </pc:spChg>
        <pc:spChg chg="add ord">
          <ac:chgData name="Biton, Peleg" userId="80974794-56d2-47d4-996f-5efaf19f89da" providerId="ADAL" clId="{488B2C2B-1EC4-445F-AB73-4FCF8A045DBF}" dt="2021-01-04T12:50:23.239" v="407" actId="167"/>
          <ac:spMkLst>
            <pc:docMk/>
            <pc:sldMk cId="3459599916" sldId="263"/>
            <ac:spMk id="45" creationId="{00E40F4D-D229-43BB-A5AB-70069749F18E}"/>
          </ac:spMkLst>
        </pc:spChg>
        <pc:spChg chg="mod">
          <ac:chgData name="Biton, Peleg" userId="80974794-56d2-47d4-996f-5efaf19f89da" providerId="ADAL" clId="{488B2C2B-1EC4-445F-AB73-4FCF8A045DBF}" dt="2021-01-04T13:06:34.011" v="789" actId="20577"/>
          <ac:spMkLst>
            <pc:docMk/>
            <pc:sldMk cId="3459599916" sldId="263"/>
            <ac:spMk id="50" creationId="{BCCDFB73-1FAF-475E-A115-B92B72FC87D9}"/>
          </ac:spMkLst>
        </pc:spChg>
        <pc:spChg chg="mod">
          <ac:chgData name="Biton, Peleg" userId="80974794-56d2-47d4-996f-5efaf19f89da" providerId="ADAL" clId="{488B2C2B-1EC4-445F-AB73-4FCF8A045DBF}" dt="2021-01-04T13:08:34.868" v="812"/>
          <ac:spMkLst>
            <pc:docMk/>
            <pc:sldMk cId="3459599916" sldId="263"/>
            <ac:spMk id="55" creationId="{5AC20054-8BF1-43CB-8E97-B74FEB8F5B02}"/>
          </ac:spMkLst>
        </pc:spChg>
        <pc:spChg chg="mod">
          <ac:chgData name="Biton, Peleg" userId="80974794-56d2-47d4-996f-5efaf19f89da" providerId="ADAL" clId="{488B2C2B-1EC4-445F-AB73-4FCF8A045DBF}" dt="2021-01-04T12:49:36.300" v="399" actId="1076"/>
          <ac:spMkLst>
            <pc:docMk/>
            <pc:sldMk cId="3459599916" sldId="263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17:09.684" v="935" actId="20577"/>
          <ac:spMkLst>
            <pc:docMk/>
            <pc:sldMk cId="3459599916" sldId="263"/>
            <ac:spMk id="80" creationId="{4F11E645-A629-42C1-B50A-D49663256BF0}"/>
          </ac:spMkLst>
        </pc:spChg>
        <pc:spChg chg="mod">
          <ac:chgData name="Biton, Peleg" userId="80974794-56d2-47d4-996f-5efaf19f89da" providerId="ADAL" clId="{488B2C2B-1EC4-445F-AB73-4FCF8A045DBF}" dt="2021-01-04T13:06:27.416" v="786" actId="1076"/>
          <ac:spMkLst>
            <pc:docMk/>
            <pc:sldMk cId="3459599916" sldId="263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5.355" v="996"/>
          <ac:spMkLst>
            <pc:docMk/>
            <pc:sldMk cId="3459599916" sldId="263"/>
            <ac:spMk id="83" creationId="{21383B82-74A6-44A9-BB42-55A09D02DFD7}"/>
          </ac:spMkLst>
        </pc:spChg>
        <pc:spChg chg="del mod">
          <ac:chgData name="Biton, Peleg" userId="80974794-56d2-47d4-996f-5efaf19f89da" providerId="ADAL" clId="{488B2C2B-1EC4-445F-AB73-4FCF8A045DBF}" dt="2021-01-04T12:49:52.181" v="403" actId="478"/>
          <ac:spMkLst>
            <pc:docMk/>
            <pc:sldMk cId="3459599916" sldId="263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7:06.897" v="933" actId="478"/>
          <ac:grpSpMkLst>
            <pc:docMk/>
            <pc:sldMk cId="3459599916" sldId="263"/>
            <ac:grpSpMk id="47" creationId="{FAA1D1E0-C9AE-4E07-A7C8-971BB22C17AC}"/>
          </ac:grpSpMkLst>
        </pc:grpChg>
        <pc:grpChg chg="add">
          <ac:chgData name="Biton, Peleg" userId="80974794-56d2-47d4-996f-5efaf19f89da" providerId="ADAL" clId="{488B2C2B-1EC4-445F-AB73-4FCF8A045DBF}" dt="2021-01-04T13:17:07.298" v="934"/>
          <ac:grpSpMkLst>
            <pc:docMk/>
            <pc:sldMk cId="3459599916" sldId="263"/>
            <ac:grpSpMk id="65" creationId="{A75A254C-B91F-41B2-89B9-77D2CF4F6C89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8.127" v="997"/>
        <pc:sldMkLst>
          <pc:docMk/>
          <pc:sldMk cId="1186469568" sldId="264"/>
        </pc:sldMkLst>
        <pc:spChg chg="mod">
          <ac:chgData name="Biton, Peleg" userId="80974794-56d2-47d4-996f-5efaf19f89da" providerId="ADAL" clId="{488B2C2B-1EC4-445F-AB73-4FCF8A045DBF}" dt="2021-01-04T12:50:38.870" v="420" actId="20577"/>
          <ac:spMkLst>
            <pc:docMk/>
            <pc:sldMk cId="1186469568" sldId="264"/>
            <ac:spMk id="13" creationId="{4CD99ABF-6E91-4780-948E-3B830D82A31B}"/>
          </ac:spMkLst>
        </pc:spChg>
        <pc:spChg chg="del mod">
          <ac:chgData name="Biton, Peleg" userId="80974794-56d2-47d4-996f-5efaf19f89da" providerId="ADAL" clId="{488B2C2B-1EC4-445F-AB73-4FCF8A045DBF}" dt="2021-01-04T13:06:43.047" v="792" actId="478"/>
          <ac:spMkLst>
            <pc:docMk/>
            <pc:sldMk cId="1186469568" sldId="264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9:03.431" v="813"/>
          <ac:spMkLst>
            <pc:docMk/>
            <pc:sldMk cId="1186469568" sldId="264"/>
            <ac:spMk id="49" creationId="{313186EC-5662-48B6-95E2-50C868E11A6B}"/>
          </ac:spMkLst>
        </pc:spChg>
        <pc:spChg chg="mod">
          <ac:chgData name="Biton, Peleg" userId="80974794-56d2-47d4-996f-5efaf19f89da" providerId="ADAL" clId="{488B2C2B-1EC4-445F-AB73-4FCF8A045DBF}" dt="2021-01-04T13:23:28.127" v="997"/>
          <ac:spMkLst>
            <pc:docMk/>
            <pc:sldMk cId="1186469568" sldId="264"/>
            <ac:spMk id="76" creationId="{388129EB-21DA-496D-AD70-70DC9A3ACC4B}"/>
          </ac:spMkLst>
        </pc:spChg>
        <pc:spChg chg="mod">
          <ac:chgData name="Biton, Peleg" userId="80974794-56d2-47d4-996f-5efaf19f89da" providerId="ADAL" clId="{488B2C2B-1EC4-445F-AB73-4FCF8A045DBF}" dt="2021-01-04T12:51:53.717" v="432" actId="1076"/>
          <ac:spMkLst>
            <pc:docMk/>
            <pc:sldMk cId="1186469568" sldId="264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0:58.198" v="428" actId="20577"/>
          <ac:spMkLst>
            <pc:docMk/>
            <pc:sldMk cId="1186469568" sldId="264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54.256" v="931" actId="478"/>
          <ac:grpSpMkLst>
            <pc:docMk/>
            <pc:sldMk cId="1186469568" sldId="264"/>
            <ac:grpSpMk id="44" creationId="{71CF8363-31F2-4AB2-8686-EC399ADB3FE0}"/>
          </ac:grpSpMkLst>
        </pc:grpChg>
        <pc:grpChg chg="add">
          <ac:chgData name="Biton, Peleg" userId="80974794-56d2-47d4-996f-5efaf19f89da" providerId="ADAL" clId="{488B2C2B-1EC4-445F-AB73-4FCF8A045DBF}" dt="2021-01-04T13:16:54.723" v="932"/>
          <ac:grpSpMkLst>
            <pc:docMk/>
            <pc:sldMk cId="1186469568" sldId="264"/>
            <ac:grpSpMk id="55" creationId="{67A64491-5559-4EB3-BE85-BA03004AF776}"/>
          </ac:grpSpMkLst>
        </pc:grpChg>
      </pc:sldChg>
      <pc:sldChg chg="add del">
        <pc:chgData name="Biton, Peleg" userId="80974794-56d2-47d4-996f-5efaf19f89da" providerId="ADAL" clId="{488B2C2B-1EC4-445F-AB73-4FCF8A045DBF}" dt="2021-01-04T12:50:28.091" v="409"/>
        <pc:sldMkLst>
          <pc:docMk/>
          <pc:sldMk cId="1258407462" sldId="264"/>
        </pc:sldMkLst>
      </pc:sldChg>
      <pc:sldChg chg="del">
        <pc:chgData name="Biton, Peleg" userId="80974794-56d2-47d4-996f-5efaf19f89da" providerId="ADAL" clId="{488B2C2B-1EC4-445F-AB73-4FCF8A045DBF}" dt="2021-01-04T12:46:08.294" v="330" actId="2696"/>
        <pc:sldMkLst>
          <pc:docMk/>
          <pc:sldMk cId="2025694146" sldId="264"/>
        </pc:sldMkLst>
      </pc:sldChg>
      <pc:sldChg chg="addSp delSp modSp add">
        <pc:chgData name="Biton, Peleg" userId="80974794-56d2-47d4-996f-5efaf19f89da" providerId="ADAL" clId="{488B2C2B-1EC4-445F-AB73-4FCF8A045DBF}" dt="2021-01-04T13:23:31.039" v="998"/>
        <pc:sldMkLst>
          <pc:docMk/>
          <pc:sldMk cId="1543642543" sldId="265"/>
        </pc:sldMkLst>
        <pc:spChg chg="del">
          <ac:chgData name="Biton, Peleg" userId="80974794-56d2-47d4-996f-5efaf19f89da" providerId="ADAL" clId="{488B2C2B-1EC4-445F-AB73-4FCF8A045DBF}" dt="2021-01-04T13:07:06.348" v="794" actId="478"/>
          <ac:spMkLst>
            <pc:docMk/>
            <pc:sldMk cId="1543642543" sldId="265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08.418" v="796" actId="20577"/>
          <ac:spMkLst>
            <pc:docMk/>
            <pc:sldMk cId="1543642543" sldId="265"/>
            <ac:spMk id="48" creationId="{1587BD6A-1872-4D4D-99FA-FEFE94417D76}"/>
          </ac:spMkLst>
        </pc:spChg>
        <pc:spChg chg="mod">
          <ac:chgData name="Biton, Peleg" userId="80974794-56d2-47d4-996f-5efaf19f89da" providerId="ADAL" clId="{488B2C2B-1EC4-445F-AB73-4FCF8A045DBF}" dt="2021-01-04T13:09:15.236" v="815"/>
          <ac:spMkLst>
            <pc:docMk/>
            <pc:sldMk cId="1543642543" sldId="265"/>
            <ac:spMk id="49" creationId="{B8A46C1B-6A76-4D10-8DFD-05A1C753457B}"/>
          </ac:spMkLst>
        </pc:spChg>
        <pc:spChg chg="mod">
          <ac:chgData name="Biton, Peleg" userId="80974794-56d2-47d4-996f-5efaf19f89da" providerId="ADAL" clId="{488B2C2B-1EC4-445F-AB73-4FCF8A045DBF}" dt="2021-01-04T13:16:49.451" v="930" actId="20577"/>
          <ac:spMkLst>
            <pc:docMk/>
            <pc:sldMk cId="1543642543" sldId="265"/>
            <ac:spMk id="70" creationId="{E502BCFB-B7AF-4AD1-A5AE-59F7666204A3}"/>
          </ac:spMkLst>
        </pc:spChg>
        <pc:spChg chg="mod">
          <ac:chgData name="Biton, Peleg" userId="80974794-56d2-47d4-996f-5efaf19f89da" providerId="ADAL" clId="{488B2C2B-1EC4-445F-AB73-4FCF8A045DBF}" dt="2021-01-04T12:52:32.752" v="437"/>
          <ac:spMkLst>
            <pc:docMk/>
            <pc:sldMk cId="1543642543" sldId="26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31.039" v="998"/>
          <ac:spMkLst>
            <pc:docMk/>
            <pc:sldMk cId="1543642543" sldId="265"/>
            <ac:spMk id="76" creationId="{E7C0A1B9-E5DC-4408-9741-E397AF3E5E39}"/>
          </ac:spMkLst>
        </pc:spChg>
        <pc:spChg chg="mod">
          <ac:chgData name="Biton, Peleg" userId="80974794-56d2-47d4-996f-5efaf19f89da" providerId="ADAL" clId="{488B2C2B-1EC4-445F-AB73-4FCF8A045DBF}" dt="2021-01-04T12:52:12.170" v="434" actId="1076"/>
          <ac:spMkLst>
            <pc:docMk/>
            <pc:sldMk cId="1543642543" sldId="26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2:18.663" v="435" actId="1076"/>
          <ac:spMkLst>
            <pc:docMk/>
            <pc:sldMk cId="1543642543" sldId="26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2:50.418" v="449" actId="20577"/>
          <ac:spMkLst>
            <pc:docMk/>
            <pc:sldMk cId="1543642543" sldId="265"/>
            <ac:spMk id="84" creationId="{56CAD5D7-142B-49CE-8305-9120857511BC}"/>
          </ac:spMkLst>
        </pc:spChg>
        <pc:grpChg chg="add del mod">
          <ac:chgData name="Biton, Peleg" userId="80974794-56d2-47d4-996f-5efaf19f89da" providerId="ADAL" clId="{488B2C2B-1EC4-445F-AB73-4FCF8A045DBF}" dt="2021-01-04T13:16:46.903" v="928" actId="478"/>
          <ac:grpSpMkLst>
            <pc:docMk/>
            <pc:sldMk cId="1543642543" sldId="265"/>
            <ac:grpSpMk id="44" creationId="{9E487905-1CAB-430A-B069-05A922F15B44}"/>
          </ac:grpSpMkLst>
        </pc:grpChg>
        <pc:grpChg chg="mod">
          <ac:chgData name="Biton, Peleg" userId="80974794-56d2-47d4-996f-5efaf19f89da" providerId="ADAL" clId="{488B2C2B-1EC4-445F-AB73-4FCF8A045DBF}" dt="2021-01-04T13:09:15.236" v="815"/>
          <ac:grpSpMkLst>
            <pc:docMk/>
            <pc:sldMk cId="1543642543" sldId="265"/>
            <ac:grpSpMk id="45" creationId="{DC4A047F-5AC8-4607-AFBB-32488701B3B0}"/>
          </ac:grpSpMkLst>
        </pc:grpChg>
        <pc:grpChg chg="add">
          <ac:chgData name="Biton, Peleg" userId="80974794-56d2-47d4-996f-5efaf19f89da" providerId="ADAL" clId="{488B2C2B-1EC4-445F-AB73-4FCF8A045DBF}" dt="2021-01-04T13:16:47.319" v="929"/>
          <ac:grpSpMkLst>
            <pc:docMk/>
            <pc:sldMk cId="1543642543" sldId="265"/>
            <ac:grpSpMk id="55" creationId="{C4186402-0F02-472B-8C65-CBED55D47B50}"/>
          </ac:grpSpMkLst>
        </pc:grpChg>
      </pc:sldChg>
      <pc:sldChg chg="del">
        <pc:chgData name="Biton, Peleg" userId="80974794-56d2-47d4-996f-5efaf19f89da" providerId="ADAL" clId="{488B2C2B-1EC4-445F-AB73-4FCF8A045DBF}" dt="2021-01-04T12:46:08.326" v="331" actId="2696"/>
        <pc:sldMkLst>
          <pc:docMk/>
          <pc:sldMk cId="2009898479" sldId="265"/>
        </pc:sldMkLst>
      </pc:sldChg>
      <pc:sldChg chg="addSp delSp modSp add">
        <pc:chgData name="Biton, Peleg" userId="80974794-56d2-47d4-996f-5efaf19f89da" providerId="ADAL" clId="{488B2C2B-1EC4-445F-AB73-4FCF8A045DBF}" dt="2021-01-04T13:23:35.707" v="999"/>
        <pc:sldMkLst>
          <pc:docMk/>
          <pc:sldMk cId="306140974" sldId="266"/>
        </pc:sldMkLst>
        <pc:spChg chg="del">
          <ac:chgData name="Biton, Peleg" userId="80974794-56d2-47d4-996f-5efaf19f89da" providerId="ADAL" clId="{488B2C2B-1EC4-445F-AB73-4FCF8A045DBF}" dt="2021-01-04T13:07:14.893" v="797" actId="478"/>
          <ac:spMkLst>
            <pc:docMk/>
            <pc:sldMk cId="306140974" sldId="266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17.287" v="799" actId="20577"/>
          <ac:spMkLst>
            <pc:docMk/>
            <pc:sldMk cId="306140974" sldId="266"/>
            <ac:spMk id="48" creationId="{D6FF7362-BD58-410E-BC8D-9BAABBBE4055}"/>
          </ac:spMkLst>
        </pc:spChg>
        <pc:spChg chg="mod">
          <ac:chgData name="Biton, Peleg" userId="80974794-56d2-47d4-996f-5efaf19f89da" providerId="ADAL" clId="{488B2C2B-1EC4-445F-AB73-4FCF8A045DBF}" dt="2021-01-04T13:09:19.173" v="816"/>
          <ac:spMkLst>
            <pc:docMk/>
            <pc:sldMk cId="306140974" sldId="266"/>
            <ac:spMk id="49" creationId="{06DF937E-890E-4FC8-96DB-32C67D0CAD68}"/>
          </ac:spMkLst>
        </pc:spChg>
        <pc:spChg chg="mod">
          <ac:chgData name="Biton, Peleg" userId="80974794-56d2-47d4-996f-5efaf19f89da" providerId="ADAL" clId="{488B2C2B-1EC4-445F-AB73-4FCF8A045DBF}" dt="2021-01-04T12:53:19.246" v="461" actId="20577"/>
          <ac:spMkLst>
            <pc:docMk/>
            <pc:sldMk cId="306140974" sldId="26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2:53:05.845" v="451" actId="1076"/>
          <ac:spMkLst>
            <pc:docMk/>
            <pc:sldMk cId="306140974" sldId="26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3:11.040" v="452" actId="1076"/>
          <ac:spMkLst>
            <pc:docMk/>
            <pc:sldMk cId="306140974" sldId="26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16:39.128" v="927" actId="20577"/>
          <ac:spMkLst>
            <pc:docMk/>
            <pc:sldMk cId="306140974" sldId="266"/>
            <ac:spMk id="96" creationId="{2C4EF132-F39A-4E52-AB86-03F50B09FBAC}"/>
          </ac:spMkLst>
        </pc:spChg>
        <pc:spChg chg="mod">
          <ac:chgData name="Biton, Peleg" userId="80974794-56d2-47d4-996f-5efaf19f89da" providerId="ADAL" clId="{488B2C2B-1EC4-445F-AB73-4FCF8A045DBF}" dt="2021-01-04T13:23:35.707" v="999"/>
          <ac:spMkLst>
            <pc:docMk/>
            <pc:sldMk cId="306140974" sldId="266"/>
            <ac:spMk id="97" creationId="{087560E1-04DF-4220-A87D-88CE11C431EC}"/>
          </ac:spMkLst>
        </pc:spChg>
        <pc:grpChg chg="add del">
          <ac:chgData name="Biton, Peleg" userId="80974794-56d2-47d4-996f-5efaf19f89da" providerId="ADAL" clId="{488B2C2B-1EC4-445F-AB73-4FCF8A045DBF}" dt="2021-01-04T13:16:36.656" v="925" actId="478"/>
          <ac:grpSpMkLst>
            <pc:docMk/>
            <pc:sldMk cId="306140974" sldId="266"/>
            <ac:grpSpMk id="44" creationId="{C5F39321-CE2E-4F45-8031-2E1FD4B76105}"/>
          </ac:grpSpMkLst>
        </pc:grpChg>
        <pc:grpChg chg="add del">
          <ac:chgData name="Biton, Peleg" userId="80974794-56d2-47d4-996f-5efaf19f89da" providerId="ADAL" clId="{488B2C2B-1EC4-445F-AB73-4FCF8A045DBF}" dt="2021-01-04T13:16:24.698" v="917"/>
          <ac:grpSpMkLst>
            <pc:docMk/>
            <pc:sldMk cId="306140974" sldId="266"/>
            <ac:grpSpMk id="55" creationId="{F17943A6-D26D-46BF-AE38-BBF59CBB8AB6}"/>
          </ac:grpSpMkLst>
        </pc:grpChg>
        <pc:grpChg chg="add del mod">
          <ac:chgData name="Biton, Peleg" userId="80974794-56d2-47d4-996f-5efaf19f89da" providerId="ADAL" clId="{488B2C2B-1EC4-445F-AB73-4FCF8A045DBF}" dt="2021-01-04T13:16:32.892" v="924" actId="478"/>
          <ac:grpSpMkLst>
            <pc:docMk/>
            <pc:sldMk cId="306140974" sldId="266"/>
            <ac:grpSpMk id="80" creationId="{C3504B65-C0C9-448D-91B7-4D75D6DBD972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3" creationId="{787DFBCD-F7E9-4F9F-8437-1CC92081BC08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7" creationId="{24B62AFE-7AF1-4556-A0C1-2CB5664C0C1F}"/>
          </ac:grpSpMkLst>
        </pc:grpChg>
        <pc:grpChg chg="add">
          <ac:chgData name="Biton, Peleg" userId="80974794-56d2-47d4-996f-5efaf19f89da" providerId="ADAL" clId="{488B2C2B-1EC4-445F-AB73-4FCF8A045DBF}" dt="2021-01-04T13:16:37.024" v="926"/>
          <ac:grpSpMkLst>
            <pc:docMk/>
            <pc:sldMk cId="306140974" sldId="266"/>
            <ac:grpSpMk id="91" creationId="{CBE186CA-D583-47B6-B560-400E5D169140}"/>
          </ac:grpSpMkLst>
        </pc:grpChg>
      </pc:sldChg>
      <pc:sldChg chg="del">
        <pc:chgData name="Biton, Peleg" userId="80974794-56d2-47d4-996f-5efaf19f89da" providerId="ADAL" clId="{488B2C2B-1EC4-445F-AB73-4FCF8A045DBF}" dt="2021-01-04T12:46:08.334" v="332" actId="2696"/>
        <pc:sldMkLst>
          <pc:docMk/>
          <pc:sldMk cId="4171956318" sldId="266"/>
        </pc:sldMkLst>
      </pc:sldChg>
      <pc:sldChg chg="del">
        <pc:chgData name="Biton, Peleg" userId="80974794-56d2-47d4-996f-5efaf19f89da" providerId="ADAL" clId="{488B2C2B-1EC4-445F-AB73-4FCF8A045DBF}" dt="2021-01-04T12:46:08.356" v="333" actId="2696"/>
        <pc:sldMkLst>
          <pc:docMk/>
          <pc:sldMk cId="677089772" sldId="267"/>
        </pc:sldMkLst>
      </pc:sldChg>
      <pc:sldChg chg="addSp delSp modSp add">
        <pc:chgData name="Biton, Peleg" userId="80974794-56d2-47d4-996f-5efaf19f89da" providerId="ADAL" clId="{488B2C2B-1EC4-445F-AB73-4FCF8A045DBF}" dt="2021-01-04T13:23:39.727" v="1000"/>
        <pc:sldMkLst>
          <pc:docMk/>
          <pc:sldMk cId="2908697220" sldId="267"/>
        </pc:sldMkLst>
        <pc:spChg chg="del">
          <ac:chgData name="Biton, Peleg" userId="80974794-56d2-47d4-996f-5efaf19f89da" providerId="ADAL" clId="{488B2C2B-1EC4-445F-AB73-4FCF8A045DBF}" dt="2021-01-04T13:07:48.653" v="800" actId="478"/>
          <ac:spMkLst>
            <pc:docMk/>
            <pc:sldMk cId="2908697220" sldId="267"/>
            <ac:spMk id="43" creationId="{07CB71FA-6D68-44CC-B8B2-187B99CA03DE}"/>
          </ac:spMkLst>
        </pc:spChg>
        <pc:spChg chg="add ord">
          <ac:chgData name="Biton, Peleg" userId="80974794-56d2-47d4-996f-5efaf19f89da" providerId="ADAL" clId="{488B2C2B-1EC4-445F-AB73-4FCF8A045DBF}" dt="2021-01-04T12:54:11.064" v="467" actId="167"/>
          <ac:spMkLst>
            <pc:docMk/>
            <pc:sldMk cId="2908697220" sldId="267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3:09:29.841" v="817"/>
          <ac:spMkLst>
            <pc:docMk/>
            <pc:sldMk cId="2908697220" sldId="267"/>
            <ac:spMk id="50" creationId="{80604A0D-021D-4063-9EC9-3C7E0A8B03BE}"/>
          </ac:spMkLst>
        </pc:spChg>
        <pc:spChg chg="mod">
          <ac:chgData name="Biton, Peleg" userId="80974794-56d2-47d4-996f-5efaf19f89da" providerId="ADAL" clId="{488B2C2B-1EC4-445F-AB73-4FCF8A045DBF}" dt="2021-01-04T12:53:35.931" v="463" actId="1076"/>
          <ac:spMkLst>
            <pc:docMk/>
            <pc:sldMk cId="2908697220" sldId="26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3:39.727" v="1000"/>
          <ac:spMkLst>
            <pc:docMk/>
            <pc:sldMk cId="2908697220" sldId="267"/>
            <ac:spMk id="80" creationId="{4415E13F-0530-4CBC-A84E-843EEC63EF00}"/>
          </ac:spMkLst>
        </pc:spChg>
        <pc:spChg chg="mod">
          <ac:chgData name="Biton, Peleg" userId="80974794-56d2-47d4-996f-5efaf19f89da" providerId="ADAL" clId="{488B2C2B-1EC4-445F-AB73-4FCF8A045DBF}" dt="2021-01-04T12:53:45.723" v="464" actId="1076"/>
          <ac:spMkLst>
            <pc:docMk/>
            <pc:sldMk cId="2908697220" sldId="267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2:54:04.160" v="465" actId="478"/>
          <ac:spMkLst>
            <pc:docMk/>
            <pc:sldMk cId="2908697220" sldId="267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18.349" v="913" actId="478"/>
          <ac:grpSpMkLst>
            <pc:docMk/>
            <pc:sldMk cId="2908697220" sldId="267"/>
            <ac:grpSpMk id="45" creationId="{5BF0EC11-D0C1-45E0-A32E-3E7C4644048C}"/>
          </ac:grpSpMkLst>
        </pc:grpChg>
        <pc:grpChg chg="add del">
          <ac:chgData name="Biton, Peleg" userId="80974794-56d2-47d4-996f-5efaf19f89da" providerId="ADAL" clId="{488B2C2B-1EC4-445F-AB73-4FCF8A045DBF}" dt="2021-01-04T13:16:29.060" v="922"/>
          <ac:grpSpMkLst>
            <pc:docMk/>
            <pc:sldMk cId="2908697220" sldId="267"/>
            <ac:grpSpMk id="56" creationId="{3406414C-D32B-4DEF-89D7-10801D995CA1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42.455" v="1001"/>
        <pc:sldMkLst>
          <pc:docMk/>
          <pc:sldMk cId="1230260718" sldId="268"/>
        </pc:sldMkLst>
        <pc:spChg chg="del">
          <ac:chgData name="Biton, Peleg" userId="80974794-56d2-47d4-996f-5efaf19f89da" providerId="ADAL" clId="{488B2C2B-1EC4-445F-AB73-4FCF8A045DBF}" dt="2021-01-04T13:07:55.634" v="802" actId="478"/>
          <ac:spMkLst>
            <pc:docMk/>
            <pc:sldMk cId="1230260718" sldId="268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18.770" v="521" actId="20577"/>
          <ac:spMkLst>
            <pc:docMk/>
            <pc:sldMk cId="1230260718" sldId="268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5" creationId="{E484ED02-E50C-4DD7-86ED-45E0E0E05FAA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5:06.568" v="503" actId="20577"/>
          <ac:spMkLst>
            <pc:docMk/>
            <pc:sldMk cId="1230260718" sldId="268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2:55:55.902" v="514" actId="20577"/>
          <ac:spMkLst>
            <pc:docMk/>
            <pc:sldMk cId="1230260718" sldId="268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2:54:34.024" v="470" actId="478"/>
          <ac:spMkLst>
            <pc:docMk/>
            <pc:sldMk cId="1230260718" sldId="268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2:54:32.850" v="469" actId="478"/>
          <ac:spMkLst>
            <pc:docMk/>
            <pc:sldMk cId="1230260718" sldId="268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42.455" v="1001"/>
          <ac:spMkLst>
            <pc:docMk/>
            <pc:sldMk cId="1230260718" sldId="268"/>
            <ac:spMk id="84" creationId="{BD1560D7-14ED-4980-A837-22C123DEAE8B}"/>
          </ac:spMkLst>
        </pc:spChg>
        <pc:grpChg chg="add del">
          <ac:chgData name="Biton, Peleg" userId="80974794-56d2-47d4-996f-5efaf19f89da" providerId="ADAL" clId="{488B2C2B-1EC4-445F-AB73-4FCF8A045DBF}" dt="2021-01-04T13:16:14.080" v="911" actId="478"/>
          <ac:grpSpMkLst>
            <pc:docMk/>
            <pc:sldMk cId="1230260718" sldId="268"/>
            <ac:grpSpMk id="48" creationId="{35C875D0-2E9F-4FDC-B680-F873EF17D41C}"/>
          </ac:grpSpMkLst>
        </pc:grpChg>
        <pc:grpChg chg="add">
          <ac:chgData name="Biton, Peleg" userId="80974794-56d2-47d4-996f-5efaf19f89da" providerId="ADAL" clId="{488B2C2B-1EC4-445F-AB73-4FCF8A045DBF}" dt="2021-01-04T13:16:14.496" v="912"/>
          <ac:grpSpMkLst>
            <pc:docMk/>
            <pc:sldMk cId="1230260718" sldId="268"/>
            <ac:grpSpMk id="66" creationId="{6DCDB87B-E2DB-4CD4-B65C-D6BD7B02D8A5}"/>
          </ac:grpSpMkLst>
        </pc:grpChg>
      </pc:sldChg>
      <pc:sldChg chg="del">
        <pc:chgData name="Biton, Peleg" userId="80974794-56d2-47d4-996f-5efaf19f89da" providerId="ADAL" clId="{488B2C2B-1EC4-445F-AB73-4FCF8A045DBF}" dt="2021-01-04T12:46:08.377" v="334" actId="2696"/>
        <pc:sldMkLst>
          <pc:docMk/>
          <pc:sldMk cId="1601061006" sldId="268"/>
        </pc:sldMkLst>
      </pc:sldChg>
      <pc:sldChg chg="del">
        <pc:chgData name="Biton, Peleg" userId="80974794-56d2-47d4-996f-5efaf19f89da" providerId="ADAL" clId="{488B2C2B-1EC4-445F-AB73-4FCF8A045DBF}" dt="2021-01-04T12:46:08.387" v="335" actId="2696"/>
        <pc:sldMkLst>
          <pc:docMk/>
          <pc:sldMk cId="3036998420" sldId="269"/>
        </pc:sldMkLst>
      </pc:sldChg>
      <pc:sldChg chg="addSp delSp modSp add">
        <pc:chgData name="Biton, Peleg" userId="80974794-56d2-47d4-996f-5efaf19f89da" providerId="ADAL" clId="{488B2C2B-1EC4-445F-AB73-4FCF8A045DBF}" dt="2021-01-04T13:23:46.712" v="1002"/>
        <pc:sldMkLst>
          <pc:docMk/>
          <pc:sldMk cId="3086092750" sldId="269"/>
        </pc:sldMkLst>
        <pc:spChg chg="add del">
          <ac:chgData name="Biton, Peleg" userId="80974794-56d2-47d4-996f-5efaf19f89da" providerId="ADAL" clId="{488B2C2B-1EC4-445F-AB73-4FCF8A045DBF}" dt="2021-01-04T13:09:54.955" v="819"/>
          <ac:spMkLst>
            <pc:docMk/>
            <pc:sldMk cId="3086092750" sldId="269"/>
            <ac:spMk id="2" creationId="{1B729939-FABA-4B64-B18B-E9B8024AE21F}"/>
          </ac:spMkLst>
        </pc:spChg>
        <pc:spChg chg="del">
          <ac:chgData name="Biton, Peleg" userId="80974794-56d2-47d4-996f-5efaf19f89da" providerId="ADAL" clId="{488B2C2B-1EC4-445F-AB73-4FCF8A045DBF}" dt="2021-01-04T13:10:03.023" v="822" actId="478"/>
          <ac:spMkLst>
            <pc:docMk/>
            <pc:sldMk cId="3086092750" sldId="269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42.725" v="529" actId="1076"/>
          <ac:spMkLst>
            <pc:docMk/>
            <pc:sldMk cId="3086092750" sldId="269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6:56.681" v="532" actId="1036"/>
          <ac:spMkLst>
            <pc:docMk/>
            <pc:sldMk cId="3086092750" sldId="269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6:37.031" v="528" actId="20577"/>
          <ac:spMkLst>
            <pc:docMk/>
            <pc:sldMk cId="3086092750" sldId="269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46.712" v="1002"/>
          <ac:spMkLst>
            <pc:docMk/>
            <pc:sldMk cId="3086092750" sldId="269"/>
            <ac:spMk id="89" creationId="{745DE57C-4F10-4C7D-8A37-98B83FD27FFF}"/>
          </ac:spMkLst>
        </pc:spChg>
        <pc:grpChg chg="add del">
          <ac:chgData name="Biton, Peleg" userId="80974794-56d2-47d4-996f-5efaf19f89da" providerId="ADAL" clId="{488B2C2B-1EC4-445F-AB73-4FCF8A045DBF}" dt="2021-01-04T13:10:01.099" v="821"/>
          <ac:grpSpMkLst>
            <pc:docMk/>
            <pc:sldMk cId="3086092750" sldId="269"/>
            <ac:grpSpMk id="48" creationId="{5007A827-9480-48F6-B007-7E86876B1BF3}"/>
          </ac:grpSpMkLst>
        </pc:grpChg>
        <pc:grpChg chg="add del">
          <ac:chgData name="Biton, Peleg" userId="80974794-56d2-47d4-996f-5efaf19f89da" providerId="ADAL" clId="{488B2C2B-1EC4-445F-AB73-4FCF8A045DBF}" dt="2021-01-04T13:16:09.501" v="909" actId="478"/>
          <ac:grpSpMkLst>
            <pc:docMk/>
            <pc:sldMk cId="3086092750" sldId="269"/>
            <ac:grpSpMk id="66" creationId="{EF55763F-B386-4E90-8B47-FA67D70143D0}"/>
          </ac:grpSpMkLst>
        </pc:grpChg>
        <pc:grpChg chg="add">
          <ac:chgData name="Biton, Peleg" userId="80974794-56d2-47d4-996f-5efaf19f89da" providerId="ADAL" clId="{488B2C2B-1EC4-445F-AB73-4FCF8A045DBF}" dt="2021-01-04T13:16:09.938" v="910"/>
          <ac:grpSpMkLst>
            <pc:docMk/>
            <pc:sldMk cId="3086092750" sldId="269"/>
            <ac:grpSpMk id="82" creationId="{E94C9119-8EC3-4E63-B865-EF591CBF75B2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51.125" v="1003"/>
        <pc:sldMkLst>
          <pc:docMk/>
          <pc:sldMk cId="1775301167" sldId="270"/>
        </pc:sldMkLst>
        <pc:spChg chg="del">
          <ac:chgData name="Biton, Peleg" userId="80974794-56d2-47d4-996f-5efaf19f89da" providerId="ADAL" clId="{488B2C2B-1EC4-445F-AB73-4FCF8A045DBF}" dt="2021-01-04T13:10:10.422" v="824" actId="478"/>
          <ac:spMkLst>
            <pc:docMk/>
            <pc:sldMk cId="1775301167" sldId="270"/>
            <ac:spMk id="43" creationId="{07CB71FA-6D68-44CC-B8B2-187B99CA03DE}"/>
          </ac:spMkLst>
        </pc:spChg>
        <pc:spChg chg="del mod">
          <ac:chgData name="Biton, Peleg" userId="80974794-56d2-47d4-996f-5efaf19f89da" providerId="ADAL" clId="{488B2C2B-1EC4-445F-AB73-4FCF8A045DBF}" dt="2021-01-04T12:58:00.106" v="545" actId="478"/>
          <ac:spMkLst>
            <pc:docMk/>
            <pc:sldMk cId="1775301167" sldId="270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2:57:19.613" v="534" actId="1076"/>
          <ac:spMkLst>
            <pc:docMk/>
            <pc:sldMk cId="1775301167" sldId="270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7:23.041" v="535" actId="1076"/>
          <ac:spMkLst>
            <pc:docMk/>
            <pc:sldMk cId="1775301167" sldId="270"/>
            <ac:spMk id="47" creationId="{3EBF8E4E-FF30-4D70-A3F2-D4DB57CB0E6F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8" creationId="{313003F9-323B-432A-9014-448467955493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9" creationId="{41D90B15-C3DE-4216-96E7-92A4D77AD57F}"/>
          </ac:spMkLst>
        </pc:spChg>
        <pc:spChg chg="mod">
          <ac:chgData name="Biton, Peleg" userId="80974794-56d2-47d4-996f-5efaf19f89da" providerId="ADAL" clId="{488B2C2B-1EC4-445F-AB73-4FCF8A045DBF}" dt="2021-01-04T13:10:13.728" v="826" actId="20577"/>
          <ac:spMkLst>
            <pc:docMk/>
            <pc:sldMk cId="1775301167" sldId="270"/>
            <ac:spMk id="65" creationId="{F672B756-4732-4EDE-83FC-09877F51D3C8}"/>
          </ac:spMkLst>
        </pc:spChg>
        <pc:spChg chg="mod">
          <ac:chgData name="Biton, Peleg" userId="80974794-56d2-47d4-996f-5efaf19f89da" providerId="ADAL" clId="{488B2C2B-1EC4-445F-AB73-4FCF8A045DBF}" dt="2021-01-04T12:58:23.283" v="555" actId="20577"/>
          <ac:spMkLst>
            <pc:docMk/>
            <pc:sldMk cId="1775301167" sldId="270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16:05.735" v="908" actId="20577"/>
          <ac:spMkLst>
            <pc:docMk/>
            <pc:sldMk cId="1775301167" sldId="270"/>
            <ac:spMk id="83" creationId="{64451242-105A-4835-8594-66F969DD6300}"/>
          </ac:spMkLst>
        </pc:spChg>
        <pc:spChg chg="mod">
          <ac:chgData name="Biton, Peleg" userId="80974794-56d2-47d4-996f-5efaf19f89da" providerId="ADAL" clId="{488B2C2B-1EC4-445F-AB73-4FCF8A045DBF}" dt="2021-01-04T13:23:51.125" v="1003"/>
          <ac:spMkLst>
            <pc:docMk/>
            <pc:sldMk cId="1775301167" sldId="270"/>
            <ac:spMk id="84" creationId="{A6E52134-E4C0-4FAC-B311-28543A803BC6}"/>
          </ac:spMkLst>
        </pc:spChg>
        <pc:spChg chg="del">
          <ac:chgData name="Biton, Peleg" userId="80974794-56d2-47d4-996f-5efaf19f89da" providerId="ADAL" clId="{488B2C2B-1EC4-445F-AB73-4FCF8A045DBF}" dt="2021-01-04T12:58:07.970" v="546" actId="478"/>
          <ac:spMkLst>
            <pc:docMk/>
            <pc:sldMk cId="1775301167" sldId="270"/>
            <ac:spMk id="85" creationId="{A8F13CB2-141E-4C40-9DBA-4514CA5BDABB}"/>
          </ac:spMkLst>
        </pc:spChg>
        <pc:grpChg chg="add del">
          <ac:chgData name="Biton, Peleg" userId="80974794-56d2-47d4-996f-5efaf19f89da" providerId="ADAL" clId="{488B2C2B-1EC4-445F-AB73-4FCF8A045DBF}" dt="2021-01-04T13:16:03.352" v="906" actId="478"/>
          <ac:grpSpMkLst>
            <pc:docMk/>
            <pc:sldMk cId="1775301167" sldId="270"/>
            <ac:grpSpMk id="50" creationId="{33334D84-0595-4392-9A18-318C36CF7FCF}"/>
          </ac:grpSpMkLst>
        </pc:grpChg>
        <pc:grpChg chg="add">
          <ac:chgData name="Biton, Peleg" userId="80974794-56d2-47d4-996f-5efaf19f89da" providerId="ADAL" clId="{488B2C2B-1EC4-445F-AB73-4FCF8A045DBF}" dt="2021-01-04T13:16:03.746" v="907"/>
          <ac:grpSpMkLst>
            <pc:docMk/>
            <pc:sldMk cId="1775301167" sldId="270"/>
            <ac:grpSpMk id="70" creationId="{E772A630-F7CB-42C0-B91A-398F0F0B3099}"/>
          </ac:grpSpMkLst>
        </pc:grpChg>
      </pc:sldChg>
      <pc:sldChg chg="del">
        <pc:chgData name="Biton, Peleg" userId="80974794-56d2-47d4-996f-5efaf19f89da" providerId="ADAL" clId="{488B2C2B-1EC4-445F-AB73-4FCF8A045DBF}" dt="2021-01-04T12:46:08.415" v="336" actId="2696"/>
        <pc:sldMkLst>
          <pc:docMk/>
          <pc:sldMk cId="4082525981" sldId="270"/>
        </pc:sldMkLst>
      </pc:sldChg>
      <pc:sldChg chg="add del">
        <pc:chgData name="Biton, Peleg" userId="80974794-56d2-47d4-996f-5efaf19f89da" providerId="ADAL" clId="{488B2C2B-1EC4-445F-AB73-4FCF8A045DBF}" dt="2021-01-04T12:57:56.150" v="543"/>
        <pc:sldMkLst>
          <pc:docMk/>
          <pc:sldMk cId="968166178" sldId="271"/>
        </pc:sldMkLst>
      </pc:sldChg>
      <pc:sldChg chg="del">
        <pc:chgData name="Biton, Peleg" userId="80974794-56d2-47d4-996f-5efaf19f89da" providerId="ADAL" clId="{488B2C2B-1EC4-445F-AB73-4FCF8A045DBF}" dt="2021-01-04T12:46:08.426" v="337" actId="2696"/>
        <pc:sldMkLst>
          <pc:docMk/>
          <pc:sldMk cId="2475588630" sldId="271"/>
        </pc:sldMkLst>
      </pc:sldChg>
      <pc:sldChg chg="addSp delSp modSp add">
        <pc:chgData name="Biton, Peleg" userId="80974794-56d2-47d4-996f-5efaf19f89da" providerId="ADAL" clId="{488B2C2B-1EC4-445F-AB73-4FCF8A045DBF}" dt="2021-01-04T13:23:53.993" v="1004"/>
        <pc:sldMkLst>
          <pc:docMk/>
          <pc:sldMk cId="2757354936" sldId="271"/>
        </pc:sldMkLst>
        <pc:spChg chg="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9:01.215" v="574" actId="20577"/>
          <ac:spMkLst>
            <pc:docMk/>
            <pc:sldMk cId="2757354936" sldId="271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3:10:34.969" v="827" actId="6549"/>
          <ac:spMkLst>
            <pc:docMk/>
            <pc:sldMk cId="2757354936" sldId="271"/>
            <ac:spMk id="48" creationId="{CEA841EF-9D48-4131-973F-F04C61AB4431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9" creationId="{063CA35E-688B-4F0D-9BE9-F23517B80ED7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50" creationId="{BD10D426-D36E-41BB-872D-BF877EE46AF8}"/>
          </ac:spMkLst>
        </pc:spChg>
        <pc:spChg chg="mod">
          <ac:chgData name="Biton, Peleg" userId="80974794-56d2-47d4-996f-5efaf19f89da" providerId="ADAL" clId="{488B2C2B-1EC4-445F-AB73-4FCF8A045DBF}" dt="2021-01-04T12:58:44.087" v="568" actId="20577"/>
          <ac:spMkLst>
            <pc:docMk/>
            <pc:sldMk cId="2757354936" sldId="271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10:39.193" v="830" actId="20577"/>
          <ac:spMkLst>
            <pc:docMk/>
            <pc:sldMk cId="2757354936" sldId="271"/>
            <ac:spMk id="66" creationId="{DDA80756-3691-43F9-8B0F-B19A0DA0B0AA}"/>
          </ac:spMkLst>
        </pc:spChg>
        <pc:spChg chg="mod">
          <ac:chgData name="Biton, Peleg" userId="80974794-56d2-47d4-996f-5efaf19f89da" providerId="ADAL" clId="{488B2C2B-1EC4-445F-AB73-4FCF8A045DBF}" dt="2021-01-04T13:00:17.831" v="597" actId="1076"/>
          <ac:spMkLst>
            <pc:docMk/>
            <pc:sldMk cId="2757354936" sldId="271"/>
            <ac:spMk id="85" creationId="{A8F13CB2-141E-4C40-9DBA-4514CA5BDABB}"/>
          </ac:spMkLst>
        </pc:spChg>
        <pc:spChg chg="mod">
          <ac:chgData name="Biton, Peleg" userId="80974794-56d2-47d4-996f-5efaf19f89da" providerId="ADAL" clId="{488B2C2B-1EC4-445F-AB73-4FCF8A045DBF}" dt="2021-01-04T13:23:53.993" v="1004"/>
          <ac:spMkLst>
            <pc:docMk/>
            <pc:sldMk cId="2757354936" sldId="271"/>
            <ac:spMk id="91" creationId="{6D540FB5-EDE2-4ED7-9114-8908844BDCB0}"/>
          </ac:spMkLst>
        </pc:spChg>
        <pc:grpChg chg="add del mod">
          <ac:chgData name="Biton, Peleg" userId="80974794-56d2-47d4-996f-5efaf19f89da" providerId="ADAL" clId="{488B2C2B-1EC4-445F-AB73-4FCF8A045DBF}" dt="2021-01-04T13:10:36.397" v="828" actId="478"/>
          <ac:grpSpMkLst>
            <pc:docMk/>
            <pc:sldMk cId="2757354936" sldId="271"/>
            <ac:grpSpMk id="2" creationId="{7CE1634D-0BFD-4AFB-AEB9-2CDC02B128FB}"/>
          </ac:grpSpMkLst>
        </pc:grpChg>
        <pc:grpChg chg="add del">
          <ac:chgData name="Biton, Peleg" userId="80974794-56d2-47d4-996f-5efaf19f89da" providerId="ADAL" clId="{488B2C2B-1EC4-445F-AB73-4FCF8A045DBF}" dt="2021-01-04T13:15:50.354" v="904" actId="478"/>
          <ac:grpSpMkLst>
            <pc:docMk/>
            <pc:sldMk cId="2757354936" sldId="271"/>
            <ac:grpSpMk id="55" creationId="{4B51BAF3-4DAB-41F3-AE68-4066F60D0586}"/>
          </ac:grpSpMkLst>
        </pc:grpChg>
        <pc:grpChg chg="add del">
          <ac:chgData name="Biton, Peleg" userId="80974794-56d2-47d4-996f-5efaf19f89da" providerId="ADAL" clId="{488B2C2B-1EC4-445F-AB73-4FCF8A045DBF}" dt="2021-01-04T13:15:32.913" v="898"/>
          <ac:grpSpMkLst>
            <pc:docMk/>
            <pc:sldMk cId="2757354936" sldId="271"/>
            <ac:grpSpMk id="76" creationId="{E7318E94-10CC-4C90-AF9B-5F3D1551D592}"/>
          </ac:grpSpMkLst>
        </pc:grpChg>
        <pc:grpChg chg="add">
          <ac:chgData name="Biton, Peleg" userId="80974794-56d2-47d4-996f-5efaf19f89da" providerId="ADAL" clId="{488B2C2B-1EC4-445F-AB73-4FCF8A045DBF}" dt="2021-01-04T13:15:55.956" v="905"/>
          <ac:grpSpMkLst>
            <pc:docMk/>
            <pc:sldMk cId="2757354936" sldId="271"/>
            <ac:grpSpMk id="84" creationId="{0351968A-B86D-476F-B29B-7A3D3902925C}"/>
          </ac:grpSpMkLst>
        </pc:grpChg>
      </pc:sldChg>
      <pc:sldChg chg="del">
        <pc:chgData name="Biton, Peleg" userId="80974794-56d2-47d4-996f-5efaf19f89da" providerId="ADAL" clId="{488B2C2B-1EC4-445F-AB73-4FCF8A045DBF}" dt="2021-01-04T12:46:08.456" v="338" actId="2696"/>
        <pc:sldMkLst>
          <pc:docMk/>
          <pc:sldMk cId="1008400846" sldId="272"/>
        </pc:sldMkLst>
      </pc:sldChg>
      <pc:sldChg chg="addSp delSp modSp add">
        <pc:chgData name="Biton, Peleg" userId="80974794-56d2-47d4-996f-5efaf19f89da" providerId="ADAL" clId="{488B2C2B-1EC4-445F-AB73-4FCF8A045DBF}" dt="2021-01-04T13:24:05.936" v="1007" actId="207"/>
        <pc:sldMkLst>
          <pc:docMk/>
          <pc:sldMk cId="4025890550" sldId="272"/>
        </pc:sldMkLst>
        <pc:spChg chg="add mod">
          <ac:chgData name="Biton, Peleg" userId="80974794-56d2-47d4-996f-5efaf19f89da" providerId="ADAL" clId="{488B2C2B-1EC4-445F-AB73-4FCF8A045DBF}" dt="2021-01-04T13:13:41.653" v="871" actId="20577"/>
          <ac:spMkLst>
            <pc:docMk/>
            <pc:sldMk cId="4025890550" sldId="272"/>
            <ac:spMk id="2" creationId="{E85759DE-A99A-4BB4-9DE2-C99C811A0A64}"/>
          </ac:spMkLst>
        </pc:spChg>
        <pc:spChg chg="add mod">
          <ac:chgData name="Biton, Peleg" userId="80974794-56d2-47d4-996f-5efaf19f89da" providerId="ADAL" clId="{488B2C2B-1EC4-445F-AB73-4FCF8A045DBF}" dt="2021-01-04T13:20:18.515" v="979" actId="20577"/>
          <ac:spMkLst>
            <pc:docMk/>
            <pc:sldMk cId="4025890550" sldId="272"/>
            <ac:spMk id="5" creationId="{B930FF49-09CB-4862-9B4D-AC67275401EC}"/>
          </ac:spMkLst>
        </pc:spChg>
        <pc:spChg chg="add mod">
          <ac:chgData name="Biton, Peleg" userId="80974794-56d2-47d4-996f-5efaf19f89da" providerId="ADAL" clId="{488B2C2B-1EC4-445F-AB73-4FCF8A045DBF}" dt="2021-01-04T13:22:17.571" v="992" actId="207"/>
          <ac:spMkLst>
            <pc:docMk/>
            <pc:sldMk cId="4025890550" sldId="272"/>
            <ac:spMk id="7" creationId="{71D79EC5-D264-432B-9B12-3BADD121A16A}"/>
          </ac:spMkLst>
        </pc:spChg>
        <pc:spChg chg="add del">
          <ac:chgData name="Biton, Peleg" userId="80974794-56d2-47d4-996f-5efaf19f89da" providerId="ADAL" clId="{488B2C2B-1EC4-445F-AB73-4FCF8A045DBF}" dt="2021-01-04T13:12:00.080" v="840"/>
          <ac:spMkLst>
            <pc:docMk/>
            <pc:sldMk cId="4025890550" sldId="272"/>
            <ac:spMk id="48" creationId="{AB3A045F-5300-495A-98C3-718D239AEFFF}"/>
          </ac:spMkLst>
        </pc:spChg>
        <pc:spChg chg="add mod">
          <ac:chgData name="Biton, Peleg" userId="80974794-56d2-47d4-996f-5efaf19f89da" providerId="ADAL" clId="{488B2C2B-1EC4-445F-AB73-4FCF8A045DBF}" dt="2021-01-04T13:13:19.436" v="867" actId="1037"/>
          <ac:spMkLst>
            <pc:docMk/>
            <pc:sldMk cId="4025890550" sldId="272"/>
            <ac:spMk id="49" creationId="{AAB7DBD0-4DA8-43D8-976A-E3604773E548}"/>
          </ac:spMkLst>
        </pc:spChg>
        <pc:spChg chg="add mod">
          <ac:chgData name="Biton, Peleg" userId="80974794-56d2-47d4-996f-5efaf19f89da" providerId="ADAL" clId="{488B2C2B-1EC4-445F-AB73-4FCF8A045DBF}" dt="2021-01-04T13:13:30.802" v="870" actId="1076"/>
          <ac:spMkLst>
            <pc:docMk/>
            <pc:sldMk cId="4025890550" sldId="272"/>
            <ac:spMk id="50" creationId="{A3B0F49D-B7A4-40BD-9996-99C8AD3F9193}"/>
          </ac:spMkLst>
        </pc:spChg>
        <pc:spChg chg="mod">
          <ac:chgData name="Biton, Peleg" userId="80974794-56d2-47d4-996f-5efaf19f89da" providerId="ADAL" clId="{488B2C2B-1EC4-445F-AB73-4FCF8A045DBF}" dt="2021-01-04T13:15:49.602" v="903" actId="1038"/>
          <ac:spMkLst>
            <pc:docMk/>
            <pc:sldMk cId="4025890550" sldId="272"/>
            <ac:spMk id="65" creationId="{DDEE073A-C5BD-495F-9F2C-18E5F5F87791}"/>
          </ac:spMkLst>
        </pc:spChg>
        <pc:spChg chg="mod">
          <ac:chgData name="Biton, Peleg" userId="80974794-56d2-47d4-996f-5efaf19f89da" providerId="ADAL" clId="{488B2C2B-1EC4-445F-AB73-4FCF8A045DBF}" dt="2021-01-04T13:23:57.860" v="1005"/>
          <ac:spMkLst>
            <pc:docMk/>
            <pc:sldMk cId="4025890550" sldId="272"/>
            <ac:spMk id="67" creationId="{60EC30C9-0721-48FD-98BF-849B88E190BD}"/>
          </ac:spMkLst>
        </pc:spChg>
        <pc:spChg chg="add del">
          <ac:chgData name="Biton, Peleg" userId="80974794-56d2-47d4-996f-5efaf19f89da" providerId="ADAL" clId="{488B2C2B-1EC4-445F-AB73-4FCF8A045DBF}" dt="2021-01-04T13:12:19.669" v="845"/>
          <ac:spMkLst>
            <pc:docMk/>
            <pc:sldMk cId="4025890550" sldId="272"/>
            <ac:spMk id="70" creationId="{707DC279-EC58-402D-AC14-17847506CDA8}"/>
          </ac:spMkLst>
        </pc:spChg>
        <pc:spChg chg="add mod">
          <ac:chgData name="Biton, Peleg" userId="80974794-56d2-47d4-996f-5efaf19f89da" providerId="ADAL" clId="{488B2C2B-1EC4-445F-AB73-4FCF8A045DBF}" dt="2021-01-04T13:24:05.936" v="1007" actId="207"/>
          <ac:spMkLst>
            <pc:docMk/>
            <pc:sldMk cId="4025890550" sldId="272"/>
            <ac:spMk id="76" creationId="{9E4D68D0-1EDD-4A53-AC1D-B5B9B1BEC253}"/>
          </ac:spMkLst>
        </pc:spChg>
        <pc:spChg chg="add mod">
          <ac:chgData name="Biton, Peleg" userId="80974794-56d2-47d4-996f-5efaf19f89da" providerId="ADAL" clId="{488B2C2B-1EC4-445F-AB73-4FCF8A045DBF}" dt="2021-01-04T13:14:12.549" v="878" actId="1076"/>
          <ac:spMkLst>
            <pc:docMk/>
            <pc:sldMk cId="4025890550" sldId="272"/>
            <ac:spMk id="79" creationId="{38036C7C-A158-4633-911D-762B9D91B4FE}"/>
          </ac:spMkLst>
        </pc:spChg>
        <pc:spChg chg="add mod">
          <ac:chgData name="Biton, Peleg" userId="80974794-56d2-47d4-996f-5efaf19f89da" providerId="ADAL" clId="{488B2C2B-1EC4-445F-AB73-4FCF8A045DBF}" dt="2021-01-04T13:15:45.093" v="900" actId="164"/>
          <ac:spMkLst>
            <pc:docMk/>
            <pc:sldMk cId="4025890550" sldId="272"/>
            <ac:spMk id="80" creationId="{D6B72504-DD25-4B92-85C1-1B41C752E455}"/>
          </ac:spMkLst>
        </pc:spChg>
        <pc:spChg chg="add mod">
          <ac:chgData name="Biton, Peleg" userId="80974794-56d2-47d4-996f-5efaf19f89da" providerId="ADAL" clId="{488B2C2B-1EC4-445F-AB73-4FCF8A045DBF}" dt="2021-01-04T13:19:07.675" v="959" actId="1076"/>
          <ac:spMkLst>
            <pc:docMk/>
            <pc:sldMk cId="4025890550" sldId="272"/>
            <ac:spMk id="82" creationId="{3B6C1F77-A0EC-4064-BCF8-F2126F6C4AF4}"/>
          </ac:spMkLst>
        </pc:spChg>
        <pc:grpChg chg="add 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3" creationId="{00436ABF-4EDE-4C78-B1BA-F82B367795FF}"/>
          </ac:grpSpMkLst>
        </pc:grpChg>
        <pc:grpChg chg="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55" creationId="{4B51BAF3-4DAB-41F3-AE68-4066F60D0586}"/>
          </ac:grpSpMkLst>
        </pc:grpChg>
        <pc:grpChg chg="mod">
          <ac:chgData name="Biton, Peleg" userId="80974794-56d2-47d4-996f-5efaf19f89da" providerId="ADAL" clId="{488B2C2B-1EC4-445F-AB73-4FCF8A045DBF}" dt="2021-01-04T13:12:19.669" v="845"/>
          <ac:grpSpMkLst>
            <pc:docMk/>
            <pc:sldMk cId="4025890550" sldId="272"/>
            <ac:grpSpMk id="56" creationId="{A3A175A5-5BFF-4900-BDF2-6259B84858DC}"/>
          </ac:grpSpMkLst>
        </pc:grpChg>
      </pc:sldChg>
      <pc:sldChg chg="addSp modSp add">
        <pc:chgData name="Biton, Peleg" userId="80974794-56d2-47d4-996f-5efaf19f89da" providerId="ADAL" clId="{488B2C2B-1EC4-445F-AB73-4FCF8A045DBF}" dt="2021-01-04T13:26:22.650" v="1040" actId="20577"/>
        <pc:sldMkLst>
          <pc:docMk/>
          <pc:sldMk cId="404503862" sldId="273"/>
        </pc:sldMkLst>
        <pc:spChg chg="mod">
          <ac:chgData name="Biton, Peleg" userId="80974794-56d2-47d4-996f-5efaf19f89da" providerId="ADAL" clId="{488B2C2B-1EC4-445F-AB73-4FCF8A045DBF}" dt="2021-01-04T13:24:41.801" v="1022" actId="20577"/>
          <ac:spMkLst>
            <pc:docMk/>
            <pc:sldMk cId="404503862" sldId="273"/>
            <ac:spMk id="37" creationId="{29272CA2-4C6A-4FD4-BA56-10ADBBD8637E}"/>
          </ac:spMkLst>
        </pc:spChg>
        <pc:spChg chg="add">
          <ac:chgData name="Biton, Peleg" userId="80974794-56d2-47d4-996f-5efaf19f89da" providerId="ADAL" clId="{488B2C2B-1EC4-445F-AB73-4FCF8A045DBF}" dt="2021-01-04T13:26:00.144" v="1037"/>
          <ac:spMkLst>
            <pc:docMk/>
            <pc:sldMk cId="404503862" sldId="273"/>
            <ac:spMk id="48" creationId="{711587E7-D564-46FE-A148-559BF6402A9C}"/>
          </ac:spMkLst>
        </pc:spChg>
        <pc:spChg chg="mod">
          <ac:chgData name="Biton, Peleg" userId="80974794-56d2-47d4-996f-5efaf19f89da" providerId="ADAL" clId="{488B2C2B-1EC4-445F-AB73-4FCF8A045DBF}" dt="2021-01-04T13:24:45.868" v="1023"/>
          <ac:spMkLst>
            <pc:docMk/>
            <pc:sldMk cId="404503862" sldId="273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24:51.931" v="1024"/>
          <ac:spMkLst>
            <pc:docMk/>
            <pc:sldMk cId="404503862" sldId="273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26:22.650" v="1040" actId="20577"/>
          <ac:spMkLst>
            <pc:docMk/>
            <pc:sldMk cId="404503862" sldId="273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5:56.343" v="1036" actId="20577"/>
          <ac:spMkLst>
            <pc:docMk/>
            <pc:sldMk cId="404503862" sldId="273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26:32.095" v="1042" actId="1076"/>
        <pc:sldMkLst>
          <pc:docMk/>
          <pc:sldMk cId="2525555536" sldId="274"/>
        </pc:sldMkLst>
        <pc:spChg chg="mod">
          <ac:chgData name="Biton, Peleg" userId="80974794-56d2-47d4-996f-5efaf19f89da" providerId="ADAL" clId="{488B2C2B-1EC4-445F-AB73-4FCF8A045DBF}" dt="2021-01-04T13:26:32.095" v="1042" actId="1076"/>
          <ac:spMkLst>
            <pc:docMk/>
            <pc:sldMk cId="2525555536" sldId="274"/>
            <ac:spMk id="79" creationId="{F4739436-FDA2-42C5-A724-A691F2810C8F}"/>
          </ac:spMkLst>
        </pc:spChg>
      </pc:sldChg>
      <pc:sldChg chg="modSp add">
        <pc:chgData name="Biton, Peleg" userId="80974794-56d2-47d4-996f-5efaf19f89da" providerId="ADAL" clId="{488B2C2B-1EC4-445F-AB73-4FCF8A045DBF}" dt="2021-01-04T13:28:05.809" v="1068" actId="20577"/>
        <pc:sldMkLst>
          <pc:docMk/>
          <pc:sldMk cId="846075597" sldId="275"/>
        </pc:sldMkLst>
        <pc:spChg chg="mod">
          <ac:chgData name="Biton, Peleg" userId="80974794-56d2-47d4-996f-5efaf19f89da" providerId="ADAL" clId="{488B2C2B-1EC4-445F-AB73-4FCF8A045DBF}" dt="2021-01-04T13:28:05.809" v="1068" actId="20577"/>
          <ac:spMkLst>
            <pc:docMk/>
            <pc:sldMk cId="846075597" sldId="27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7:26.634" v="1046" actId="1076"/>
          <ac:spMkLst>
            <pc:docMk/>
            <pc:sldMk cId="846075597" sldId="27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7:19.810" v="1045" actId="1076"/>
          <ac:spMkLst>
            <pc:docMk/>
            <pc:sldMk cId="846075597" sldId="27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7:48.875" v="1059" actId="20577"/>
          <ac:spMkLst>
            <pc:docMk/>
            <pc:sldMk cId="846075597" sldId="275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30:04.234" v="1099" actId="20577"/>
        <pc:sldMkLst>
          <pc:docMk/>
          <pc:sldMk cId="847661822" sldId="276"/>
        </pc:sldMkLst>
        <pc:spChg chg="mod">
          <ac:chgData name="Biton, Peleg" userId="80974794-56d2-47d4-996f-5efaf19f89da" providerId="ADAL" clId="{488B2C2B-1EC4-445F-AB73-4FCF8A045DBF}" dt="2021-01-04T13:29:14.923" v="1088" actId="20577"/>
          <ac:spMkLst>
            <pc:docMk/>
            <pc:sldMk cId="847661822" sldId="276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0:04.234" v="1099" actId="20577"/>
          <ac:spMkLst>
            <pc:docMk/>
            <pc:sldMk cId="847661822" sldId="27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9:04.835" v="1083" actId="1038"/>
          <ac:spMkLst>
            <pc:docMk/>
            <pc:sldMk cId="847661822" sldId="27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8:49.288" v="1070" actId="1076"/>
          <ac:spMkLst>
            <pc:docMk/>
            <pc:sldMk cId="847661822" sldId="27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9:00.323" v="1080" actId="20577"/>
          <ac:spMkLst>
            <pc:docMk/>
            <pc:sldMk cId="847661822" sldId="276"/>
            <ac:spMk id="84" creationId="{56CAD5D7-142B-49CE-8305-9120857511BC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7:30.591" v="1308"/>
        <pc:sldMkLst>
          <pc:docMk/>
          <pc:sldMk cId="3741015999" sldId="277"/>
        </pc:sldMkLst>
        <pc:spChg chg="mod">
          <ac:chgData name="Biton, Peleg" userId="80974794-56d2-47d4-996f-5efaf19f89da" providerId="ADAL" clId="{488B2C2B-1EC4-445F-AB73-4FCF8A045DBF}" dt="2021-01-04T13:30:46.511" v="1110" actId="20577"/>
          <ac:spMkLst>
            <pc:docMk/>
            <pc:sldMk cId="3741015999" sldId="277"/>
            <ac:spMk id="4" creationId="{A8C51AC7-82FB-4F45-8200-9DD776011032}"/>
          </ac:spMkLst>
        </pc:spChg>
        <pc:spChg chg="add del mod">
          <ac:chgData name="Biton, Peleg" userId="80974794-56d2-47d4-996f-5efaf19f89da" providerId="ADAL" clId="{488B2C2B-1EC4-445F-AB73-4FCF8A045DBF}" dt="2021-01-04T13:37:28.229" v="1304" actId="478"/>
          <ac:spMkLst>
            <pc:docMk/>
            <pc:sldMk cId="3741015999" sldId="277"/>
            <ac:spMk id="49" creationId="{D93430C4-D69B-452B-92F9-F4E15038E530}"/>
          </ac:spMkLst>
        </pc:spChg>
        <pc:spChg chg="add del mod">
          <ac:chgData name="Biton, Peleg" userId="80974794-56d2-47d4-996f-5efaf19f89da" providerId="ADAL" clId="{488B2C2B-1EC4-445F-AB73-4FCF8A045DBF}" dt="2021-01-04T13:37:30.591" v="1308"/>
          <ac:spMkLst>
            <pc:docMk/>
            <pc:sldMk cId="3741015999" sldId="277"/>
            <ac:spMk id="50" creationId="{9BB6672F-F960-44F1-B354-C478B43D707A}"/>
          </ac:spMkLst>
        </pc:spChg>
        <pc:spChg chg="mod">
          <ac:chgData name="Biton, Peleg" userId="80974794-56d2-47d4-996f-5efaf19f89da" providerId="ADAL" clId="{488B2C2B-1EC4-445F-AB73-4FCF8A045DBF}" dt="2021-01-04T13:30:53.821" v="1114" actId="20577"/>
          <ac:spMkLst>
            <pc:docMk/>
            <pc:sldMk cId="3741015999" sldId="277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30:40.082" v="1105" actId="1036"/>
          <ac:spMkLst>
            <pc:docMk/>
            <pc:sldMk cId="3741015999" sldId="27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30:32.014" v="1102" actId="1076"/>
          <ac:spMkLst>
            <pc:docMk/>
            <pc:sldMk cId="3741015999" sldId="277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31:00.246" v="1121" actId="20577"/>
          <ac:spMkLst>
            <pc:docMk/>
            <pc:sldMk cId="3741015999" sldId="277"/>
            <ac:spMk id="84" creationId="{56CAD5D7-142B-49CE-8305-9120857511BC}"/>
          </ac:spMkLst>
        </pc:spChg>
      </pc:sldChg>
      <pc:sldChg chg="add del">
        <pc:chgData name="Biton, Peleg" userId="80974794-56d2-47d4-996f-5efaf19f89da" providerId="ADAL" clId="{488B2C2B-1EC4-445F-AB73-4FCF8A045DBF}" dt="2021-01-04T13:31:17.023" v="1123"/>
        <pc:sldMkLst>
          <pc:docMk/>
          <pc:sldMk cId="1182765546" sldId="278"/>
        </pc:sldMkLst>
      </pc:sldChg>
      <pc:sldChg chg="delSp modSp add">
        <pc:chgData name="Biton, Peleg" userId="80974794-56d2-47d4-996f-5efaf19f89da" providerId="ADAL" clId="{488B2C2B-1EC4-445F-AB73-4FCF8A045DBF}" dt="2021-01-04T13:32:25.938" v="1193" actId="20577"/>
        <pc:sldMkLst>
          <pc:docMk/>
          <pc:sldMk cId="2566697553" sldId="278"/>
        </pc:sldMkLst>
        <pc:spChg chg="mod">
          <ac:chgData name="Biton, Peleg" userId="80974794-56d2-47d4-996f-5efaf19f89da" providerId="ADAL" clId="{488B2C2B-1EC4-445F-AB73-4FCF8A045DBF}" dt="2021-01-04T13:32:25.938" v="1193" actId="20577"/>
          <ac:spMkLst>
            <pc:docMk/>
            <pc:sldMk cId="2566697553" sldId="278"/>
            <ac:spMk id="2" creationId="{EA283FB0-2368-4268-A5F2-F9BA2BDA6947}"/>
          </ac:spMkLst>
        </pc:spChg>
        <pc:spChg chg="del">
          <ac:chgData name="Biton, Peleg" userId="80974794-56d2-47d4-996f-5efaf19f89da" providerId="ADAL" clId="{488B2C2B-1EC4-445F-AB73-4FCF8A045DBF}" dt="2021-01-04T13:32:05.669" v="1178" actId="478"/>
          <ac:spMkLst>
            <pc:docMk/>
            <pc:sldMk cId="2566697553" sldId="278"/>
            <ac:spMk id="3" creationId="{A6880CD6-6D91-40F6-8F31-67823CBBEEEB}"/>
          </ac:spMkLst>
        </pc:spChg>
      </pc:sldChg>
      <pc:sldChg chg="add">
        <pc:chgData name="Biton, Peleg" userId="80974794-56d2-47d4-996f-5efaf19f89da" providerId="ADAL" clId="{488B2C2B-1EC4-445F-AB73-4FCF8A045DBF}" dt="2021-01-04T13:32:18.830" v="1179"/>
        <pc:sldMkLst>
          <pc:docMk/>
          <pc:sldMk cId="1477145598" sldId="279"/>
        </pc:sldMkLst>
      </pc:sldChg>
      <pc:sldChg chg="addSp delSp modSp add">
        <pc:chgData name="Biton, Peleg" userId="80974794-56d2-47d4-996f-5efaf19f89da" providerId="ADAL" clId="{488B2C2B-1EC4-445F-AB73-4FCF8A045DBF}" dt="2021-01-04T13:36:48.911" v="1272"/>
        <pc:sldMkLst>
          <pc:docMk/>
          <pc:sldMk cId="2322176790" sldId="280"/>
        </pc:sldMkLst>
        <pc:spChg chg="add del mod">
          <ac:chgData name="Biton, Peleg" userId="80974794-56d2-47d4-996f-5efaf19f89da" providerId="ADAL" clId="{488B2C2B-1EC4-445F-AB73-4FCF8A045DBF}" dt="2021-01-04T13:36:48.911" v="1272"/>
          <ac:spMkLst>
            <pc:docMk/>
            <pc:sldMk cId="2322176790" sldId="280"/>
            <ac:spMk id="48" creationId="{CD004610-BB71-478A-B6E3-AF1E5A94B758}"/>
          </ac:spMkLst>
        </pc:spChg>
        <pc:spChg chg="del">
          <ac:chgData name="Biton, Peleg" userId="80974794-56d2-47d4-996f-5efaf19f89da" providerId="ADAL" clId="{488B2C2B-1EC4-445F-AB73-4FCF8A045DBF}" dt="2021-01-04T13:32:47.030" v="1199" actId="478"/>
          <ac:spMkLst>
            <pc:docMk/>
            <pc:sldMk cId="2322176790" sldId="280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3:32:48.989" v="1200" actId="478"/>
          <ac:spMkLst>
            <pc:docMk/>
            <pc:sldMk cId="2322176790" sldId="280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1" creationId="{51031566-3190-4D33-89E1-9ECDE18C49E3}"/>
          </ac:spMkLst>
        </pc:spChg>
        <pc:spChg chg="mod">
          <ac:chgData name="Biton, Peleg" userId="80974794-56d2-47d4-996f-5efaf19f89da" providerId="ADAL" clId="{488B2C2B-1EC4-445F-AB73-4FCF8A045DBF}" dt="2021-01-04T13:32:52.283" v="1202" actId="1076"/>
          <ac:spMkLst>
            <pc:docMk/>
            <pc:sldMk cId="2322176790" sldId="280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3:32:46.418" v="1198" actId="478"/>
          <ac:spMkLst>
            <pc:docMk/>
            <pc:sldMk cId="2322176790" sldId="280"/>
            <ac:spMk id="84" creationId="{56CAD5D7-142B-49CE-8305-9120857511BC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5" creationId="{A8F13CB2-141E-4C40-9DBA-4514CA5BDABB}"/>
          </ac:spMkLst>
        </pc:spChg>
        <pc:spChg chg="del">
          <ac:chgData name="Biton, Peleg" userId="80974794-56d2-47d4-996f-5efaf19f89da" providerId="ADAL" clId="{488B2C2B-1EC4-445F-AB73-4FCF8A045DBF}" dt="2021-01-04T13:32:45.157" v="1197" actId="478"/>
          <ac:spMkLst>
            <pc:docMk/>
            <pc:sldMk cId="2322176790" sldId="280"/>
            <ac:spMk id="98" creationId="{FC61BDCF-367C-4B75-B545-BA9B7F0643F1}"/>
          </ac:spMkLst>
        </pc:spChg>
        <pc:spChg chg="del">
          <ac:chgData name="Biton, Peleg" userId="80974794-56d2-47d4-996f-5efaf19f89da" providerId="ADAL" clId="{488B2C2B-1EC4-445F-AB73-4FCF8A045DBF}" dt="2021-01-04T13:32:36.425" v="1195" actId="478"/>
          <ac:spMkLst>
            <pc:docMk/>
            <pc:sldMk cId="2322176790" sldId="280"/>
            <ac:spMk id="99" creationId="{AFCA3EEF-9672-4C1A-AE19-54CEC9236EFB}"/>
          </ac:spMkLst>
        </pc:spChg>
        <pc:grpChg chg="del">
          <ac:chgData name="Biton, Peleg" userId="80974794-56d2-47d4-996f-5efaf19f89da" providerId="ADAL" clId="{488B2C2B-1EC4-445F-AB73-4FCF8A045DBF}" dt="2021-01-04T13:32:50.050" v="1201" actId="478"/>
          <ac:grpSpMkLst>
            <pc:docMk/>
            <pc:sldMk cId="2322176790" sldId="280"/>
            <ac:grpSpMk id="93" creationId="{51685BE2-8003-43DA-A445-1F8D2B53BA26}"/>
          </ac:grpSpMkLst>
        </pc:grpChg>
        <pc:grpChg chg="del">
          <ac:chgData name="Biton, Peleg" userId="80974794-56d2-47d4-996f-5efaf19f89da" providerId="ADAL" clId="{488B2C2B-1EC4-445F-AB73-4FCF8A045DBF}" dt="2021-01-04T13:32:45.157" v="1197" actId="478"/>
          <ac:grpSpMkLst>
            <pc:docMk/>
            <pc:sldMk cId="2322176790" sldId="280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488B2C2B-1EC4-445F-AB73-4FCF8A045DBF}" dt="2021-01-04T13:32:36.425" v="1195" actId="478"/>
          <ac:grpSpMkLst>
            <pc:docMk/>
            <pc:sldMk cId="2322176790" sldId="280"/>
            <ac:grpSpMk id="96" creationId="{C1F4BB29-D939-4BF9-BE31-13E9555B6E44}"/>
          </ac:grpSpMkLst>
        </pc:grpChg>
      </pc:sldChg>
      <pc:sldChg chg="modSp add">
        <pc:chgData name="Biton, Peleg" userId="80974794-56d2-47d4-996f-5efaf19f89da" providerId="ADAL" clId="{488B2C2B-1EC4-445F-AB73-4FCF8A045DBF}" dt="2021-01-04T13:32:56.983" v="1204" actId="1076"/>
        <pc:sldMkLst>
          <pc:docMk/>
          <pc:sldMk cId="4024730751" sldId="281"/>
        </pc:sldMkLst>
        <pc:spChg chg="mod">
          <ac:chgData name="Biton, Peleg" userId="80974794-56d2-47d4-996f-5efaf19f89da" providerId="ADAL" clId="{488B2C2B-1EC4-445F-AB73-4FCF8A045DBF}" dt="2021-01-04T13:32:56.983" v="1204" actId="1076"/>
          <ac:spMkLst>
            <pc:docMk/>
            <pc:sldMk cId="4024730751" sldId="28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02.214" v="1206"/>
        <pc:sldMkLst>
          <pc:docMk/>
          <pc:sldMk cId="4068245032" sldId="282"/>
        </pc:sldMkLst>
        <pc:spChg chg="mod">
          <ac:chgData name="Biton, Peleg" userId="80974794-56d2-47d4-996f-5efaf19f89da" providerId="ADAL" clId="{488B2C2B-1EC4-445F-AB73-4FCF8A045DBF}" dt="2021-01-04T13:33:02.214" v="1206"/>
          <ac:spMkLst>
            <pc:docMk/>
            <pc:sldMk cId="4068245032" sldId="282"/>
            <ac:spMk id="4" creationId="{A8C51AC7-82FB-4F45-8200-9DD776011032}"/>
          </ac:spMkLst>
        </pc:spChg>
      </pc:sldChg>
      <pc:sldChg chg="modSp add">
        <pc:chgData name="Biton, Peleg" userId="80974794-56d2-47d4-996f-5efaf19f89da" providerId="ADAL" clId="{488B2C2B-1EC4-445F-AB73-4FCF8A045DBF}" dt="2021-01-04T13:33:09.581" v="1208" actId="1076"/>
        <pc:sldMkLst>
          <pc:docMk/>
          <pc:sldMk cId="2973823652" sldId="283"/>
        </pc:sldMkLst>
        <pc:spChg chg="mod">
          <ac:chgData name="Biton, Peleg" userId="80974794-56d2-47d4-996f-5efaf19f89da" providerId="ADAL" clId="{488B2C2B-1EC4-445F-AB73-4FCF8A045DBF}" dt="2021-01-04T13:33:09.581" v="1208" actId="1076"/>
          <ac:spMkLst>
            <pc:docMk/>
            <pc:sldMk cId="2973823652" sldId="283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16.328" v="1210" actId="1076"/>
        <pc:sldMkLst>
          <pc:docMk/>
          <pc:sldMk cId="1775754897" sldId="284"/>
        </pc:sldMkLst>
        <pc:spChg chg="mod">
          <ac:chgData name="Biton, Peleg" userId="80974794-56d2-47d4-996f-5efaf19f89da" providerId="ADAL" clId="{488B2C2B-1EC4-445F-AB73-4FCF8A045DBF}" dt="2021-01-04T13:33:16.328" v="1210" actId="1076"/>
          <ac:spMkLst>
            <pc:docMk/>
            <pc:sldMk cId="1775754897" sldId="284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26.221" v="1212"/>
        <pc:sldMkLst>
          <pc:docMk/>
          <pc:sldMk cId="1969269048" sldId="285"/>
        </pc:sldMkLst>
        <pc:spChg chg="mod">
          <ac:chgData name="Biton, Peleg" userId="80974794-56d2-47d4-996f-5efaf19f89da" providerId="ADAL" clId="{488B2C2B-1EC4-445F-AB73-4FCF8A045DBF}" dt="2021-01-04T13:33:26.221" v="1212"/>
          <ac:spMkLst>
            <pc:docMk/>
            <pc:sldMk cId="1969269048" sldId="285"/>
            <ac:spMk id="13" creationId="{4CD99ABF-6E91-4780-948E-3B830D82A31B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3:33.717" v="1216"/>
        <pc:sldMkLst>
          <pc:docMk/>
          <pc:sldMk cId="3148420858" sldId="286"/>
        </pc:sldMkLst>
        <pc:spChg chg="add del">
          <ac:chgData name="Biton, Peleg" userId="80974794-56d2-47d4-996f-5efaf19f89da" providerId="ADAL" clId="{488B2C2B-1EC4-445F-AB73-4FCF8A045DBF}" dt="2021-01-04T13:33:33.717" v="1216"/>
          <ac:spMkLst>
            <pc:docMk/>
            <pc:sldMk cId="3148420858" sldId="286"/>
            <ac:spMk id="36" creationId="{8BCB57E0-8FB0-4FB6-B994-EFDBC657C4C3}"/>
          </ac:spMkLst>
        </pc:spChg>
        <pc:spChg chg="mod">
          <ac:chgData name="Biton, Peleg" userId="80974794-56d2-47d4-996f-5efaf19f89da" providerId="ADAL" clId="{488B2C2B-1EC4-445F-AB73-4FCF8A045DBF}" dt="2021-01-04T13:33:31.553" v="1214" actId="1076"/>
          <ac:spMkLst>
            <pc:docMk/>
            <pc:sldMk cId="3148420858" sldId="28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0.606" v="1218" actId="1076"/>
        <pc:sldMkLst>
          <pc:docMk/>
          <pc:sldMk cId="2788133857" sldId="287"/>
        </pc:sldMkLst>
        <pc:spChg chg="mod">
          <ac:chgData name="Biton, Peleg" userId="80974794-56d2-47d4-996f-5efaf19f89da" providerId="ADAL" clId="{488B2C2B-1EC4-445F-AB73-4FCF8A045DBF}" dt="2021-01-04T13:33:40.606" v="1218" actId="1076"/>
          <ac:spMkLst>
            <pc:docMk/>
            <pc:sldMk cId="2788133857" sldId="28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7.238" v="1220" actId="1076"/>
        <pc:sldMkLst>
          <pc:docMk/>
          <pc:sldMk cId="3192591739" sldId="288"/>
        </pc:sldMkLst>
        <pc:spChg chg="mod">
          <ac:chgData name="Biton, Peleg" userId="80974794-56d2-47d4-996f-5efaf19f89da" providerId="ADAL" clId="{488B2C2B-1EC4-445F-AB73-4FCF8A045DBF}" dt="2021-01-04T13:33:47.238" v="1220" actId="1076"/>
          <ac:spMkLst>
            <pc:docMk/>
            <pc:sldMk cId="3192591739" sldId="288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53.919" v="1222"/>
        <pc:sldMkLst>
          <pc:docMk/>
          <pc:sldMk cId="1100517285" sldId="289"/>
        </pc:sldMkLst>
        <pc:spChg chg="mod">
          <ac:chgData name="Biton, Peleg" userId="80974794-56d2-47d4-996f-5efaf19f89da" providerId="ADAL" clId="{488B2C2B-1EC4-445F-AB73-4FCF8A045DBF}" dt="2021-01-04T13:33:53.919" v="1222"/>
          <ac:spMkLst>
            <pc:docMk/>
            <pc:sldMk cId="1100517285" sldId="289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488B2C2B-1EC4-445F-AB73-4FCF8A045DBF}" dt="2021-01-04T13:34:04.729" v="1224" actId="1076"/>
        <pc:sldMkLst>
          <pc:docMk/>
          <pc:sldMk cId="3473474131" sldId="290"/>
        </pc:sldMkLst>
        <pc:spChg chg="mod">
          <ac:chgData name="Biton, Peleg" userId="80974794-56d2-47d4-996f-5efaf19f89da" providerId="ADAL" clId="{488B2C2B-1EC4-445F-AB73-4FCF8A045DBF}" dt="2021-01-04T13:34:04.729" v="1224" actId="1076"/>
          <ac:spMkLst>
            <pc:docMk/>
            <pc:sldMk cId="3473474131" sldId="29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13.018" v="1226" actId="1076"/>
        <pc:sldMkLst>
          <pc:docMk/>
          <pc:sldMk cId="2104858716" sldId="291"/>
        </pc:sldMkLst>
        <pc:spChg chg="mod">
          <ac:chgData name="Biton, Peleg" userId="80974794-56d2-47d4-996f-5efaf19f89da" providerId="ADAL" clId="{488B2C2B-1EC4-445F-AB73-4FCF8A045DBF}" dt="2021-01-04T13:34:13.018" v="1226" actId="1076"/>
          <ac:spMkLst>
            <pc:docMk/>
            <pc:sldMk cId="2104858716" sldId="29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25.258" v="1230"/>
        <pc:sldMkLst>
          <pc:docMk/>
          <pc:sldMk cId="535929417" sldId="292"/>
        </pc:sldMkLst>
        <pc:spChg chg="mod">
          <ac:chgData name="Biton, Peleg" userId="80974794-56d2-47d4-996f-5efaf19f89da" providerId="ADAL" clId="{488B2C2B-1EC4-445F-AB73-4FCF8A045DBF}" dt="2021-01-04T13:34:25.258" v="1230"/>
          <ac:spMkLst>
            <pc:docMk/>
            <pc:sldMk cId="535929417" sldId="292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20.034" v="1228"/>
        <pc:sldMkLst>
          <pc:docMk/>
          <pc:sldMk cId="2003434233" sldId="292"/>
        </pc:sldMkLst>
      </pc:sldChg>
      <pc:sldChg chg="modSp add">
        <pc:chgData name="Biton, Peleg" userId="80974794-56d2-47d4-996f-5efaf19f89da" providerId="ADAL" clId="{488B2C2B-1EC4-445F-AB73-4FCF8A045DBF}" dt="2021-01-04T13:34:33.880" v="1232" actId="1076"/>
        <pc:sldMkLst>
          <pc:docMk/>
          <pc:sldMk cId="3351905175" sldId="293"/>
        </pc:sldMkLst>
        <pc:spChg chg="mod">
          <ac:chgData name="Biton, Peleg" userId="80974794-56d2-47d4-996f-5efaf19f89da" providerId="ADAL" clId="{488B2C2B-1EC4-445F-AB73-4FCF8A045DBF}" dt="2021-01-04T13:34:33.880" v="1232" actId="1076"/>
          <ac:spMkLst>
            <pc:docMk/>
            <pc:sldMk cId="3351905175" sldId="293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88B2C2B-1EC4-445F-AB73-4FCF8A045DBF}" dt="2021-01-04T13:34:46.691" v="1234"/>
        <pc:sldMkLst>
          <pc:docMk/>
          <pc:sldMk cId="1973550514" sldId="294"/>
        </pc:sldMkLst>
      </pc:sldChg>
      <pc:sldChg chg="modSp add">
        <pc:chgData name="Biton, Peleg" userId="80974794-56d2-47d4-996f-5efaf19f89da" providerId="ADAL" clId="{488B2C2B-1EC4-445F-AB73-4FCF8A045DBF}" dt="2021-01-04T13:34:53.254" v="1236"/>
        <pc:sldMkLst>
          <pc:docMk/>
          <pc:sldMk cId="3499421555" sldId="294"/>
        </pc:sldMkLst>
        <pc:spChg chg="mod">
          <ac:chgData name="Biton, Peleg" userId="80974794-56d2-47d4-996f-5efaf19f89da" providerId="ADAL" clId="{488B2C2B-1EC4-445F-AB73-4FCF8A045DBF}" dt="2021-01-04T13:34:53.254" v="1236"/>
          <ac:spMkLst>
            <pc:docMk/>
            <pc:sldMk cId="3499421555" sldId="294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12.157" v="1241"/>
        <pc:sldMkLst>
          <pc:docMk/>
          <pc:sldMk cId="307526261" sldId="295"/>
        </pc:sldMkLst>
        <pc:spChg chg="mod">
          <ac:chgData name="Biton, Peleg" userId="80974794-56d2-47d4-996f-5efaf19f89da" providerId="ADAL" clId="{488B2C2B-1EC4-445F-AB73-4FCF8A045DBF}" dt="2021-01-04T13:35:12.157" v="1241"/>
          <ac:spMkLst>
            <pc:docMk/>
            <pc:sldMk cId="307526261" sldId="295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10.045" v="1240"/>
          <ac:spMkLst>
            <pc:docMk/>
            <pc:sldMk cId="307526261" sldId="295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58.481" v="1238"/>
        <pc:sldMkLst>
          <pc:docMk/>
          <pc:sldMk cId="3845611786" sldId="295"/>
        </pc:sldMkLst>
      </pc:sldChg>
      <pc:sldChg chg="modSp add">
        <pc:chgData name="Biton, Peleg" userId="80974794-56d2-47d4-996f-5efaf19f89da" providerId="ADAL" clId="{488B2C2B-1EC4-445F-AB73-4FCF8A045DBF}" dt="2021-01-04T13:35:36.800" v="1245"/>
        <pc:sldMkLst>
          <pc:docMk/>
          <pc:sldMk cId="1125007731" sldId="296"/>
        </pc:sldMkLst>
        <pc:spChg chg="mod">
          <ac:chgData name="Biton, Peleg" userId="80974794-56d2-47d4-996f-5efaf19f89da" providerId="ADAL" clId="{488B2C2B-1EC4-445F-AB73-4FCF8A045DBF}" dt="2021-01-04T13:35:36.800" v="1245"/>
          <ac:spMkLst>
            <pc:docMk/>
            <pc:sldMk cId="1125007731" sldId="296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5:35.597" v="1244"/>
          <ac:spMkLst>
            <pc:docMk/>
            <pc:sldMk cId="1125007731" sldId="296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34.648" v="1243"/>
          <ac:spMkLst>
            <pc:docMk/>
            <pc:sldMk cId="1125007731" sldId="296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45.275" v="1247" actId="1076"/>
        <pc:sldMkLst>
          <pc:docMk/>
          <pc:sldMk cId="1682076804" sldId="297"/>
        </pc:sldMkLst>
        <pc:spChg chg="mod">
          <ac:chgData name="Biton, Peleg" userId="80974794-56d2-47d4-996f-5efaf19f89da" providerId="ADAL" clId="{488B2C2B-1EC4-445F-AB73-4FCF8A045DBF}" dt="2021-01-04T13:35:45.275" v="1247" actId="1076"/>
          <ac:spMkLst>
            <pc:docMk/>
            <pc:sldMk cId="1682076804" sldId="297"/>
            <ac:spMk id="82" creationId="{A1B95FC1-7243-47E6-BADE-797A8EF151BE}"/>
          </ac:spMkLst>
        </pc:spChg>
      </pc:sldChg>
      <pc:sldChg chg="add">
        <pc:chgData name="Biton, Peleg" userId="80974794-56d2-47d4-996f-5efaf19f89da" providerId="ADAL" clId="{488B2C2B-1EC4-445F-AB73-4FCF8A045DBF}" dt="2021-01-04T13:35:50.668" v="1250"/>
        <pc:sldMkLst>
          <pc:docMk/>
          <pc:sldMk cId="3077432828" sldId="298"/>
        </pc:sldMkLst>
      </pc:sldChg>
      <pc:sldChg chg="add del">
        <pc:chgData name="Biton, Peleg" userId="80974794-56d2-47d4-996f-5efaf19f89da" providerId="ADAL" clId="{488B2C2B-1EC4-445F-AB73-4FCF8A045DBF}" dt="2021-01-04T13:35:48.924" v="1249"/>
        <pc:sldMkLst>
          <pc:docMk/>
          <pc:sldMk cId="4072683173" sldId="298"/>
        </pc:sldMkLst>
      </pc:sldChg>
      <pc:sldChg chg="modSp add">
        <pc:chgData name="Biton, Peleg" userId="80974794-56d2-47d4-996f-5efaf19f89da" providerId="ADAL" clId="{488B2C2B-1EC4-445F-AB73-4FCF8A045DBF}" dt="2021-01-04T13:36:13.895" v="1255"/>
        <pc:sldMkLst>
          <pc:docMk/>
          <pc:sldMk cId="3460756135" sldId="299"/>
        </pc:sldMkLst>
        <pc:spChg chg="mod">
          <ac:chgData name="Biton, Peleg" userId="80974794-56d2-47d4-996f-5efaf19f89da" providerId="ADAL" clId="{488B2C2B-1EC4-445F-AB73-4FCF8A045DBF}" dt="2021-01-04T13:36:13.895" v="1255"/>
          <ac:spMkLst>
            <pc:docMk/>
            <pc:sldMk cId="3460756135" sldId="29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6:10.787" v="1254"/>
          <ac:spMkLst>
            <pc:docMk/>
            <pc:sldMk cId="3460756135" sldId="299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10.086" v="1253"/>
          <ac:spMkLst>
            <pc:docMk/>
            <pc:sldMk cId="3460756135" sldId="299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09.284" v="1252"/>
          <ac:spMkLst>
            <pc:docMk/>
            <pc:sldMk cId="3460756135" sldId="299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488B2C2B-1EC4-445F-AB73-4FCF8A045DBF}" dt="2021-01-04T13:37:02.569" v="1274" actId="20577"/>
        <pc:sldMkLst>
          <pc:docMk/>
          <pc:sldMk cId="2908743872" sldId="300"/>
        </pc:sldMkLst>
        <pc:spChg chg="mod">
          <ac:chgData name="Biton, Peleg" userId="80974794-56d2-47d4-996f-5efaf19f89da" providerId="ADAL" clId="{488B2C2B-1EC4-445F-AB73-4FCF8A045DBF}" dt="2021-01-04T13:36:29.779" v="1261"/>
          <ac:spMkLst>
            <pc:docMk/>
            <pc:sldMk cId="2908743872" sldId="300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3:36:29.177" v="1260"/>
          <ac:spMkLst>
            <pc:docMk/>
            <pc:sldMk cId="2908743872" sldId="300"/>
            <ac:spMk id="13" creationId="{4CD99ABF-6E91-4780-948E-3B830D82A31B}"/>
          </ac:spMkLst>
        </pc:spChg>
        <pc:spChg chg="add mod">
          <ac:chgData name="Biton, Peleg" userId="80974794-56d2-47d4-996f-5efaf19f89da" providerId="ADAL" clId="{488B2C2B-1EC4-445F-AB73-4FCF8A045DBF}" dt="2021-01-04T13:37:02.569" v="1274" actId="20577"/>
          <ac:spMkLst>
            <pc:docMk/>
            <pc:sldMk cId="2908743872" sldId="300"/>
            <ac:spMk id="36" creationId="{1F321B47-43D2-4450-AD48-2D70E0E76188}"/>
          </ac:spMkLst>
        </pc:spChg>
        <pc:spChg chg="mod">
          <ac:chgData name="Biton, Peleg" userId="80974794-56d2-47d4-996f-5efaf19f89da" providerId="ADAL" clId="{488B2C2B-1EC4-445F-AB73-4FCF8A045DBF}" dt="2021-01-04T13:36:28.661" v="1259"/>
          <ac:spMkLst>
            <pc:docMk/>
            <pc:sldMk cId="2908743872" sldId="300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28.144" v="1258"/>
          <ac:spMkLst>
            <pc:docMk/>
            <pc:sldMk cId="2908743872" sldId="300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27.389" v="1257"/>
          <ac:spMkLst>
            <pc:docMk/>
            <pc:sldMk cId="2908743872" sldId="300"/>
            <ac:spMk id="60" creationId="{823CF434-D7EE-4E0E-B4FB-009DB9E80008}"/>
          </ac:spMkLst>
        </pc:spChg>
      </pc:sldChg>
      <pc:sldChg chg="addSp delSp modSp add del">
        <pc:chgData name="Biton, Peleg" userId="80974794-56d2-47d4-996f-5efaf19f89da" providerId="ADAL" clId="{488B2C2B-1EC4-445F-AB73-4FCF8A045DBF}" dt="2021-01-04T13:40:59.494" v="1453" actId="2696"/>
        <pc:sldMkLst>
          <pc:docMk/>
          <pc:sldMk cId="3962302239" sldId="301"/>
        </pc:sldMkLst>
        <pc:spChg chg="del">
          <ac:chgData name="Biton, Peleg" userId="80974794-56d2-47d4-996f-5efaf19f89da" providerId="ADAL" clId="{488B2C2B-1EC4-445F-AB73-4FCF8A045DBF}" dt="2021-01-04T13:37:39.823" v="1310" actId="478"/>
          <ac:spMkLst>
            <pc:docMk/>
            <pc:sldMk cId="3962302239" sldId="301"/>
            <ac:spMk id="2" creationId="{617B77BF-DE2A-4B8C-8B8F-D0D2B17EAD43}"/>
          </ac:spMkLst>
        </pc:spChg>
        <pc:spChg chg="del">
          <ac:chgData name="Biton, Peleg" userId="80974794-56d2-47d4-996f-5efaf19f89da" providerId="ADAL" clId="{488B2C2B-1EC4-445F-AB73-4FCF8A045DBF}" dt="2021-01-04T13:37:40.991" v="1311" actId="478"/>
          <ac:spMkLst>
            <pc:docMk/>
            <pc:sldMk cId="3962302239" sldId="301"/>
            <ac:spMk id="3" creationId="{67EFEB6B-A8CF-4365-84FD-376D30D24938}"/>
          </ac:spMkLst>
        </pc:spChg>
        <pc:spChg chg="add mod">
          <ac:chgData name="Biton, Peleg" userId="80974794-56d2-47d4-996f-5efaf19f89da" providerId="ADAL" clId="{488B2C2B-1EC4-445F-AB73-4FCF8A045DBF}" dt="2021-01-04T13:38:08.871" v="1328" actId="14100"/>
          <ac:spMkLst>
            <pc:docMk/>
            <pc:sldMk cId="3962302239" sldId="301"/>
            <ac:spMk id="4" creationId="{12CED3E8-CA07-49AE-9672-BE7E9EB77D17}"/>
          </ac:spMkLst>
        </pc:spChg>
        <pc:spChg chg="add mod">
          <ac:chgData name="Biton, Peleg" userId="80974794-56d2-47d4-996f-5efaf19f89da" providerId="ADAL" clId="{488B2C2B-1EC4-445F-AB73-4FCF8A045DBF}" dt="2021-01-04T13:38:02.477" v="1325" actId="1076"/>
          <ac:spMkLst>
            <pc:docMk/>
            <pc:sldMk cId="3962302239" sldId="301"/>
            <ac:spMk id="5" creationId="{740BD720-A28A-46AA-A30D-48B35438FE2A}"/>
          </ac:spMkLst>
        </pc:spChg>
      </pc:sldChg>
      <pc:sldChg chg="addSp modSp add">
        <pc:chgData name="Biton, Peleg" userId="80974794-56d2-47d4-996f-5efaf19f89da" providerId="ADAL" clId="{488B2C2B-1EC4-445F-AB73-4FCF8A045DBF}" dt="2021-01-04T13:40:54.244" v="1452" actId="20577"/>
        <pc:sldMkLst>
          <pc:docMk/>
          <pc:sldMk cId="2326704291" sldId="302"/>
        </pc:sldMkLst>
        <pc:spChg chg="add mod">
          <ac:chgData name="Biton, Peleg" userId="80974794-56d2-47d4-996f-5efaf19f89da" providerId="ADAL" clId="{488B2C2B-1EC4-445F-AB73-4FCF8A045DBF}" dt="2021-01-04T13:40:54.244" v="1452" actId="20577"/>
          <ac:spMkLst>
            <pc:docMk/>
            <pc:sldMk cId="2326704291" sldId="302"/>
            <ac:spMk id="50" creationId="{68A7BA32-C761-4068-BD0A-4A39C7A9D06C}"/>
          </ac:spMkLst>
        </pc:spChg>
        <pc:spChg chg="add mod">
          <ac:chgData name="Biton, Peleg" userId="80974794-56d2-47d4-996f-5efaf19f89da" providerId="ADAL" clId="{488B2C2B-1EC4-445F-AB73-4FCF8A045DBF}" dt="2021-01-04T13:40:00.572" v="1393" actId="1076"/>
          <ac:spMkLst>
            <pc:docMk/>
            <pc:sldMk cId="2326704291" sldId="302"/>
            <ac:spMk id="55" creationId="{C1AA13AA-F452-4D73-8EB9-28C6FC22E494}"/>
          </ac:spMkLst>
        </pc:spChg>
        <pc:spChg chg="mod">
          <ac:chgData name="Biton, Peleg" userId="80974794-56d2-47d4-996f-5efaf19f89da" providerId="ADAL" clId="{488B2C2B-1EC4-445F-AB73-4FCF8A045DBF}" dt="2021-01-04T13:38:39.385" v="1337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3DC77CF4-F159-4765-B66D-20CDFA74094F}"/>
    <pc:docChg chg="undo redo custSel addSld delSld modSld sldOrd">
      <pc:chgData name="Biton, Peleg" userId="80974794-56d2-47d4-996f-5efaf19f89da" providerId="ADAL" clId="{3DC77CF4-F159-4765-B66D-20CDFA74094F}" dt="2021-01-05T11:35:21.364" v="970"/>
      <pc:docMkLst>
        <pc:docMk/>
      </pc:docMkLst>
      <pc:sldChg chg="delSp del">
        <pc:chgData name="Biton, Peleg" userId="80974794-56d2-47d4-996f-5efaf19f89da" providerId="ADAL" clId="{3DC77CF4-F159-4765-B66D-20CDFA74094F}" dt="2021-01-04T18:44:44.646" v="327" actId="2696"/>
        <pc:sldMkLst>
          <pc:docMk/>
          <pc:sldMk cId="2569700066" sldId="259"/>
        </pc:sldMkLst>
        <pc:spChg chg="del topLvl">
          <ac:chgData name="Biton, Peleg" userId="80974794-56d2-47d4-996f-5efaf19f89da" providerId="ADAL" clId="{3DC77CF4-F159-4765-B66D-20CDFA74094F}" dt="2021-01-04T18:20:54.364" v="135" actId="478"/>
          <ac:spMkLst>
            <pc:docMk/>
            <pc:sldMk cId="2569700066" sldId="259"/>
            <ac:spMk id="95" creationId="{B3CE6E5A-057E-4694-8F07-BCF58F379F77}"/>
          </ac:spMkLst>
        </pc:spChg>
        <pc:spChg chg="del topLvl">
          <ac:chgData name="Biton, Peleg" userId="80974794-56d2-47d4-996f-5efaf19f89da" providerId="ADAL" clId="{3DC77CF4-F159-4765-B66D-20CDFA74094F}" dt="2021-01-04T18:20:56.541" v="136" actId="478"/>
          <ac:spMkLst>
            <pc:docMk/>
            <pc:sldMk cId="2569700066" sldId="259"/>
            <ac:spMk id="97" creationId="{F5727787-77C0-4719-9A88-F05E6AD9AF97}"/>
          </ac:spMkLst>
        </pc:spChg>
        <pc:spChg chg="topLvl">
          <ac:chgData name="Biton, Peleg" userId="80974794-56d2-47d4-996f-5efaf19f89da" providerId="ADAL" clId="{3DC77CF4-F159-4765-B66D-20CDFA74094F}" dt="2021-01-04T18:20:56.541" v="136" actId="478"/>
          <ac:spMkLst>
            <pc:docMk/>
            <pc:sldMk cId="2569700066" sldId="259"/>
            <ac:spMk id="98" creationId="{FC61BDCF-367C-4B75-B545-BA9B7F0643F1}"/>
          </ac:spMkLst>
        </pc:spChg>
        <pc:spChg chg="del">
          <ac:chgData name="Biton, Peleg" userId="80974794-56d2-47d4-996f-5efaf19f89da" providerId="ADAL" clId="{3DC77CF4-F159-4765-B66D-20CDFA74094F}" dt="2021-01-04T18:05:17.996" v="0" actId="478"/>
          <ac:spMkLst>
            <pc:docMk/>
            <pc:sldMk cId="2569700066" sldId="259"/>
            <ac:spMk id="99" creationId="{AFCA3EEF-9672-4C1A-AE19-54CEC9236EFB}"/>
          </ac:spMkLst>
        </pc:spChg>
        <pc:grpChg chg="del">
          <ac:chgData name="Biton, Peleg" userId="80974794-56d2-47d4-996f-5efaf19f89da" providerId="ADAL" clId="{3DC77CF4-F159-4765-B66D-20CDFA74094F}" dt="2021-01-04T18:20:54.364" v="135" actId="478"/>
          <ac:grpSpMkLst>
            <pc:docMk/>
            <pc:sldMk cId="2569700066" sldId="259"/>
            <ac:grpSpMk id="93" creationId="{51685BE2-8003-43DA-A445-1F8D2B53BA26}"/>
          </ac:grpSpMkLst>
        </pc:grpChg>
        <pc:grpChg chg="del topLvl">
          <ac:chgData name="Biton, Peleg" userId="80974794-56d2-47d4-996f-5efaf19f89da" providerId="ADAL" clId="{3DC77CF4-F159-4765-B66D-20CDFA74094F}" dt="2021-01-04T18:20:56.541" v="136" actId="478"/>
          <ac:grpSpMkLst>
            <pc:docMk/>
            <pc:sldMk cId="2569700066" sldId="259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3DC77CF4-F159-4765-B66D-20CDFA74094F}" dt="2021-01-04T18:05:17.996" v="0" actId="478"/>
          <ac:grpSpMkLst>
            <pc:docMk/>
            <pc:sldMk cId="2569700066" sldId="259"/>
            <ac:grpSpMk id="96" creationId="{C1F4BB29-D939-4BF9-BE31-13E9555B6E44}"/>
          </ac:grpSpMkLst>
        </pc:grpChg>
      </pc:sldChg>
      <pc:sldChg chg="del">
        <pc:chgData name="Biton, Peleg" userId="80974794-56d2-47d4-996f-5efaf19f89da" providerId="ADAL" clId="{3DC77CF4-F159-4765-B66D-20CDFA74094F}" dt="2021-01-04T18:44:44.678" v="328" actId="2696"/>
        <pc:sldMkLst>
          <pc:docMk/>
          <pc:sldMk cId="126289860" sldId="260"/>
        </pc:sldMkLst>
      </pc:sldChg>
      <pc:sldChg chg="del">
        <pc:chgData name="Biton, Peleg" userId="80974794-56d2-47d4-996f-5efaf19f89da" providerId="ADAL" clId="{3DC77CF4-F159-4765-B66D-20CDFA74094F}" dt="2021-01-04T18:44:44.696" v="329" actId="2696"/>
        <pc:sldMkLst>
          <pc:docMk/>
          <pc:sldMk cId="1947165034" sldId="261"/>
        </pc:sldMkLst>
      </pc:sldChg>
      <pc:sldChg chg="del">
        <pc:chgData name="Biton, Peleg" userId="80974794-56d2-47d4-996f-5efaf19f89da" providerId="ADAL" clId="{3DC77CF4-F159-4765-B66D-20CDFA74094F}" dt="2021-01-04T18:44:44.711" v="330" actId="2696"/>
        <pc:sldMkLst>
          <pc:docMk/>
          <pc:sldMk cId="1018802633" sldId="262"/>
        </pc:sldMkLst>
      </pc:sldChg>
      <pc:sldChg chg="del">
        <pc:chgData name="Biton, Peleg" userId="80974794-56d2-47d4-996f-5efaf19f89da" providerId="ADAL" clId="{3DC77CF4-F159-4765-B66D-20CDFA74094F}" dt="2021-01-04T18:44:44.743" v="331" actId="2696"/>
        <pc:sldMkLst>
          <pc:docMk/>
          <pc:sldMk cId="3459599916" sldId="263"/>
        </pc:sldMkLst>
      </pc:sldChg>
      <pc:sldChg chg="del">
        <pc:chgData name="Biton, Peleg" userId="80974794-56d2-47d4-996f-5efaf19f89da" providerId="ADAL" clId="{3DC77CF4-F159-4765-B66D-20CDFA74094F}" dt="2021-01-04T18:44:44.774" v="332" actId="2696"/>
        <pc:sldMkLst>
          <pc:docMk/>
          <pc:sldMk cId="1186469568" sldId="264"/>
        </pc:sldMkLst>
      </pc:sldChg>
      <pc:sldChg chg="del">
        <pc:chgData name="Biton, Peleg" userId="80974794-56d2-47d4-996f-5efaf19f89da" providerId="ADAL" clId="{3DC77CF4-F159-4765-B66D-20CDFA74094F}" dt="2021-01-04T18:44:44.796" v="333" actId="2696"/>
        <pc:sldMkLst>
          <pc:docMk/>
          <pc:sldMk cId="1543642543" sldId="265"/>
        </pc:sldMkLst>
      </pc:sldChg>
      <pc:sldChg chg="del">
        <pc:chgData name="Biton, Peleg" userId="80974794-56d2-47d4-996f-5efaf19f89da" providerId="ADAL" clId="{3DC77CF4-F159-4765-B66D-20CDFA74094F}" dt="2021-01-04T18:44:44.812" v="334" actId="2696"/>
        <pc:sldMkLst>
          <pc:docMk/>
          <pc:sldMk cId="306140974" sldId="266"/>
        </pc:sldMkLst>
      </pc:sldChg>
      <pc:sldChg chg="del">
        <pc:chgData name="Biton, Peleg" userId="80974794-56d2-47d4-996f-5efaf19f89da" providerId="ADAL" clId="{3DC77CF4-F159-4765-B66D-20CDFA74094F}" dt="2021-01-04T18:44:44.843" v="335" actId="2696"/>
        <pc:sldMkLst>
          <pc:docMk/>
          <pc:sldMk cId="2908697220" sldId="267"/>
        </pc:sldMkLst>
      </pc:sldChg>
      <pc:sldChg chg="del">
        <pc:chgData name="Biton, Peleg" userId="80974794-56d2-47d4-996f-5efaf19f89da" providerId="ADAL" clId="{3DC77CF4-F159-4765-B66D-20CDFA74094F}" dt="2021-01-04T18:44:44.874" v="336" actId="2696"/>
        <pc:sldMkLst>
          <pc:docMk/>
          <pc:sldMk cId="1230260718" sldId="268"/>
        </pc:sldMkLst>
      </pc:sldChg>
      <pc:sldChg chg="del">
        <pc:chgData name="Biton, Peleg" userId="80974794-56d2-47d4-996f-5efaf19f89da" providerId="ADAL" clId="{3DC77CF4-F159-4765-B66D-20CDFA74094F}" dt="2021-01-04T18:44:44.912" v="337" actId="2696"/>
        <pc:sldMkLst>
          <pc:docMk/>
          <pc:sldMk cId="3086092750" sldId="269"/>
        </pc:sldMkLst>
      </pc:sldChg>
      <pc:sldChg chg="del">
        <pc:chgData name="Biton, Peleg" userId="80974794-56d2-47d4-996f-5efaf19f89da" providerId="ADAL" clId="{3DC77CF4-F159-4765-B66D-20CDFA74094F}" dt="2021-01-04T18:44:44.943" v="338" actId="2696"/>
        <pc:sldMkLst>
          <pc:docMk/>
          <pc:sldMk cId="1775301167" sldId="270"/>
        </pc:sldMkLst>
      </pc:sldChg>
      <pc:sldChg chg="del">
        <pc:chgData name="Biton, Peleg" userId="80974794-56d2-47d4-996f-5efaf19f89da" providerId="ADAL" clId="{3DC77CF4-F159-4765-B66D-20CDFA74094F}" dt="2021-01-04T18:44:44.959" v="339" actId="2696"/>
        <pc:sldMkLst>
          <pc:docMk/>
          <pc:sldMk cId="2757354936" sldId="271"/>
        </pc:sldMkLst>
      </pc:sldChg>
      <pc:sldChg chg="del">
        <pc:chgData name="Biton, Peleg" userId="80974794-56d2-47d4-996f-5efaf19f89da" providerId="ADAL" clId="{3DC77CF4-F159-4765-B66D-20CDFA74094F}" dt="2021-01-04T18:52:03.207" v="458" actId="2696"/>
        <pc:sldMkLst>
          <pc:docMk/>
          <pc:sldMk cId="4025890550" sldId="272"/>
        </pc:sldMkLst>
      </pc:sldChg>
      <pc:sldChg chg="del">
        <pc:chgData name="Biton, Peleg" userId="80974794-56d2-47d4-996f-5efaf19f89da" providerId="ADAL" clId="{3DC77CF4-F159-4765-B66D-20CDFA74094F}" dt="2021-01-04T18:49:28.107" v="442" actId="2696"/>
        <pc:sldMkLst>
          <pc:docMk/>
          <pc:sldMk cId="404503862" sldId="273"/>
        </pc:sldMkLst>
      </pc:sldChg>
      <pc:sldChg chg="del">
        <pc:chgData name="Biton, Peleg" userId="80974794-56d2-47d4-996f-5efaf19f89da" providerId="ADAL" clId="{3DC77CF4-F159-4765-B66D-20CDFA74094F}" dt="2021-01-04T18:49:28.107" v="443" actId="2696"/>
        <pc:sldMkLst>
          <pc:docMk/>
          <pc:sldMk cId="2525555536" sldId="274"/>
        </pc:sldMkLst>
      </pc:sldChg>
      <pc:sldChg chg="del">
        <pc:chgData name="Biton, Peleg" userId="80974794-56d2-47d4-996f-5efaf19f89da" providerId="ADAL" clId="{3DC77CF4-F159-4765-B66D-20CDFA74094F}" dt="2021-01-04T18:49:28.107" v="444" actId="2696"/>
        <pc:sldMkLst>
          <pc:docMk/>
          <pc:sldMk cId="846075597" sldId="275"/>
        </pc:sldMkLst>
      </pc:sldChg>
      <pc:sldChg chg="del">
        <pc:chgData name="Biton, Peleg" userId="80974794-56d2-47d4-996f-5efaf19f89da" providerId="ADAL" clId="{3DC77CF4-F159-4765-B66D-20CDFA74094F}" dt="2021-01-04T18:49:28.107" v="441" actId="2696"/>
        <pc:sldMkLst>
          <pc:docMk/>
          <pc:sldMk cId="847661822" sldId="276"/>
        </pc:sldMkLst>
      </pc:sldChg>
      <pc:sldChg chg="del">
        <pc:chgData name="Biton, Peleg" userId="80974794-56d2-47d4-996f-5efaf19f89da" providerId="ADAL" clId="{3DC77CF4-F159-4765-B66D-20CDFA74094F}" dt="2021-01-04T18:57:18.896" v="493" actId="2696"/>
        <pc:sldMkLst>
          <pc:docMk/>
          <pc:sldMk cId="3741015999" sldId="277"/>
        </pc:sldMkLst>
      </pc:sldChg>
      <pc:sldChg chg="addSp modSp">
        <pc:chgData name="Biton, Peleg" userId="80974794-56d2-47d4-996f-5efaf19f89da" providerId="ADAL" clId="{3DC77CF4-F159-4765-B66D-20CDFA74094F}" dt="2021-01-04T19:10:21.928" v="539" actId="1076"/>
        <pc:sldMkLst>
          <pc:docMk/>
          <pc:sldMk cId="1477145598" sldId="279"/>
        </pc:sldMkLst>
        <pc:spChg chg="mod">
          <ac:chgData name="Biton, Peleg" userId="80974794-56d2-47d4-996f-5efaf19f89da" providerId="ADAL" clId="{3DC77CF4-F159-4765-B66D-20CDFA74094F}" dt="2021-01-04T19:10:06.075" v="537" actId="14100"/>
          <ac:spMkLst>
            <pc:docMk/>
            <pc:sldMk cId="1477145598" sldId="279"/>
            <ac:spMk id="2" creationId="{EA283FB0-2368-4268-A5F2-F9BA2BDA6947}"/>
          </ac:spMkLst>
        </pc:spChg>
        <pc:spChg chg="add mod">
          <ac:chgData name="Biton, Peleg" userId="80974794-56d2-47d4-996f-5efaf19f89da" providerId="ADAL" clId="{3DC77CF4-F159-4765-B66D-20CDFA74094F}" dt="2021-01-04T19:10:21.928" v="539" actId="1076"/>
          <ac:spMkLst>
            <pc:docMk/>
            <pc:sldMk cId="1477145598" sldId="279"/>
            <ac:spMk id="3" creationId="{45CD916C-7346-4329-A9A3-81F9420DE0F4}"/>
          </ac:spMkLst>
        </pc:spChg>
      </pc:sldChg>
      <pc:sldChg chg="modSp ord">
        <pc:chgData name="Biton, Peleg" userId="80974794-56d2-47d4-996f-5efaf19f89da" providerId="ADAL" clId="{3DC77CF4-F159-4765-B66D-20CDFA74094F}" dt="2021-01-05T11:27:14.569" v="873" actId="1036"/>
        <pc:sldMkLst>
          <pc:docMk/>
          <pc:sldMk cId="2322176790" sldId="280"/>
        </pc:sldMkLst>
        <pc:spChg chg="mod">
          <ac:chgData name="Biton, Peleg" userId="80974794-56d2-47d4-996f-5efaf19f89da" providerId="ADAL" clId="{3DC77CF4-F159-4765-B66D-20CDFA74094F}" dt="2021-01-04T18:06:14.811" v="10" actId="20577"/>
          <ac:spMkLst>
            <pc:docMk/>
            <pc:sldMk cId="2322176790" sldId="280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4T18:06:25.423" v="12" actId="20577"/>
          <ac:spMkLst>
            <pc:docMk/>
            <pc:sldMk cId="2322176790" sldId="280"/>
            <ac:spMk id="25" creationId="{A90A968F-3AF7-4E1E-AFBB-5AE133A3841C}"/>
          </ac:spMkLst>
        </pc:spChg>
        <pc:spChg chg="mod">
          <ac:chgData name="Biton, Peleg" userId="80974794-56d2-47d4-996f-5efaf19f89da" providerId="ADAL" clId="{3DC77CF4-F159-4765-B66D-20CDFA74094F}" dt="2021-01-04T18:08:36.326" v="29" actId="20577"/>
          <ac:spMkLst>
            <pc:docMk/>
            <pc:sldMk cId="2322176790" sldId="280"/>
            <ac:spMk id="54" creationId="{1D8FE777-8CC0-4FD9-B6C4-33983E4A949C}"/>
          </ac:spMkLst>
        </pc:spChg>
        <pc:spChg chg="mod">
          <ac:chgData name="Biton, Peleg" userId="80974794-56d2-47d4-996f-5efaf19f89da" providerId="ADAL" clId="{3DC77CF4-F159-4765-B66D-20CDFA74094F}" dt="2021-01-04T18:06:40.274" v="14" actId="20577"/>
          <ac:spMkLst>
            <pc:docMk/>
            <pc:sldMk cId="2322176790" sldId="280"/>
            <ac:spMk id="58" creationId="{35B69D44-A57B-4635-BCA4-345914756F32}"/>
          </ac:spMkLst>
        </pc:spChg>
        <pc:spChg chg="mod">
          <ac:chgData name="Biton, Peleg" userId="80974794-56d2-47d4-996f-5efaf19f89da" providerId="ADAL" clId="{3DC77CF4-F159-4765-B66D-20CDFA74094F}" dt="2021-01-04T18:07:01.588" v="28" actId="20577"/>
          <ac:spMkLst>
            <pc:docMk/>
            <pc:sldMk cId="2322176790" sldId="280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7:14.569" v="873" actId="1036"/>
          <ac:spMkLst>
            <pc:docMk/>
            <pc:sldMk cId="2322176790" sldId="28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27:14.569" v="873" actId="1036"/>
          <ac:spMkLst>
            <pc:docMk/>
            <pc:sldMk cId="2322176790" sldId="280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14.569" v="873" actId="1036"/>
          <ac:cxnSpMkLst>
            <pc:docMk/>
            <pc:sldMk cId="2322176790" sldId="28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14.569" v="873" actId="1036"/>
          <ac:cxnSpMkLst>
            <pc:docMk/>
            <pc:sldMk cId="2322176790" sldId="280"/>
            <ac:cxnSpMk id="63" creationId="{82DEC071-1B4B-40DC-A51A-D0A32F6EB88D}"/>
          </ac:cxnSpMkLst>
        </pc:cxnChg>
      </pc:sldChg>
      <pc:sldChg chg="addSp delSp modSp">
        <pc:chgData name="Biton, Peleg" userId="80974794-56d2-47d4-996f-5efaf19f89da" providerId="ADAL" clId="{3DC77CF4-F159-4765-B66D-20CDFA74094F}" dt="2021-01-05T11:27:19.077" v="875"/>
        <pc:sldMkLst>
          <pc:docMk/>
          <pc:sldMk cId="4024730751" sldId="281"/>
        </pc:sldMkLst>
        <pc:spChg chg="mod">
          <ac:chgData name="Biton, Peleg" userId="80974794-56d2-47d4-996f-5efaf19f89da" providerId="ADAL" clId="{3DC77CF4-F159-4765-B66D-20CDFA74094F}" dt="2021-01-04T18:09:34.107" v="33" actId="20577"/>
          <ac:spMkLst>
            <pc:docMk/>
            <pc:sldMk cId="4024730751" sldId="281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4T18:09:41.136" v="35" actId="20577"/>
          <ac:spMkLst>
            <pc:docMk/>
            <pc:sldMk cId="4024730751" sldId="281"/>
            <ac:spMk id="25" creationId="{A90A968F-3AF7-4E1E-AFBB-5AE133A3841C}"/>
          </ac:spMkLst>
        </pc:spChg>
        <pc:spChg chg="add">
          <ac:chgData name="Biton, Peleg" userId="80974794-56d2-47d4-996f-5efaf19f89da" providerId="ADAL" clId="{3DC77CF4-F159-4765-B66D-20CDFA74094F}" dt="2021-01-05T11:27:19.077" v="875"/>
          <ac:spMkLst>
            <pc:docMk/>
            <pc:sldMk cId="4024730751" sldId="281"/>
            <ac:spMk id="36" creationId="{0FAA685B-4E74-4E49-960D-91AC6801D7AE}"/>
          </ac:spMkLst>
        </pc:spChg>
        <pc:spChg chg="add">
          <ac:chgData name="Biton, Peleg" userId="80974794-56d2-47d4-996f-5efaf19f89da" providerId="ADAL" clId="{3DC77CF4-F159-4765-B66D-20CDFA74094F}" dt="2021-01-05T11:27:19.077" v="875"/>
          <ac:spMkLst>
            <pc:docMk/>
            <pc:sldMk cId="4024730751" sldId="281"/>
            <ac:spMk id="38" creationId="{EF90DDD2-FA82-4C89-8184-6A95FE076B3F}"/>
          </ac:spMkLst>
        </pc:spChg>
        <pc:spChg chg="mod">
          <ac:chgData name="Biton, Peleg" userId="80974794-56d2-47d4-996f-5efaf19f89da" providerId="ADAL" clId="{3DC77CF4-F159-4765-B66D-20CDFA74094F}" dt="2021-01-04T18:10:15.599" v="38"/>
          <ac:spMkLst>
            <pc:docMk/>
            <pc:sldMk cId="4024730751" sldId="281"/>
            <ac:spMk id="54" creationId="{1D8FE777-8CC0-4FD9-B6C4-33983E4A949C}"/>
          </ac:spMkLst>
        </pc:spChg>
        <pc:spChg chg="mod">
          <ac:chgData name="Biton, Peleg" userId="80974794-56d2-47d4-996f-5efaf19f89da" providerId="ADAL" clId="{3DC77CF4-F159-4765-B66D-20CDFA74094F}" dt="2021-01-04T18:10:02.191" v="36"/>
          <ac:spMkLst>
            <pc:docMk/>
            <pc:sldMk cId="4024730751" sldId="281"/>
            <ac:spMk id="58" creationId="{35B69D44-A57B-4635-BCA4-345914756F32}"/>
          </ac:spMkLst>
        </pc:spChg>
        <pc:spChg chg="del mod">
          <ac:chgData name="Biton, Peleg" userId="80974794-56d2-47d4-996f-5efaf19f89da" providerId="ADAL" clId="{3DC77CF4-F159-4765-B66D-20CDFA74094F}" dt="2021-01-05T11:27:18.598" v="874" actId="478"/>
          <ac:spMkLst>
            <pc:docMk/>
            <pc:sldMk cId="4024730751" sldId="281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18.598" v="874" actId="478"/>
          <ac:spMkLst>
            <pc:docMk/>
            <pc:sldMk cId="4024730751" sldId="281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18.598" v="874" actId="478"/>
          <ac:cxnSpMkLst>
            <pc:docMk/>
            <pc:sldMk cId="4024730751" sldId="281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18.598" v="874" actId="478"/>
          <ac:cxnSpMkLst>
            <pc:docMk/>
            <pc:sldMk cId="4024730751" sldId="281"/>
            <ac:cxnSpMk id="63" creationId="{82DEC071-1B4B-40DC-A51A-D0A32F6EB88D}"/>
          </ac:cxnSpMkLst>
        </pc:cxnChg>
      </pc:sldChg>
      <pc:sldChg chg="del">
        <pc:chgData name="Biton, Peleg" userId="80974794-56d2-47d4-996f-5efaf19f89da" providerId="ADAL" clId="{3DC77CF4-F159-4765-B66D-20CDFA74094F}" dt="2021-01-04T18:10:26.829" v="40" actId="2696"/>
        <pc:sldMkLst>
          <pc:docMk/>
          <pc:sldMk cId="4068245032" sldId="282"/>
        </pc:sldMkLst>
      </pc:sldChg>
      <pc:sldChg chg="del">
        <pc:chgData name="Biton, Peleg" userId="80974794-56d2-47d4-996f-5efaf19f89da" providerId="ADAL" clId="{3DC77CF4-F159-4765-B66D-20CDFA74094F}" dt="2021-01-04T18:10:35.474" v="42" actId="2696"/>
        <pc:sldMkLst>
          <pc:docMk/>
          <pc:sldMk cId="2973823652" sldId="283"/>
        </pc:sldMkLst>
      </pc:sldChg>
      <pc:sldChg chg="del">
        <pc:chgData name="Biton, Peleg" userId="80974794-56d2-47d4-996f-5efaf19f89da" providerId="ADAL" clId="{3DC77CF4-F159-4765-B66D-20CDFA74094F}" dt="2021-01-04T18:10:35.855" v="43" actId="2696"/>
        <pc:sldMkLst>
          <pc:docMk/>
          <pc:sldMk cId="1775754897" sldId="284"/>
        </pc:sldMkLst>
      </pc:sldChg>
      <pc:sldChg chg="del">
        <pc:chgData name="Biton, Peleg" userId="80974794-56d2-47d4-996f-5efaf19f89da" providerId="ADAL" clId="{3DC77CF4-F159-4765-B66D-20CDFA74094F}" dt="2021-01-04T18:10:36.191" v="44" actId="2696"/>
        <pc:sldMkLst>
          <pc:docMk/>
          <pc:sldMk cId="1969269048" sldId="285"/>
        </pc:sldMkLst>
      </pc:sldChg>
      <pc:sldChg chg="del">
        <pc:chgData name="Biton, Peleg" userId="80974794-56d2-47d4-996f-5efaf19f89da" providerId="ADAL" clId="{3DC77CF4-F159-4765-B66D-20CDFA74094F}" dt="2021-01-04T18:10:36.565" v="45" actId="2696"/>
        <pc:sldMkLst>
          <pc:docMk/>
          <pc:sldMk cId="3148420858" sldId="286"/>
        </pc:sldMkLst>
      </pc:sldChg>
      <pc:sldChg chg="del">
        <pc:chgData name="Biton, Peleg" userId="80974794-56d2-47d4-996f-5efaf19f89da" providerId="ADAL" clId="{3DC77CF4-F159-4765-B66D-20CDFA74094F}" dt="2021-01-04T18:10:36.913" v="46" actId="2696"/>
        <pc:sldMkLst>
          <pc:docMk/>
          <pc:sldMk cId="2788133857" sldId="287"/>
        </pc:sldMkLst>
      </pc:sldChg>
      <pc:sldChg chg="del">
        <pc:chgData name="Biton, Peleg" userId="80974794-56d2-47d4-996f-5efaf19f89da" providerId="ADAL" clId="{3DC77CF4-F159-4765-B66D-20CDFA74094F}" dt="2021-01-04T18:10:37.295" v="47" actId="2696"/>
        <pc:sldMkLst>
          <pc:docMk/>
          <pc:sldMk cId="3192591739" sldId="288"/>
        </pc:sldMkLst>
      </pc:sldChg>
      <pc:sldChg chg="del">
        <pc:chgData name="Biton, Peleg" userId="80974794-56d2-47d4-996f-5efaf19f89da" providerId="ADAL" clId="{3DC77CF4-F159-4765-B66D-20CDFA74094F}" dt="2021-01-04T18:10:37.612" v="48" actId="2696"/>
        <pc:sldMkLst>
          <pc:docMk/>
          <pc:sldMk cId="1100517285" sldId="289"/>
        </pc:sldMkLst>
      </pc:sldChg>
      <pc:sldChg chg="del">
        <pc:chgData name="Biton, Peleg" userId="80974794-56d2-47d4-996f-5efaf19f89da" providerId="ADAL" clId="{3DC77CF4-F159-4765-B66D-20CDFA74094F}" dt="2021-01-04T18:10:37.932" v="49" actId="2696"/>
        <pc:sldMkLst>
          <pc:docMk/>
          <pc:sldMk cId="3473474131" sldId="290"/>
        </pc:sldMkLst>
      </pc:sldChg>
      <pc:sldChg chg="del">
        <pc:chgData name="Biton, Peleg" userId="80974794-56d2-47d4-996f-5efaf19f89da" providerId="ADAL" clId="{3DC77CF4-F159-4765-B66D-20CDFA74094F}" dt="2021-01-04T18:10:38.197" v="50" actId="2696"/>
        <pc:sldMkLst>
          <pc:docMk/>
          <pc:sldMk cId="2104858716" sldId="291"/>
        </pc:sldMkLst>
      </pc:sldChg>
      <pc:sldChg chg="del">
        <pc:chgData name="Biton, Peleg" userId="80974794-56d2-47d4-996f-5efaf19f89da" providerId="ADAL" clId="{3DC77CF4-F159-4765-B66D-20CDFA74094F}" dt="2021-01-04T18:10:38.467" v="51" actId="2696"/>
        <pc:sldMkLst>
          <pc:docMk/>
          <pc:sldMk cId="535929417" sldId="292"/>
        </pc:sldMkLst>
      </pc:sldChg>
      <pc:sldChg chg="del">
        <pc:chgData name="Biton, Peleg" userId="80974794-56d2-47d4-996f-5efaf19f89da" providerId="ADAL" clId="{3DC77CF4-F159-4765-B66D-20CDFA74094F}" dt="2021-01-04T18:10:38.768" v="52" actId="2696"/>
        <pc:sldMkLst>
          <pc:docMk/>
          <pc:sldMk cId="3351905175" sldId="293"/>
        </pc:sldMkLst>
      </pc:sldChg>
      <pc:sldChg chg="del">
        <pc:chgData name="Biton, Peleg" userId="80974794-56d2-47d4-996f-5efaf19f89da" providerId="ADAL" clId="{3DC77CF4-F159-4765-B66D-20CDFA74094F}" dt="2021-01-04T18:10:39.115" v="53" actId="2696"/>
        <pc:sldMkLst>
          <pc:docMk/>
          <pc:sldMk cId="3499421555" sldId="294"/>
        </pc:sldMkLst>
      </pc:sldChg>
      <pc:sldChg chg="del">
        <pc:chgData name="Biton, Peleg" userId="80974794-56d2-47d4-996f-5efaf19f89da" providerId="ADAL" clId="{3DC77CF4-F159-4765-B66D-20CDFA74094F}" dt="2021-01-04T18:10:39.446" v="54" actId="2696"/>
        <pc:sldMkLst>
          <pc:docMk/>
          <pc:sldMk cId="307526261" sldId="295"/>
        </pc:sldMkLst>
      </pc:sldChg>
      <pc:sldChg chg="del">
        <pc:chgData name="Biton, Peleg" userId="80974794-56d2-47d4-996f-5efaf19f89da" providerId="ADAL" clId="{3DC77CF4-F159-4765-B66D-20CDFA74094F}" dt="2021-01-04T18:10:39.772" v="55" actId="2696"/>
        <pc:sldMkLst>
          <pc:docMk/>
          <pc:sldMk cId="1125007731" sldId="296"/>
        </pc:sldMkLst>
      </pc:sldChg>
      <pc:sldChg chg="del">
        <pc:chgData name="Biton, Peleg" userId="80974794-56d2-47d4-996f-5efaf19f89da" providerId="ADAL" clId="{3DC77CF4-F159-4765-B66D-20CDFA74094F}" dt="2021-01-04T18:10:40.084" v="56" actId="2696"/>
        <pc:sldMkLst>
          <pc:docMk/>
          <pc:sldMk cId="1682076804" sldId="297"/>
        </pc:sldMkLst>
      </pc:sldChg>
      <pc:sldChg chg="del">
        <pc:chgData name="Biton, Peleg" userId="80974794-56d2-47d4-996f-5efaf19f89da" providerId="ADAL" clId="{3DC77CF4-F159-4765-B66D-20CDFA74094F}" dt="2021-01-04T18:10:40.422" v="57" actId="2696"/>
        <pc:sldMkLst>
          <pc:docMk/>
          <pc:sldMk cId="3077432828" sldId="298"/>
        </pc:sldMkLst>
      </pc:sldChg>
      <pc:sldChg chg="del">
        <pc:chgData name="Biton, Peleg" userId="80974794-56d2-47d4-996f-5efaf19f89da" providerId="ADAL" clId="{3DC77CF4-F159-4765-B66D-20CDFA74094F}" dt="2021-01-04T18:10:40.749" v="58" actId="2696"/>
        <pc:sldMkLst>
          <pc:docMk/>
          <pc:sldMk cId="3460756135" sldId="299"/>
        </pc:sldMkLst>
      </pc:sldChg>
      <pc:sldChg chg="del">
        <pc:chgData name="Biton, Peleg" userId="80974794-56d2-47d4-996f-5efaf19f89da" providerId="ADAL" clId="{3DC77CF4-F159-4765-B66D-20CDFA74094F}" dt="2021-01-04T18:17:12.082" v="109" actId="2696"/>
        <pc:sldMkLst>
          <pc:docMk/>
          <pc:sldMk cId="2908743872" sldId="300"/>
        </pc:sldMkLst>
      </pc:sldChg>
      <pc:sldChg chg="del">
        <pc:chgData name="Biton, Peleg" userId="80974794-56d2-47d4-996f-5efaf19f89da" providerId="ADAL" clId="{3DC77CF4-F159-4765-B66D-20CDFA74094F}" dt="2021-01-04T19:01:26.271" v="530" actId="2696"/>
        <pc:sldMkLst>
          <pc:docMk/>
          <pc:sldMk cId="2326704291" sldId="302"/>
        </pc:sldMkLst>
      </pc:sldChg>
      <pc:sldChg chg="addSp delSp modSp add">
        <pc:chgData name="Biton, Peleg" userId="80974794-56d2-47d4-996f-5efaf19f89da" providerId="ADAL" clId="{3DC77CF4-F159-4765-B66D-20CDFA74094F}" dt="2021-01-05T11:27:24.502" v="877"/>
        <pc:sldMkLst>
          <pc:docMk/>
          <pc:sldMk cId="1883426833" sldId="303"/>
        </pc:sldMkLst>
        <pc:spChg chg="mod">
          <ac:chgData name="Biton, Peleg" userId="80974794-56d2-47d4-996f-5efaf19f89da" providerId="ADAL" clId="{3DC77CF4-F159-4765-B66D-20CDFA74094F}" dt="2021-01-04T18:10:32.256" v="41"/>
          <ac:spMkLst>
            <pc:docMk/>
            <pc:sldMk cId="1883426833" sldId="303"/>
            <ac:spMk id="4" creationId="{A8C51AC7-82FB-4F45-8200-9DD776011032}"/>
          </ac:spMkLst>
        </pc:spChg>
        <pc:spChg chg="add">
          <ac:chgData name="Biton, Peleg" userId="80974794-56d2-47d4-996f-5efaf19f89da" providerId="ADAL" clId="{3DC77CF4-F159-4765-B66D-20CDFA74094F}" dt="2021-01-05T11:27:24.502" v="877"/>
          <ac:spMkLst>
            <pc:docMk/>
            <pc:sldMk cId="1883426833" sldId="303"/>
            <ac:spMk id="36" creationId="{EB80F2E1-80D4-4BF8-9890-AABC281B6BBD}"/>
          </ac:spMkLst>
        </pc:spChg>
        <pc:spChg chg="add">
          <ac:chgData name="Biton, Peleg" userId="80974794-56d2-47d4-996f-5efaf19f89da" providerId="ADAL" clId="{3DC77CF4-F159-4765-B66D-20CDFA74094F}" dt="2021-01-05T11:27:24.502" v="877"/>
          <ac:spMkLst>
            <pc:docMk/>
            <pc:sldMk cId="1883426833" sldId="303"/>
            <ac:spMk id="38" creationId="{A0E6A247-1C27-43B4-A1F3-8CDD443A5A24}"/>
          </ac:spMkLst>
        </pc:spChg>
        <pc:spChg chg="del">
          <ac:chgData name="Biton, Peleg" userId="80974794-56d2-47d4-996f-5efaf19f89da" providerId="ADAL" clId="{3DC77CF4-F159-4765-B66D-20CDFA74094F}" dt="2021-01-05T11:27:24.167" v="876" actId="478"/>
          <ac:spMkLst>
            <pc:docMk/>
            <pc:sldMk cId="1883426833" sldId="303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24.167" v="876" actId="478"/>
          <ac:spMkLst>
            <pc:docMk/>
            <pc:sldMk cId="1883426833" sldId="303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24.167" v="876" actId="478"/>
          <ac:cxnSpMkLst>
            <pc:docMk/>
            <pc:sldMk cId="1883426833" sldId="303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24.167" v="876" actId="478"/>
          <ac:cxnSpMkLst>
            <pc:docMk/>
            <pc:sldMk cId="1883426833" sldId="303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29.597" v="879"/>
        <pc:sldMkLst>
          <pc:docMk/>
          <pc:sldMk cId="3764211437" sldId="304"/>
        </pc:sldMkLst>
        <pc:spChg chg="add">
          <ac:chgData name="Biton, Peleg" userId="80974794-56d2-47d4-996f-5efaf19f89da" providerId="ADAL" clId="{3DC77CF4-F159-4765-B66D-20CDFA74094F}" dt="2021-01-05T11:27:29.597" v="879"/>
          <ac:spMkLst>
            <pc:docMk/>
            <pc:sldMk cId="3764211437" sldId="304"/>
            <ac:spMk id="36" creationId="{A14675E6-57E2-4DC3-AC37-5673B603F07C}"/>
          </ac:spMkLst>
        </pc:spChg>
        <pc:spChg chg="add">
          <ac:chgData name="Biton, Peleg" userId="80974794-56d2-47d4-996f-5efaf19f89da" providerId="ADAL" clId="{3DC77CF4-F159-4765-B66D-20CDFA74094F}" dt="2021-01-05T11:27:29.597" v="879"/>
          <ac:spMkLst>
            <pc:docMk/>
            <pc:sldMk cId="3764211437" sldId="304"/>
            <ac:spMk id="38" creationId="{F60E051E-FB48-45E4-B435-88395449B4F3}"/>
          </ac:spMkLst>
        </pc:spChg>
        <pc:spChg chg="del">
          <ac:chgData name="Biton, Peleg" userId="80974794-56d2-47d4-996f-5efaf19f89da" providerId="ADAL" clId="{3DC77CF4-F159-4765-B66D-20CDFA74094F}" dt="2021-01-05T11:27:29.319" v="878" actId="478"/>
          <ac:spMkLst>
            <pc:docMk/>
            <pc:sldMk cId="3764211437" sldId="304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29.319" v="878" actId="478"/>
          <ac:spMkLst>
            <pc:docMk/>
            <pc:sldMk cId="3764211437" sldId="304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12.191" v="60" actId="1076"/>
          <ac:spMkLst>
            <pc:docMk/>
            <pc:sldMk cId="3764211437" sldId="304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7:29.319" v="878" actId="478"/>
          <ac:cxnSpMkLst>
            <pc:docMk/>
            <pc:sldMk cId="3764211437" sldId="304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29.319" v="878" actId="478"/>
          <ac:cxnSpMkLst>
            <pc:docMk/>
            <pc:sldMk cId="3764211437" sldId="304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33.702" v="881"/>
        <pc:sldMkLst>
          <pc:docMk/>
          <pc:sldMk cId="3179946880" sldId="305"/>
        </pc:sldMkLst>
        <pc:spChg chg="add">
          <ac:chgData name="Biton, Peleg" userId="80974794-56d2-47d4-996f-5efaf19f89da" providerId="ADAL" clId="{3DC77CF4-F159-4765-B66D-20CDFA74094F}" dt="2021-01-05T11:27:33.702" v="881"/>
          <ac:spMkLst>
            <pc:docMk/>
            <pc:sldMk cId="3179946880" sldId="305"/>
            <ac:spMk id="36" creationId="{D58C20A2-207C-4DE8-AC18-255CBCFBCCC7}"/>
          </ac:spMkLst>
        </pc:spChg>
        <pc:spChg chg="add">
          <ac:chgData name="Biton, Peleg" userId="80974794-56d2-47d4-996f-5efaf19f89da" providerId="ADAL" clId="{3DC77CF4-F159-4765-B66D-20CDFA74094F}" dt="2021-01-05T11:27:33.702" v="881"/>
          <ac:spMkLst>
            <pc:docMk/>
            <pc:sldMk cId="3179946880" sldId="305"/>
            <ac:spMk id="38" creationId="{AC4607E2-3F18-42E2-B7A4-77C92B707E4A}"/>
          </ac:spMkLst>
        </pc:spChg>
        <pc:spChg chg="del">
          <ac:chgData name="Biton, Peleg" userId="80974794-56d2-47d4-996f-5efaf19f89da" providerId="ADAL" clId="{3DC77CF4-F159-4765-B66D-20CDFA74094F}" dt="2021-01-05T11:27:33.478" v="880" actId="478"/>
          <ac:spMkLst>
            <pc:docMk/>
            <pc:sldMk cId="3179946880" sldId="305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33.478" v="880" actId="478"/>
          <ac:spMkLst>
            <pc:docMk/>
            <pc:sldMk cId="3179946880" sldId="305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19.161" v="62" actId="1076"/>
          <ac:spMkLst>
            <pc:docMk/>
            <pc:sldMk cId="3179946880" sldId="305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7:33.478" v="880" actId="478"/>
          <ac:cxnSpMkLst>
            <pc:docMk/>
            <pc:sldMk cId="3179946880" sldId="305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33.478" v="880" actId="478"/>
          <ac:cxnSpMkLst>
            <pc:docMk/>
            <pc:sldMk cId="3179946880" sldId="305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45.309" v="884"/>
        <pc:sldMkLst>
          <pc:docMk/>
          <pc:sldMk cId="1385763944" sldId="306"/>
        </pc:sldMkLst>
        <pc:spChg chg="mod">
          <ac:chgData name="Biton, Peleg" userId="80974794-56d2-47d4-996f-5efaf19f89da" providerId="ADAL" clId="{3DC77CF4-F159-4765-B66D-20CDFA74094F}" dt="2021-01-04T18:11:27.522" v="66"/>
          <ac:spMkLst>
            <pc:docMk/>
            <pc:sldMk cId="1385763944" sldId="306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5T11:27:45.309" v="884"/>
          <ac:spMkLst>
            <pc:docMk/>
            <pc:sldMk cId="1385763944" sldId="306"/>
            <ac:spMk id="36" creationId="{BDE81DFD-ACD1-4643-8A09-335FEBDF46CB}"/>
          </ac:spMkLst>
        </pc:spChg>
        <pc:spChg chg="add">
          <ac:chgData name="Biton, Peleg" userId="80974794-56d2-47d4-996f-5efaf19f89da" providerId="ADAL" clId="{3DC77CF4-F159-4765-B66D-20CDFA74094F}" dt="2021-01-05T11:27:45.309" v="884"/>
          <ac:spMkLst>
            <pc:docMk/>
            <pc:sldMk cId="1385763944" sldId="306"/>
            <ac:spMk id="38" creationId="{827A8A14-9560-438B-8EFD-BDDF939C9CA7}"/>
          </ac:spMkLst>
        </pc:spChg>
        <pc:spChg chg="del">
          <ac:chgData name="Biton, Peleg" userId="80974794-56d2-47d4-996f-5efaf19f89da" providerId="ADAL" clId="{3DC77CF4-F159-4765-B66D-20CDFA74094F}" dt="2021-01-05T11:27:42.660" v="882" actId="478"/>
          <ac:spMkLst>
            <pc:docMk/>
            <pc:sldMk cId="1385763944" sldId="306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44.981" v="883" actId="478"/>
          <ac:spMkLst>
            <pc:docMk/>
            <pc:sldMk cId="1385763944" sldId="306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42.660" v="882" actId="478"/>
          <ac:cxnSpMkLst>
            <pc:docMk/>
            <pc:sldMk cId="1385763944" sldId="306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44.981" v="883" actId="478"/>
          <ac:cxnSpMkLst>
            <pc:docMk/>
            <pc:sldMk cId="1385763944" sldId="306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1:22.886" v="64"/>
        <pc:sldMkLst>
          <pc:docMk/>
          <pc:sldMk cId="2228121521" sldId="306"/>
        </pc:sldMkLst>
      </pc:sldChg>
      <pc:sldChg chg="addSp delSp modSp add">
        <pc:chgData name="Biton, Peleg" userId="80974794-56d2-47d4-996f-5efaf19f89da" providerId="ADAL" clId="{3DC77CF4-F159-4765-B66D-20CDFA74094F}" dt="2021-01-05T11:28:42.504" v="887"/>
        <pc:sldMkLst>
          <pc:docMk/>
          <pc:sldMk cId="271649244" sldId="307"/>
        </pc:sldMkLst>
        <pc:spChg chg="add">
          <ac:chgData name="Biton, Peleg" userId="80974794-56d2-47d4-996f-5efaf19f89da" providerId="ADAL" clId="{3DC77CF4-F159-4765-B66D-20CDFA74094F}" dt="2021-01-05T11:28:42.504" v="887"/>
          <ac:spMkLst>
            <pc:docMk/>
            <pc:sldMk cId="271649244" sldId="307"/>
            <ac:spMk id="36" creationId="{ED328379-228E-46BF-AB3F-3DF1F9A5D293}"/>
          </ac:spMkLst>
        </pc:spChg>
        <pc:spChg chg="add">
          <ac:chgData name="Biton, Peleg" userId="80974794-56d2-47d4-996f-5efaf19f89da" providerId="ADAL" clId="{3DC77CF4-F159-4765-B66D-20CDFA74094F}" dt="2021-01-05T11:28:42.504" v="887"/>
          <ac:spMkLst>
            <pc:docMk/>
            <pc:sldMk cId="271649244" sldId="307"/>
            <ac:spMk id="38" creationId="{09403814-3AA3-422A-AD33-731A0192601B}"/>
          </ac:spMkLst>
        </pc:spChg>
        <pc:spChg chg="del">
          <ac:chgData name="Biton, Peleg" userId="80974794-56d2-47d4-996f-5efaf19f89da" providerId="ADAL" clId="{3DC77CF4-F159-4765-B66D-20CDFA74094F}" dt="2021-01-05T11:28:40.289" v="885" actId="478"/>
          <ac:spMkLst>
            <pc:docMk/>
            <pc:sldMk cId="271649244" sldId="307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8:41.709" v="886" actId="478"/>
          <ac:spMkLst>
            <pc:docMk/>
            <pc:sldMk cId="271649244" sldId="307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44.666" v="68" actId="1076"/>
          <ac:spMkLst>
            <pc:docMk/>
            <pc:sldMk cId="271649244" sldId="307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8:40.289" v="885" actId="478"/>
          <ac:cxnSpMkLst>
            <pc:docMk/>
            <pc:sldMk cId="271649244" sldId="307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8:41.709" v="886" actId="478"/>
          <ac:cxnSpMkLst>
            <pc:docMk/>
            <pc:sldMk cId="271649244" sldId="307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8:57.157" v="889"/>
        <pc:sldMkLst>
          <pc:docMk/>
          <pc:sldMk cId="2421705472" sldId="308"/>
        </pc:sldMkLst>
        <pc:spChg chg="add">
          <ac:chgData name="Biton, Peleg" userId="80974794-56d2-47d4-996f-5efaf19f89da" providerId="ADAL" clId="{3DC77CF4-F159-4765-B66D-20CDFA74094F}" dt="2021-01-05T11:28:57.157" v="889"/>
          <ac:spMkLst>
            <pc:docMk/>
            <pc:sldMk cId="2421705472" sldId="308"/>
            <ac:spMk id="36" creationId="{11610F32-C8AD-4D74-B66E-998DF0A4B968}"/>
          </ac:spMkLst>
        </pc:spChg>
        <pc:spChg chg="add">
          <ac:chgData name="Biton, Peleg" userId="80974794-56d2-47d4-996f-5efaf19f89da" providerId="ADAL" clId="{3DC77CF4-F159-4765-B66D-20CDFA74094F}" dt="2021-01-05T11:28:57.157" v="889"/>
          <ac:spMkLst>
            <pc:docMk/>
            <pc:sldMk cId="2421705472" sldId="308"/>
            <ac:spMk id="38" creationId="{7C645D6B-1050-43FC-8CBC-76F852750179}"/>
          </ac:spMkLst>
        </pc:spChg>
        <pc:spChg chg="del">
          <ac:chgData name="Biton, Peleg" userId="80974794-56d2-47d4-996f-5efaf19f89da" providerId="ADAL" clId="{3DC77CF4-F159-4765-B66D-20CDFA74094F}" dt="2021-01-05T11:28:56.736" v="888" actId="478"/>
          <ac:spMkLst>
            <pc:docMk/>
            <pc:sldMk cId="2421705472" sldId="308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8:56.736" v="888" actId="478"/>
          <ac:spMkLst>
            <pc:docMk/>
            <pc:sldMk cId="2421705472" sldId="308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54.675" v="70" actId="1076"/>
          <ac:spMkLst>
            <pc:docMk/>
            <pc:sldMk cId="2421705472" sldId="308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8:56.736" v="888" actId="478"/>
          <ac:cxnSpMkLst>
            <pc:docMk/>
            <pc:sldMk cId="2421705472" sldId="308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8:56.736" v="888" actId="478"/>
          <ac:cxnSpMkLst>
            <pc:docMk/>
            <pc:sldMk cId="2421705472" sldId="308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05.033" v="891"/>
        <pc:sldMkLst>
          <pc:docMk/>
          <pc:sldMk cId="3672705272" sldId="309"/>
        </pc:sldMkLst>
        <pc:spChg chg="add">
          <ac:chgData name="Biton, Peleg" userId="80974794-56d2-47d4-996f-5efaf19f89da" providerId="ADAL" clId="{3DC77CF4-F159-4765-B66D-20CDFA74094F}" dt="2021-01-05T11:29:05.033" v="891"/>
          <ac:spMkLst>
            <pc:docMk/>
            <pc:sldMk cId="3672705272" sldId="309"/>
            <ac:spMk id="36" creationId="{2FC24EE9-56A4-4418-8DB4-4AF91B2BC8CD}"/>
          </ac:spMkLst>
        </pc:spChg>
        <pc:spChg chg="add">
          <ac:chgData name="Biton, Peleg" userId="80974794-56d2-47d4-996f-5efaf19f89da" providerId="ADAL" clId="{3DC77CF4-F159-4765-B66D-20CDFA74094F}" dt="2021-01-05T11:29:05.033" v="891"/>
          <ac:spMkLst>
            <pc:docMk/>
            <pc:sldMk cId="3672705272" sldId="309"/>
            <ac:spMk id="38" creationId="{17ACD656-301B-4030-AD9D-7B17C4BDC0FF}"/>
          </ac:spMkLst>
        </pc:spChg>
        <pc:spChg chg="del">
          <ac:chgData name="Biton, Peleg" userId="80974794-56d2-47d4-996f-5efaf19f89da" providerId="ADAL" clId="{3DC77CF4-F159-4765-B66D-20CDFA74094F}" dt="2021-01-05T11:29:04.771" v="890" actId="478"/>
          <ac:spMkLst>
            <pc:docMk/>
            <pc:sldMk cId="3672705272" sldId="309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04.771" v="890" actId="478"/>
          <ac:spMkLst>
            <pc:docMk/>
            <pc:sldMk cId="3672705272" sldId="309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03.749" v="72" actId="1076"/>
          <ac:spMkLst>
            <pc:docMk/>
            <pc:sldMk cId="3672705272" sldId="309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04.771" v="890" actId="478"/>
          <ac:cxnSpMkLst>
            <pc:docMk/>
            <pc:sldMk cId="3672705272" sldId="309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04.771" v="890" actId="478"/>
          <ac:cxnSpMkLst>
            <pc:docMk/>
            <pc:sldMk cId="3672705272" sldId="309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45.147" v="895" actId="1036"/>
        <pc:sldMkLst>
          <pc:docMk/>
          <pc:sldMk cId="2284252523" sldId="310"/>
        </pc:sldMkLst>
        <pc:spChg chg="add mod">
          <ac:chgData name="Biton, Peleg" userId="80974794-56d2-47d4-996f-5efaf19f89da" providerId="ADAL" clId="{3DC77CF4-F159-4765-B66D-20CDFA74094F}" dt="2021-01-05T11:29:45.147" v="895" actId="1036"/>
          <ac:spMkLst>
            <pc:docMk/>
            <pc:sldMk cId="2284252523" sldId="310"/>
            <ac:spMk id="36" creationId="{F22B3B67-5185-4212-95E1-D240A6C2F30A}"/>
          </ac:spMkLst>
        </pc:spChg>
        <pc:spChg chg="add mod">
          <ac:chgData name="Biton, Peleg" userId="80974794-56d2-47d4-996f-5efaf19f89da" providerId="ADAL" clId="{3DC77CF4-F159-4765-B66D-20CDFA74094F}" dt="2021-01-05T11:29:45.147" v="895" actId="1036"/>
          <ac:spMkLst>
            <pc:docMk/>
            <pc:sldMk cId="2284252523" sldId="310"/>
            <ac:spMk id="38" creationId="{D97D8885-BE9F-4FB1-9441-616DEA9A4474}"/>
          </ac:spMkLst>
        </pc:spChg>
        <pc:spChg chg="mod">
          <ac:chgData name="Biton, Peleg" userId="80974794-56d2-47d4-996f-5efaf19f89da" providerId="ADAL" clId="{3DC77CF4-F159-4765-B66D-20CDFA74094F}" dt="2021-01-04T18:12:08.467" v="74"/>
          <ac:spMkLst>
            <pc:docMk/>
            <pc:sldMk cId="2284252523" sldId="310"/>
            <ac:spMk id="52" creationId="{A575433E-6FF4-4584-8579-A6809BE12807}"/>
          </ac:spMkLst>
        </pc:spChg>
        <pc:spChg chg="del">
          <ac:chgData name="Biton, Peleg" userId="80974794-56d2-47d4-996f-5efaf19f89da" providerId="ADAL" clId="{3DC77CF4-F159-4765-B66D-20CDFA74094F}" dt="2021-01-05T11:29:39.415" v="892" actId="478"/>
          <ac:spMkLst>
            <pc:docMk/>
            <pc:sldMk cId="2284252523" sldId="310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39.415" v="892" actId="478"/>
          <ac:spMkLst>
            <pc:docMk/>
            <pc:sldMk cId="2284252523" sldId="310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9:39.415" v="892" actId="478"/>
          <ac:cxnSpMkLst>
            <pc:docMk/>
            <pc:sldMk cId="2284252523" sldId="31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39.415" v="892" actId="478"/>
          <ac:cxnSpMkLst>
            <pc:docMk/>
            <pc:sldMk cId="2284252523" sldId="310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49.003" v="897"/>
        <pc:sldMkLst>
          <pc:docMk/>
          <pc:sldMk cId="2784292318" sldId="311"/>
        </pc:sldMkLst>
        <pc:spChg chg="add">
          <ac:chgData name="Biton, Peleg" userId="80974794-56d2-47d4-996f-5efaf19f89da" providerId="ADAL" clId="{3DC77CF4-F159-4765-B66D-20CDFA74094F}" dt="2021-01-05T11:29:49.003" v="897"/>
          <ac:spMkLst>
            <pc:docMk/>
            <pc:sldMk cId="2784292318" sldId="311"/>
            <ac:spMk id="36" creationId="{56EC39A9-1160-4A29-BE9F-55D3ECB4F233}"/>
          </ac:spMkLst>
        </pc:spChg>
        <pc:spChg chg="add">
          <ac:chgData name="Biton, Peleg" userId="80974794-56d2-47d4-996f-5efaf19f89da" providerId="ADAL" clId="{3DC77CF4-F159-4765-B66D-20CDFA74094F}" dt="2021-01-05T11:29:49.003" v="897"/>
          <ac:spMkLst>
            <pc:docMk/>
            <pc:sldMk cId="2784292318" sldId="311"/>
            <ac:spMk id="38" creationId="{4169A0E0-82EB-4F2E-AC64-3619386674F3}"/>
          </ac:spMkLst>
        </pc:spChg>
        <pc:spChg chg="del">
          <ac:chgData name="Biton, Peleg" userId="80974794-56d2-47d4-996f-5efaf19f89da" providerId="ADAL" clId="{3DC77CF4-F159-4765-B66D-20CDFA74094F}" dt="2021-01-05T11:29:48.686" v="896" actId="478"/>
          <ac:spMkLst>
            <pc:docMk/>
            <pc:sldMk cId="2784292318" sldId="311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48.686" v="896" actId="478"/>
          <ac:spMkLst>
            <pc:docMk/>
            <pc:sldMk cId="2784292318" sldId="311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16.418" v="76" actId="1076"/>
          <ac:spMkLst>
            <pc:docMk/>
            <pc:sldMk cId="2784292318" sldId="311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48.686" v="896" actId="478"/>
          <ac:cxnSpMkLst>
            <pc:docMk/>
            <pc:sldMk cId="2784292318" sldId="311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48.686" v="896" actId="478"/>
          <ac:cxnSpMkLst>
            <pc:docMk/>
            <pc:sldMk cId="2784292318" sldId="311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58.630" v="901" actId="1036"/>
        <pc:sldMkLst>
          <pc:docMk/>
          <pc:sldMk cId="2579723966" sldId="312"/>
        </pc:sldMkLst>
        <pc:spChg chg="add mod">
          <ac:chgData name="Biton, Peleg" userId="80974794-56d2-47d4-996f-5efaf19f89da" providerId="ADAL" clId="{3DC77CF4-F159-4765-B66D-20CDFA74094F}" dt="2021-01-05T11:29:58.630" v="901" actId="1036"/>
          <ac:spMkLst>
            <pc:docMk/>
            <pc:sldMk cId="2579723966" sldId="312"/>
            <ac:spMk id="36" creationId="{2DAFEDF2-D570-4DFF-9775-C1B9B2FB686F}"/>
          </ac:spMkLst>
        </pc:spChg>
        <pc:spChg chg="add mod">
          <ac:chgData name="Biton, Peleg" userId="80974794-56d2-47d4-996f-5efaf19f89da" providerId="ADAL" clId="{3DC77CF4-F159-4765-B66D-20CDFA74094F}" dt="2021-01-05T11:29:58.630" v="901" actId="1036"/>
          <ac:spMkLst>
            <pc:docMk/>
            <pc:sldMk cId="2579723966" sldId="312"/>
            <ac:spMk id="38" creationId="{718C2CDC-9459-4D6B-979E-712A8B75E4C5}"/>
          </ac:spMkLst>
        </pc:spChg>
        <pc:spChg chg="del">
          <ac:chgData name="Biton, Peleg" userId="80974794-56d2-47d4-996f-5efaf19f89da" providerId="ADAL" clId="{3DC77CF4-F159-4765-B66D-20CDFA74094F}" dt="2021-01-05T11:29:56.494" v="898" actId="478"/>
          <ac:spMkLst>
            <pc:docMk/>
            <pc:sldMk cId="2579723966" sldId="312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56.494" v="898" actId="478"/>
          <ac:spMkLst>
            <pc:docMk/>
            <pc:sldMk cId="2579723966" sldId="312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24.974" v="78" actId="1076"/>
          <ac:spMkLst>
            <pc:docMk/>
            <pc:sldMk cId="2579723966" sldId="312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56.494" v="898" actId="478"/>
          <ac:cxnSpMkLst>
            <pc:docMk/>
            <pc:sldMk cId="2579723966" sldId="312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56.494" v="898" actId="478"/>
          <ac:cxnSpMkLst>
            <pc:docMk/>
            <pc:sldMk cId="2579723966" sldId="312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09.382" v="905" actId="20577"/>
        <pc:sldMkLst>
          <pc:docMk/>
          <pc:sldMk cId="3828328362" sldId="313"/>
        </pc:sldMkLst>
        <pc:spChg chg="add">
          <ac:chgData name="Biton, Peleg" userId="80974794-56d2-47d4-996f-5efaf19f89da" providerId="ADAL" clId="{3DC77CF4-F159-4765-B66D-20CDFA74094F}" dt="2021-01-05T11:30:04.455" v="903"/>
          <ac:spMkLst>
            <pc:docMk/>
            <pc:sldMk cId="3828328362" sldId="313"/>
            <ac:spMk id="36" creationId="{031645BC-1505-41A8-AD6B-EBA815D19878}"/>
          </ac:spMkLst>
        </pc:spChg>
        <pc:spChg chg="add">
          <ac:chgData name="Biton, Peleg" userId="80974794-56d2-47d4-996f-5efaf19f89da" providerId="ADAL" clId="{3DC77CF4-F159-4765-B66D-20CDFA74094F}" dt="2021-01-05T11:30:04.455" v="903"/>
          <ac:spMkLst>
            <pc:docMk/>
            <pc:sldMk cId="3828328362" sldId="313"/>
            <ac:spMk id="38" creationId="{70EDADE3-F666-4D6D-BBB4-BCE823AEE081}"/>
          </ac:spMkLst>
        </pc:spChg>
        <pc:spChg chg="mod">
          <ac:chgData name="Biton, Peleg" userId="80974794-56d2-47d4-996f-5efaf19f89da" providerId="ADAL" clId="{3DC77CF4-F159-4765-B66D-20CDFA74094F}" dt="2021-01-05T11:30:09.382" v="905" actId="20577"/>
          <ac:spMkLst>
            <pc:docMk/>
            <pc:sldMk cId="3828328362" sldId="313"/>
            <ac:spMk id="60" creationId="{823CF434-D7EE-4E0E-B4FB-009DB9E80008}"/>
          </ac:spMkLst>
        </pc:spChg>
        <pc:spChg chg="del mod">
          <ac:chgData name="Biton, Peleg" userId="80974794-56d2-47d4-996f-5efaf19f89da" providerId="ADAL" clId="{3DC77CF4-F159-4765-B66D-20CDFA74094F}" dt="2021-01-05T11:30:03.969" v="902" actId="478"/>
          <ac:spMkLst>
            <pc:docMk/>
            <pc:sldMk cId="3828328362" sldId="313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03.969" v="902" actId="478"/>
          <ac:spMkLst>
            <pc:docMk/>
            <pc:sldMk cId="3828328362" sldId="313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03.969" v="902" actId="478"/>
          <ac:cxnSpMkLst>
            <pc:docMk/>
            <pc:sldMk cId="3828328362" sldId="313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03.969" v="902" actId="478"/>
          <ac:cxnSpMkLst>
            <pc:docMk/>
            <pc:sldMk cId="3828328362" sldId="313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22.721" v="909" actId="20577"/>
        <pc:sldMkLst>
          <pc:docMk/>
          <pc:sldMk cId="235876022" sldId="314"/>
        </pc:sldMkLst>
        <pc:spChg chg="add">
          <ac:chgData name="Biton, Peleg" userId="80974794-56d2-47d4-996f-5efaf19f89da" providerId="ADAL" clId="{3DC77CF4-F159-4765-B66D-20CDFA74094F}" dt="2021-01-05T11:30:19.101" v="907"/>
          <ac:spMkLst>
            <pc:docMk/>
            <pc:sldMk cId="235876022" sldId="314"/>
            <ac:spMk id="36" creationId="{3A36A71F-16CB-4628-A56F-A76C5AA7BC32}"/>
          </ac:spMkLst>
        </pc:spChg>
        <pc:spChg chg="add">
          <ac:chgData name="Biton, Peleg" userId="80974794-56d2-47d4-996f-5efaf19f89da" providerId="ADAL" clId="{3DC77CF4-F159-4765-B66D-20CDFA74094F}" dt="2021-01-05T11:30:19.101" v="907"/>
          <ac:spMkLst>
            <pc:docMk/>
            <pc:sldMk cId="235876022" sldId="314"/>
            <ac:spMk id="38" creationId="{1A2221A2-412F-46E2-B1EC-A92F533809C4}"/>
          </ac:spMkLst>
        </pc:spChg>
        <pc:spChg chg="mod">
          <ac:chgData name="Biton, Peleg" userId="80974794-56d2-47d4-996f-5efaf19f89da" providerId="ADAL" clId="{3DC77CF4-F159-4765-B66D-20CDFA74094F}" dt="2021-01-05T11:30:22.721" v="909" actId="20577"/>
          <ac:spMkLst>
            <pc:docMk/>
            <pc:sldMk cId="235876022" sldId="314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18.379" v="906" actId="478"/>
          <ac:spMkLst>
            <pc:docMk/>
            <pc:sldMk cId="235876022" sldId="314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18.379" v="906" actId="478"/>
          <ac:spMkLst>
            <pc:docMk/>
            <pc:sldMk cId="235876022" sldId="314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40.010" v="82" actId="1076"/>
          <ac:spMkLst>
            <pc:docMk/>
            <pc:sldMk cId="235876022" sldId="314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30:18.379" v="906" actId="478"/>
          <ac:cxnSpMkLst>
            <pc:docMk/>
            <pc:sldMk cId="235876022" sldId="314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18.379" v="906" actId="478"/>
          <ac:cxnSpMkLst>
            <pc:docMk/>
            <pc:sldMk cId="235876022" sldId="314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47.348" v="930" actId="20577"/>
        <pc:sldMkLst>
          <pc:docMk/>
          <pc:sldMk cId="3000632311" sldId="315"/>
        </pc:sldMkLst>
        <pc:spChg chg="add">
          <ac:chgData name="Biton, Peleg" userId="80974794-56d2-47d4-996f-5efaf19f89da" providerId="ADAL" clId="{3DC77CF4-F159-4765-B66D-20CDFA74094F}" dt="2021-01-05T11:30:38.001" v="912"/>
          <ac:spMkLst>
            <pc:docMk/>
            <pc:sldMk cId="3000632311" sldId="315"/>
            <ac:spMk id="36" creationId="{A56FFF73-F9D6-4A36-8107-3F4A87BC9182}"/>
          </ac:spMkLst>
        </pc:spChg>
        <pc:spChg chg="add">
          <ac:chgData name="Biton, Peleg" userId="80974794-56d2-47d4-996f-5efaf19f89da" providerId="ADAL" clId="{3DC77CF4-F159-4765-B66D-20CDFA74094F}" dt="2021-01-05T11:30:38.001" v="912"/>
          <ac:spMkLst>
            <pc:docMk/>
            <pc:sldMk cId="3000632311" sldId="315"/>
            <ac:spMk id="38" creationId="{5F2B393C-3D31-425C-8CA0-EFB384D4CE1E}"/>
          </ac:spMkLst>
        </pc:spChg>
        <pc:spChg chg="mod">
          <ac:chgData name="Biton, Peleg" userId="80974794-56d2-47d4-996f-5efaf19f89da" providerId="ADAL" clId="{3DC77CF4-F159-4765-B66D-20CDFA74094F}" dt="2021-01-05T11:30:47.348" v="930" actId="20577"/>
          <ac:spMkLst>
            <pc:docMk/>
            <pc:sldMk cId="3000632311" sldId="315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35.444" v="910" actId="478"/>
          <ac:spMkLst>
            <pc:docMk/>
            <pc:sldMk cId="3000632311" sldId="315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37.694" v="911" actId="478"/>
          <ac:spMkLst>
            <pc:docMk/>
            <pc:sldMk cId="3000632311" sldId="315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35.444" v="910" actId="478"/>
          <ac:cxnSpMkLst>
            <pc:docMk/>
            <pc:sldMk cId="3000632311" sldId="315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37.694" v="911" actId="478"/>
          <ac:cxnSpMkLst>
            <pc:docMk/>
            <pc:sldMk cId="3000632311" sldId="315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1:07.634" v="935"/>
        <pc:sldMkLst>
          <pc:docMk/>
          <pc:sldMk cId="1386787913" sldId="316"/>
        </pc:sldMkLst>
        <pc:spChg chg="add">
          <ac:chgData name="Biton, Peleg" userId="80974794-56d2-47d4-996f-5efaf19f89da" providerId="ADAL" clId="{3DC77CF4-F159-4765-B66D-20CDFA74094F}" dt="2021-01-05T11:30:53.961" v="932"/>
          <ac:spMkLst>
            <pc:docMk/>
            <pc:sldMk cId="1386787913" sldId="316"/>
            <ac:spMk id="36" creationId="{48F2A051-E9B2-4C1F-9CDE-9834D8787921}"/>
          </ac:spMkLst>
        </pc:spChg>
        <pc:spChg chg="add">
          <ac:chgData name="Biton, Peleg" userId="80974794-56d2-47d4-996f-5efaf19f89da" providerId="ADAL" clId="{3DC77CF4-F159-4765-B66D-20CDFA74094F}" dt="2021-01-05T11:30:53.961" v="932"/>
          <ac:spMkLst>
            <pc:docMk/>
            <pc:sldMk cId="1386787913" sldId="316"/>
            <ac:spMk id="38" creationId="{9B0E7643-51FB-4BE9-97A9-49E3D2806C47}"/>
          </ac:spMkLst>
        </pc:spChg>
        <pc:spChg chg="mod">
          <ac:chgData name="Biton, Peleg" userId="80974794-56d2-47d4-996f-5efaf19f89da" providerId="ADAL" clId="{3DC77CF4-F159-4765-B66D-20CDFA74094F}" dt="2021-01-05T11:31:07.634" v="935"/>
          <ac:spMkLst>
            <pc:docMk/>
            <pc:sldMk cId="1386787913" sldId="316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30:57.335" v="933"/>
          <ac:spMkLst>
            <pc:docMk/>
            <pc:sldMk cId="1386787913" sldId="316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53.675" v="931" actId="478"/>
          <ac:spMkLst>
            <pc:docMk/>
            <pc:sldMk cId="1386787913" sldId="316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53.675" v="931" actId="478"/>
          <ac:spMkLst>
            <pc:docMk/>
            <pc:sldMk cId="1386787913" sldId="316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53.675" v="931" actId="478"/>
          <ac:cxnSpMkLst>
            <pc:docMk/>
            <pc:sldMk cId="1386787913" sldId="316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53.675" v="931" actId="478"/>
          <ac:cxnSpMkLst>
            <pc:docMk/>
            <pc:sldMk cId="1386787913" sldId="316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1:49.880" v="938"/>
        <pc:sldMkLst>
          <pc:docMk/>
          <pc:sldMk cId="4025526626" sldId="317"/>
        </pc:sldMkLst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6" creationId="{160F8E30-1432-4F8B-9648-E11D1F849142}"/>
          </ac:spMkLst>
        </pc:spChg>
        <pc:spChg chg="mod">
          <ac:chgData name="Biton, Peleg" userId="80974794-56d2-47d4-996f-5efaf19f89da" providerId="ADAL" clId="{3DC77CF4-F159-4765-B66D-20CDFA74094F}" dt="2021-01-05T11:31:49.880" v="938"/>
          <ac:spMkLst>
            <pc:docMk/>
            <pc:sldMk cId="4025526626" sldId="317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8" creationId="{02938846-19B7-4736-9C75-2B29FFD166B1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9" creationId="{AEC134DC-781F-4846-9D49-E6D3499433B5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40" creationId="{98D7CE50-A786-4579-A525-4F11E19FDE89}"/>
          </ac:spMkLst>
        </pc:spChg>
        <pc:spChg chg="del mod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2:56.892" v="945"/>
        <pc:sldMkLst>
          <pc:docMk/>
          <pc:sldMk cId="3336264254" sldId="318"/>
        </pc:sldMkLst>
        <pc:spChg chg="mod">
          <ac:chgData name="Biton, Peleg" userId="80974794-56d2-47d4-996f-5efaf19f89da" providerId="ADAL" clId="{3DC77CF4-F159-4765-B66D-20CDFA74094F}" dt="2021-01-05T11:32:56.892" v="945"/>
          <ac:spMkLst>
            <pc:docMk/>
            <pc:sldMk cId="3336264254" sldId="318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6" creationId="{729CA773-F718-43B5-B464-D6CCE4ED4676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8" creationId="{250F1A05-9E2E-4CEC-914D-439AF3876158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9" creationId="{358FAEA6-C31C-499C-A20A-784FF9471004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40" creationId="{85BFCCC2-DC49-4430-B9EB-C7C7AB5F5862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41" creationId="{14AC9077-1C61-46C7-B7E4-B0D1485A4078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3:20.169" v="949" actId="20577"/>
        <pc:sldMkLst>
          <pc:docMk/>
          <pc:sldMk cId="2610537889" sldId="319"/>
        </pc:sldMkLst>
        <pc:spChg chg="mod">
          <ac:chgData name="Biton, Peleg" userId="80974794-56d2-47d4-996f-5efaf19f89da" providerId="ADAL" clId="{3DC77CF4-F159-4765-B66D-20CDFA74094F}" dt="2021-01-05T11:33:17.030" v="948"/>
          <ac:spMkLst>
            <pc:docMk/>
            <pc:sldMk cId="2610537889" sldId="319"/>
            <ac:spMk id="4" creationId="{A8C51AC7-82FB-4F45-8200-9DD776011032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13" creationId="{4CD99ABF-6E91-4780-948E-3B830D82A31B}"/>
          </ac:spMkLst>
        </pc:spChg>
        <pc:spChg chg="add del">
          <ac:chgData name="Biton, Peleg" userId="80974794-56d2-47d4-996f-5efaf19f89da" providerId="ADAL" clId="{3DC77CF4-F159-4765-B66D-20CDFA74094F}" dt="2021-01-04T18:15:26.412" v="99"/>
          <ac:spMkLst>
            <pc:docMk/>
            <pc:sldMk cId="2610537889" sldId="319"/>
            <ac:spMk id="36" creationId="{2E0F6D2A-1B2A-4FD7-87AD-BC81A3015A1B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37" creationId="{29272CA2-4C6A-4FD4-BA56-10ADBBD8637E}"/>
          </ac:spMkLst>
        </pc:spChg>
        <pc:spChg chg="add mod">
          <ac:chgData name="Biton, Peleg" userId="80974794-56d2-47d4-996f-5efaf19f89da" providerId="ADAL" clId="{3DC77CF4-F159-4765-B66D-20CDFA74094F}" dt="2021-01-05T11:33:20.169" v="949" actId="20577"/>
          <ac:spMkLst>
            <pc:docMk/>
            <pc:sldMk cId="2610537889" sldId="319"/>
            <ac:spMk id="38" creationId="{71004ECF-9D60-415A-A27C-2C29D887AFBD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39" creationId="{6336B563-A8F2-4193-B48B-0794DFF45468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0" creationId="{E2451073-9D69-4D45-9217-27AE914FF62D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1" creationId="{98606D02-A37B-460D-BC00-5FD84864266C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3" creationId="{2E8B1ACC-B3A1-4879-A765-486976A068A8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4" creationId="{578EDCF2-BE71-4B96-A238-C4806D2A1F94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5" creationId="{F74AE436-BF4B-4FEA-98A6-8EF5F8F4CEDD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16" creationId="{7474CBE1-4CB3-4C37-A320-D820D66CA7FB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42" creationId="{58048FA6-5FD9-4CEB-A0E6-009A8BAEF165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4:26.932" v="92" actId="2696"/>
        <pc:sldMkLst>
          <pc:docMk/>
          <pc:sldMk cId="3855809229" sldId="319"/>
        </pc:sldMkLst>
      </pc:sldChg>
      <pc:sldChg chg="addSp delSp modSp add">
        <pc:chgData name="Biton, Peleg" userId="80974794-56d2-47d4-996f-5efaf19f89da" providerId="ADAL" clId="{3DC77CF4-F159-4765-B66D-20CDFA74094F}" dt="2021-01-05T11:32:23.454" v="940"/>
        <pc:sldMkLst>
          <pc:docMk/>
          <pc:sldMk cId="596086802" sldId="320"/>
        </pc:sldMkLst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6" creationId="{FAB4FD21-5E5D-42EF-9EA8-1BCFD9372910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8" creationId="{3568F5E6-E3EC-4698-9F5C-48EB0DFE3E20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9" creationId="{FFF1668C-C351-42B5-B661-1B1AC0863709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40" creationId="{C7C78666-D7C4-4EB9-8E38-F33B31EB35D8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41" creationId="{713BE2C6-9F52-42BA-B103-EA603A39FCA4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6:20.254" v="105" actId="1076"/>
          <ac:spMkLst>
            <pc:docMk/>
            <pc:sldMk cId="596086802" sldId="320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9:39.156" v="123" actId="2696"/>
        <pc:sldMkLst>
          <pc:docMk/>
          <pc:sldMk cId="2429895440" sldId="321"/>
        </pc:sldMkLst>
      </pc:sldChg>
      <pc:sldChg chg="addSp delSp modSp add">
        <pc:chgData name="Biton, Peleg" userId="80974794-56d2-47d4-996f-5efaf19f89da" providerId="ADAL" clId="{3DC77CF4-F159-4765-B66D-20CDFA74094F}" dt="2021-01-05T11:32:33.833" v="942"/>
        <pc:sldMkLst>
          <pc:docMk/>
          <pc:sldMk cId="3110996401" sldId="322"/>
        </pc:sldMkLst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6" creationId="{ECA29CD7-F1D9-46E1-A02E-140FEF8D894C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8" creationId="{CACF9247-07DC-48EB-A0EA-D2025C1C5E7D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9" creationId="{9BE85707-2B4D-4035-8ABD-083419425DED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40" creationId="{9FD7C0EB-BFE7-4010-93B7-5C7727796669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41" creationId="{ADFB3745-2340-4D81-8950-DFA11C51B04D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52" creationId="{A575433E-6FF4-4584-8579-A6809BE12807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4:19.761" v="950"/>
        <pc:sldMkLst>
          <pc:docMk/>
          <pc:sldMk cId="3053046782" sldId="323"/>
        </pc:sldMkLst>
        <pc:spChg chg="add mod">
          <ac:chgData name="Biton, Peleg" userId="80974794-56d2-47d4-996f-5efaf19f89da" providerId="ADAL" clId="{3DC77CF4-F159-4765-B66D-20CDFA74094F}" dt="2021-01-04T18:36:48.236" v="239" actId="14100"/>
          <ac:spMkLst>
            <pc:docMk/>
            <pc:sldMk cId="3053046782" sldId="323"/>
            <ac:spMk id="2" creationId="{A078C002-DFE7-473F-9885-B39E59320A1C}"/>
          </ac:spMkLst>
        </pc:spChg>
        <pc:spChg chg="add mod">
          <ac:chgData name="Biton, Peleg" userId="80974794-56d2-47d4-996f-5efaf19f89da" providerId="ADAL" clId="{3DC77CF4-F159-4765-B66D-20CDFA74094F}" dt="2021-01-04T19:10:42.327" v="544"/>
          <ac:spMkLst>
            <pc:docMk/>
            <pc:sldMk cId="3053046782" sldId="323"/>
            <ac:spMk id="36" creationId="{34793AA4-ADD4-4AE6-88D1-BE65A921F07B}"/>
          </ac:spMkLst>
        </pc:spChg>
        <pc:spChg chg="add mod">
          <ac:chgData name="Biton, Peleg" userId="80974794-56d2-47d4-996f-5efaf19f89da" providerId="ADAL" clId="{3DC77CF4-F159-4765-B66D-20CDFA74094F}" dt="2021-01-04T18:31:35.463" v="156" actId="164"/>
          <ac:spMkLst>
            <pc:docMk/>
            <pc:sldMk cId="3053046782" sldId="323"/>
            <ac:spMk id="38" creationId="{0EE9424C-9687-4DF9-89BF-E1CDEE9FB6F1}"/>
          </ac:spMkLst>
        </pc:spChg>
        <pc:spChg chg="add del">
          <ac:chgData name="Biton, Peleg" userId="80974794-56d2-47d4-996f-5efaf19f89da" providerId="ADAL" clId="{3DC77CF4-F159-4765-B66D-20CDFA74094F}" dt="2021-01-04T19:10:29.043" v="541"/>
          <ac:spMkLst>
            <pc:docMk/>
            <pc:sldMk cId="3053046782" sldId="323"/>
            <ac:spMk id="40" creationId="{91783FDB-DF7A-4BE8-9BD6-2975077E388E}"/>
          </ac:spMkLst>
        </pc:spChg>
        <pc:spChg chg="mod">
          <ac:chgData name="Biton, Peleg" userId="80974794-56d2-47d4-996f-5efaf19f89da" providerId="ADAL" clId="{3DC77CF4-F159-4765-B66D-20CDFA74094F}" dt="2021-01-05T11:20:30.809" v="760" actId="20577"/>
          <ac:spMkLst>
            <pc:docMk/>
            <pc:sldMk cId="3053046782" sldId="32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19.761" v="950"/>
          <ac:spMkLst>
            <pc:docMk/>
            <pc:sldMk cId="3053046782" sldId="323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31:04.483" v="154" actId="1076"/>
          <ac:spMkLst>
            <pc:docMk/>
            <pc:sldMk cId="3053046782" sldId="323"/>
            <ac:spMk id="82" creationId="{A1B95FC1-7243-47E6-BADE-797A8EF151BE}"/>
          </ac:spMkLst>
        </pc:spChg>
        <pc:grpChg chg="add mod">
          <ac:chgData name="Biton, Peleg" userId="80974794-56d2-47d4-996f-5efaf19f89da" providerId="ADAL" clId="{3DC77CF4-F159-4765-B66D-20CDFA74094F}" dt="2021-01-04T19:10:36.073" v="542"/>
          <ac:grpSpMkLst>
            <pc:docMk/>
            <pc:sldMk cId="3053046782" sldId="323"/>
            <ac:grpSpMk id="3" creationId="{EA3A4F9F-D465-43EC-996A-3E90F22DCF5D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22.227" v="951"/>
        <pc:sldMkLst>
          <pc:docMk/>
          <pc:sldMk cId="22651093" sldId="324"/>
        </pc:sldMkLst>
        <pc:spChg chg="mod">
          <ac:chgData name="Biton, Peleg" userId="80974794-56d2-47d4-996f-5efaf19f89da" providerId="ADAL" clId="{3DC77CF4-F159-4765-B66D-20CDFA74094F}" dt="2021-01-04T19:10:54.562" v="547"/>
          <ac:spMkLst>
            <pc:docMk/>
            <pc:sldMk cId="22651093" sldId="324"/>
            <ac:spMk id="38" creationId="{9813950F-9A35-4733-9F5E-2EFA7B79B685}"/>
          </ac:spMkLst>
        </pc:spChg>
        <pc:spChg chg="mod">
          <ac:chgData name="Biton, Peleg" userId="80974794-56d2-47d4-996f-5efaf19f89da" providerId="ADAL" clId="{3DC77CF4-F159-4765-B66D-20CDFA74094F}" dt="2021-01-04T18:37:02.266" v="247" actId="14100"/>
          <ac:spMkLst>
            <pc:docMk/>
            <pc:sldMk cId="22651093" sldId="324"/>
            <ac:spMk id="39" creationId="{F9C3AF35-3196-4656-9AE0-64AFEA5ED0E0}"/>
          </ac:spMkLst>
        </pc:spChg>
        <pc:spChg chg="mod">
          <ac:chgData name="Biton, Peleg" userId="80974794-56d2-47d4-996f-5efaf19f89da" providerId="ADAL" clId="{3DC77CF4-F159-4765-B66D-20CDFA74094F}" dt="2021-01-04T18:32:30.353" v="182" actId="1035"/>
          <ac:spMkLst>
            <pc:docMk/>
            <pc:sldMk cId="22651093" sldId="324"/>
            <ac:spMk id="40" creationId="{F8028461-98DD-41F2-9D2F-A575642761B2}"/>
          </ac:spMkLst>
        </pc:spChg>
        <pc:spChg chg="mod">
          <ac:chgData name="Biton, Peleg" userId="80974794-56d2-47d4-996f-5efaf19f89da" providerId="ADAL" clId="{3DC77CF4-F159-4765-B66D-20CDFA74094F}" dt="2021-01-05T11:20:38.498" v="761"/>
          <ac:spMkLst>
            <pc:docMk/>
            <pc:sldMk cId="22651093" sldId="32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2.227" v="951"/>
          <ac:spMkLst>
            <pc:docMk/>
            <pc:sldMk cId="22651093" sldId="324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0:51.849" v="545"/>
          <ac:grpSpMkLst>
            <pc:docMk/>
            <pc:sldMk cId="22651093" sldId="324"/>
            <ac:grpSpMk id="36" creationId="{2D78C955-C677-419C-A5FA-CA82052C3312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24.658" v="952"/>
        <pc:sldMkLst>
          <pc:docMk/>
          <pc:sldMk cId="931181155" sldId="325"/>
        </pc:sldMkLst>
        <pc:spChg chg="add del">
          <ac:chgData name="Biton, Peleg" userId="80974794-56d2-47d4-996f-5efaf19f89da" providerId="ADAL" clId="{3DC77CF4-F159-4765-B66D-20CDFA74094F}" dt="2021-01-04T18:32:50.219" v="184"/>
          <ac:spMkLst>
            <pc:docMk/>
            <pc:sldMk cId="931181155" sldId="325"/>
            <ac:spMk id="36" creationId="{268C5121-A2FE-4BF8-82C4-DC889D1A6BC6}"/>
          </ac:spMkLst>
        </pc:spChg>
        <pc:spChg chg="mod">
          <ac:chgData name="Biton, Peleg" userId="80974794-56d2-47d4-996f-5efaf19f89da" providerId="ADAL" clId="{3DC77CF4-F159-4765-B66D-20CDFA74094F}" dt="2021-01-04T19:11:03.307" v="550"/>
          <ac:spMkLst>
            <pc:docMk/>
            <pc:sldMk cId="931181155" sldId="325"/>
            <ac:spMk id="39" creationId="{69EDAED4-027E-44F5-AB0A-1552AFD19CBA}"/>
          </ac:spMkLst>
        </pc:spChg>
        <pc:spChg chg="mod">
          <ac:chgData name="Biton, Peleg" userId="80974794-56d2-47d4-996f-5efaf19f89da" providerId="ADAL" clId="{3DC77CF4-F159-4765-B66D-20CDFA74094F}" dt="2021-01-04T18:37:11.493" v="250" actId="14100"/>
          <ac:spMkLst>
            <pc:docMk/>
            <pc:sldMk cId="931181155" sldId="325"/>
            <ac:spMk id="40" creationId="{9EDF0533-4127-46AE-94B8-DAB9B1A0D3AB}"/>
          </ac:spMkLst>
        </pc:spChg>
        <pc:spChg chg="mod">
          <ac:chgData name="Biton, Peleg" userId="80974794-56d2-47d4-996f-5efaf19f89da" providerId="ADAL" clId="{3DC77CF4-F159-4765-B66D-20CDFA74094F}" dt="2021-01-04T18:33:56.380" v="187" actId="1076"/>
          <ac:spMkLst>
            <pc:docMk/>
            <pc:sldMk cId="931181155" sldId="325"/>
            <ac:spMk id="41" creationId="{49EB219E-6FF4-4F25-A9B2-FB9945F7DFB3}"/>
          </ac:spMkLst>
        </pc:spChg>
        <pc:spChg chg="mod">
          <ac:chgData name="Biton, Peleg" userId="80974794-56d2-47d4-996f-5efaf19f89da" providerId="ADAL" clId="{3DC77CF4-F159-4765-B66D-20CDFA74094F}" dt="2021-01-05T11:20:40.990" v="762"/>
          <ac:spMkLst>
            <pc:docMk/>
            <pc:sldMk cId="931181155" sldId="325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4.658" v="952"/>
          <ac:spMkLst>
            <pc:docMk/>
            <pc:sldMk cId="931181155" sldId="325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0:59.065" v="548"/>
          <ac:grpSpMkLst>
            <pc:docMk/>
            <pc:sldMk cId="931181155" sldId="325"/>
            <ac:grpSpMk id="38" creationId="{0E579B29-EF85-4A1C-BE70-FC7FBB68971D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27.712" v="953"/>
        <pc:sldMkLst>
          <pc:docMk/>
          <pc:sldMk cId="4269002542" sldId="326"/>
        </pc:sldMkLst>
        <pc:spChg chg="mod">
          <ac:chgData name="Biton, Peleg" userId="80974794-56d2-47d4-996f-5efaf19f89da" providerId="ADAL" clId="{3DC77CF4-F159-4765-B66D-20CDFA74094F}" dt="2021-01-04T19:11:09.580" v="553"/>
          <ac:spMkLst>
            <pc:docMk/>
            <pc:sldMk cId="4269002542" sldId="326"/>
            <ac:spMk id="43" creationId="{C867BCE4-F22D-4354-884E-C5769ECCE4A4}"/>
          </ac:spMkLst>
        </pc:spChg>
        <pc:spChg chg="mod">
          <ac:chgData name="Biton, Peleg" userId="80974794-56d2-47d4-996f-5efaf19f89da" providerId="ADAL" clId="{3DC77CF4-F159-4765-B66D-20CDFA74094F}" dt="2021-01-04T18:37:23.223" v="255" actId="20577"/>
          <ac:spMkLst>
            <pc:docMk/>
            <pc:sldMk cId="4269002542" sldId="326"/>
            <ac:spMk id="44" creationId="{B368BB02-9CF4-4D95-B853-2D672083D2F0}"/>
          </ac:spMkLst>
        </pc:spChg>
        <pc:spChg chg="mod">
          <ac:chgData name="Biton, Peleg" userId="80974794-56d2-47d4-996f-5efaf19f89da" providerId="ADAL" clId="{3DC77CF4-F159-4765-B66D-20CDFA74094F}" dt="2021-01-05T11:20:45.466" v="763"/>
          <ac:spMkLst>
            <pc:docMk/>
            <pc:sldMk cId="4269002542" sldId="326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7.712" v="953"/>
          <ac:spMkLst>
            <pc:docMk/>
            <pc:sldMk cId="4269002542" sldId="326"/>
            <ac:spMk id="64" creationId="{9B6DCB81-52D1-4749-BA00-C5A335CE4B25}"/>
          </ac:spMkLst>
        </pc:spChg>
        <pc:grpChg chg="add del">
          <ac:chgData name="Biton, Peleg" userId="80974794-56d2-47d4-996f-5efaf19f89da" providerId="ADAL" clId="{3DC77CF4-F159-4765-B66D-20CDFA74094F}" dt="2021-01-04T18:34:35.936" v="190"/>
          <ac:grpSpMkLst>
            <pc:docMk/>
            <pc:sldMk cId="4269002542" sldId="326"/>
            <ac:grpSpMk id="36" creationId="{5E9E09E8-2B67-40DD-B1B1-389A0ADB3EFE}"/>
          </ac:grpSpMkLst>
        </pc:grpChg>
        <pc:grpChg chg="add mod">
          <ac:chgData name="Biton, Peleg" userId="80974794-56d2-47d4-996f-5efaf19f89da" providerId="ADAL" clId="{3DC77CF4-F159-4765-B66D-20CDFA74094F}" dt="2021-01-04T19:11:06.998" v="551"/>
          <ac:grpSpMkLst>
            <pc:docMk/>
            <pc:sldMk cId="4269002542" sldId="326"/>
            <ac:grpSpMk id="41" creationId="{C92D6CD1-AF51-41AA-BDFB-5C6B164617E3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0.140" v="954"/>
        <pc:sldMkLst>
          <pc:docMk/>
          <pc:sldMk cId="811711977" sldId="327"/>
        </pc:sldMkLst>
        <pc:spChg chg="mod">
          <ac:chgData name="Biton, Peleg" userId="80974794-56d2-47d4-996f-5efaf19f89da" providerId="ADAL" clId="{3DC77CF4-F159-4765-B66D-20CDFA74094F}" dt="2021-01-04T19:11:24.403" v="556"/>
          <ac:spMkLst>
            <pc:docMk/>
            <pc:sldMk cId="811711977" sldId="327"/>
            <ac:spMk id="38" creationId="{DD9FD809-CAFC-46B3-940B-1478A5A28A39}"/>
          </ac:spMkLst>
        </pc:spChg>
        <pc:spChg chg="mod">
          <ac:chgData name="Biton, Peleg" userId="80974794-56d2-47d4-996f-5efaf19f89da" providerId="ADAL" clId="{3DC77CF4-F159-4765-B66D-20CDFA74094F}" dt="2021-01-04T18:37:35.673" v="260" actId="20577"/>
          <ac:spMkLst>
            <pc:docMk/>
            <pc:sldMk cId="811711977" sldId="327"/>
            <ac:spMk id="39" creationId="{975B2F57-E5AF-4E9B-9DDA-2C40C78FFD7E}"/>
          </ac:spMkLst>
        </pc:spChg>
        <pc:spChg chg="mod">
          <ac:chgData name="Biton, Peleg" userId="80974794-56d2-47d4-996f-5efaf19f89da" providerId="ADAL" clId="{3DC77CF4-F159-4765-B66D-20CDFA74094F}" dt="2021-01-05T11:20:51.075" v="764"/>
          <ac:spMkLst>
            <pc:docMk/>
            <pc:sldMk cId="811711977" sldId="327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0.140" v="954"/>
          <ac:spMkLst>
            <pc:docMk/>
            <pc:sldMk cId="811711977" sldId="327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22.365" v="554"/>
          <ac:grpSpMkLst>
            <pc:docMk/>
            <pc:sldMk cId="811711977" sldId="327"/>
            <ac:grpSpMk id="36" creationId="{39288BAA-1B23-4765-B7A5-9760E295A43C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3.408" v="955"/>
        <pc:sldMkLst>
          <pc:docMk/>
          <pc:sldMk cId="2505949753" sldId="328"/>
        </pc:sldMkLst>
        <pc:spChg chg="mod">
          <ac:chgData name="Biton, Peleg" userId="80974794-56d2-47d4-996f-5efaf19f89da" providerId="ADAL" clId="{3DC77CF4-F159-4765-B66D-20CDFA74094F}" dt="2021-01-04T19:11:35.347" v="559"/>
          <ac:spMkLst>
            <pc:docMk/>
            <pc:sldMk cId="2505949753" sldId="328"/>
            <ac:spMk id="38" creationId="{065CDBC2-EEE1-4BA8-8243-4A8494A5B376}"/>
          </ac:spMkLst>
        </pc:spChg>
        <pc:spChg chg="mod">
          <ac:chgData name="Biton, Peleg" userId="80974794-56d2-47d4-996f-5efaf19f89da" providerId="ADAL" clId="{3DC77CF4-F159-4765-B66D-20CDFA74094F}" dt="2021-01-04T18:37:49.552" v="267" actId="20577"/>
          <ac:spMkLst>
            <pc:docMk/>
            <pc:sldMk cId="2505949753" sldId="328"/>
            <ac:spMk id="39" creationId="{BF2141DB-9607-48F8-8ED3-A659881D5194}"/>
          </ac:spMkLst>
        </pc:spChg>
        <pc:spChg chg="mod">
          <ac:chgData name="Biton, Peleg" userId="80974794-56d2-47d4-996f-5efaf19f89da" providerId="ADAL" clId="{3DC77CF4-F159-4765-B66D-20CDFA74094F}" dt="2021-01-05T11:20:53.630" v="765"/>
          <ac:spMkLst>
            <pc:docMk/>
            <pc:sldMk cId="2505949753" sldId="328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3.408" v="955"/>
          <ac:spMkLst>
            <pc:docMk/>
            <pc:sldMk cId="2505949753" sldId="328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28.724" v="557"/>
          <ac:grpSpMkLst>
            <pc:docMk/>
            <pc:sldMk cId="2505949753" sldId="328"/>
            <ac:grpSpMk id="36" creationId="{3BEEFA4A-97E6-4C35-9D71-49A42CC35F16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6.915" v="956"/>
        <pc:sldMkLst>
          <pc:docMk/>
          <pc:sldMk cId="1878648156" sldId="329"/>
        </pc:sldMkLst>
        <pc:spChg chg="mod">
          <ac:chgData name="Biton, Peleg" userId="80974794-56d2-47d4-996f-5efaf19f89da" providerId="ADAL" clId="{3DC77CF4-F159-4765-B66D-20CDFA74094F}" dt="2021-01-04T19:11:44.707" v="562"/>
          <ac:spMkLst>
            <pc:docMk/>
            <pc:sldMk cId="1878648156" sldId="329"/>
            <ac:spMk id="38" creationId="{10EF97A0-08C0-4F11-AC40-D3A524A141A6}"/>
          </ac:spMkLst>
        </pc:spChg>
        <pc:spChg chg="mod">
          <ac:chgData name="Biton, Peleg" userId="80974794-56d2-47d4-996f-5efaf19f89da" providerId="ADAL" clId="{3DC77CF4-F159-4765-B66D-20CDFA74094F}" dt="2021-01-04T18:38:25.775" v="270" actId="20577"/>
          <ac:spMkLst>
            <pc:docMk/>
            <pc:sldMk cId="1878648156" sldId="329"/>
            <ac:spMk id="39" creationId="{ABE37966-1474-4803-938F-9C9729D491D8}"/>
          </ac:spMkLst>
        </pc:spChg>
        <pc:spChg chg="mod">
          <ac:chgData name="Biton, Peleg" userId="80974794-56d2-47d4-996f-5efaf19f89da" providerId="ADAL" clId="{3DC77CF4-F159-4765-B66D-20CDFA74094F}" dt="2021-01-05T11:20:57.733" v="766"/>
          <ac:spMkLst>
            <pc:docMk/>
            <pc:sldMk cId="1878648156" sldId="329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6.915" v="956"/>
          <ac:spMkLst>
            <pc:docMk/>
            <pc:sldMk cId="1878648156" sldId="329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42.209" v="560"/>
          <ac:grpSpMkLst>
            <pc:docMk/>
            <pc:sldMk cId="1878648156" sldId="329"/>
            <ac:grpSpMk id="36" creationId="{0A342B33-D984-4C3C-B25E-08EFA962FCE3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0.027" v="957"/>
        <pc:sldMkLst>
          <pc:docMk/>
          <pc:sldMk cId="645131267" sldId="330"/>
        </pc:sldMkLst>
        <pc:spChg chg="mod">
          <ac:chgData name="Biton, Peleg" userId="80974794-56d2-47d4-996f-5efaf19f89da" providerId="ADAL" clId="{3DC77CF4-F159-4765-B66D-20CDFA74094F}" dt="2021-01-04T19:11:59.452" v="565"/>
          <ac:spMkLst>
            <pc:docMk/>
            <pc:sldMk cId="645131267" sldId="330"/>
            <ac:spMk id="38" creationId="{20ED9E04-A091-4453-81EE-4C1C061BDF61}"/>
          </ac:spMkLst>
        </pc:spChg>
        <pc:spChg chg="mod">
          <ac:chgData name="Biton, Peleg" userId="80974794-56d2-47d4-996f-5efaf19f89da" providerId="ADAL" clId="{3DC77CF4-F159-4765-B66D-20CDFA74094F}" dt="2021-01-04T18:38:36.953" v="273" actId="20577"/>
          <ac:spMkLst>
            <pc:docMk/>
            <pc:sldMk cId="645131267" sldId="330"/>
            <ac:spMk id="39" creationId="{D0ACDB83-B210-4629-8A4C-4E3340E64D6C}"/>
          </ac:spMkLst>
        </pc:spChg>
        <pc:spChg chg="mod">
          <ac:chgData name="Biton, Peleg" userId="80974794-56d2-47d4-996f-5efaf19f89da" providerId="ADAL" clId="{3DC77CF4-F159-4765-B66D-20CDFA74094F}" dt="2021-01-05T11:21:00.076" v="767"/>
          <ac:spMkLst>
            <pc:docMk/>
            <pc:sldMk cId="645131267" sldId="33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0.027" v="957"/>
          <ac:spMkLst>
            <pc:docMk/>
            <pc:sldMk cId="645131267" sldId="330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4:41.016" v="611" actId="1035"/>
          <ac:grpSpMkLst>
            <pc:docMk/>
            <pc:sldMk cId="645131267" sldId="330"/>
            <ac:grpSpMk id="36" creationId="{F4048CFA-0FD3-4759-ACBA-E7981F145195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2.538" v="958"/>
        <pc:sldMkLst>
          <pc:docMk/>
          <pc:sldMk cId="1938971989" sldId="331"/>
        </pc:sldMkLst>
        <pc:spChg chg="mod">
          <ac:chgData name="Biton, Peleg" userId="80974794-56d2-47d4-996f-5efaf19f89da" providerId="ADAL" clId="{3DC77CF4-F159-4765-B66D-20CDFA74094F}" dt="2021-01-04T19:12:10.247" v="568"/>
          <ac:spMkLst>
            <pc:docMk/>
            <pc:sldMk cId="1938971989" sldId="331"/>
            <ac:spMk id="38" creationId="{F5AA0A97-CB8A-46B4-8482-B4E1A279B7D4}"/>
          </ac:spMkLst>
        </pc:spChg>
        <pc:spChg chg="mod">
          <ac:chgData name="Biton, Peleg" userId="80974794-56d2-47d4-996f-5efaf19f89da" providerId="ADAL" clId="{3DC77CF4-F159-4765-B66D-20CDFA74094F}" dt="2021-01-04T18:38:59.432" v="275" actId="20577"/>
          <ac:spMkLst>
            <pc:docMk/>
            <pc:sldMk cId="1938971989" sldId="331"/>
            <ac:spMk id="39" creationId="{B722C137-B9BF-4B1E-8416-0446B1F6CC72}"/>
          </ac:spMkLst>
        </pc:spChg>
        <pc:spChg chg="mod">
          <ac:chgData name="Biton, Peleg" userId="80974794-56d2-47d4-996f-5efaf19f89da" providerId="ADAL" clId="{3DC77CF4-F159-4765-B66D-20CDFA74094F}" dt="2021-01-05T11:21:03.160" v="768"/>
          <ac:spMkLst>
            <pc:docMk/>
            <pc:sldMk cId="1938971989" sldId="331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2.538" v="958"/>
          <ac:spMkLst>
            <pc:docMk/>
            <pc:sldMk cId="1938971989" sldId="331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04.120" v="566"/>
          <ac:grpSpMkLst>
            <pc:docMk/>
            <pc:sldMk cId="1938971989" sldId="331"/>
            <ac:grpSpMk id="36" creationId="{41A1B6A4-222C-4719-96E6-621DEC9108A2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4.994" v="959"/>
        <pc:sldMkLst>
          <pc:docMk/>
          <pc:sldMk cId="1485997383" sldId="332"/>
        </pc:sldMkLst>
        <pc:spChg chg="mod">
          <ac:chgData name="Biton, Peleg" userId="80974794-56d2-47d4-996f-5efaf19f89da" providerId="ADAL" clId="{3DC77CF4-F159-4765-B66D-20CDFA74094F}" dt="2021-01-04T19:12:20.299" v="571"/>
          <ac:spMkLst>
            <pc:docMk/>
            <pc:sldMk cId="1485997383" sldId="332"/>
            <ac:spMk id="38" creationId="{3251DA87-0B48-40DE-91E4-4EC4DEA568AA}"/>
          </ac:spMkLst>
        </pc:spChg>
        <pc:spChg chg="mod">
          <ac:chgData name="Biton, Peleg" userId="80974794-56d2-47d4-996f-5efaf19f89da" providerId="ADAL" clId="{3DC77CF4-F159-4765-B66D-20CDFA74094F}" dt="2021-01-04T18:39:57.388" v="278" actId="20577"/>
          <ac:spMkLst>
            <pc:docMk/>
            <pc:sldMk cId="1485997383" sldId="332"/>
            <ac:spMk id="39" creationId="{9A8C0D89-E3E2-4C00-8B7A-A48029FB431F}"/>
          </ac:spMkLst>
        </pc:spChg>
        <pc:spChg chg="mod">
          <ac:chgData name="Biton, Peleg" userId="80974794-56d2-47d4-996f-5efaf19f89da" providerId="ADAL" clId="{3DC77CF4-F159-4765-B66D-20CDFA74094F}" dt="2021-01-05T11:21:09.342" v="769"/>
          <ac:spMkLst>
            <pc:docMk/>
            <pc:sldMk cId="1485997383" sldId="332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4.994" v="959"/>
          <ac:spMkLst>
            <pc:docMk/>
            <pc:sldMk cId="1485997383" sldId="332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17.226" v="569"/>
          <ac:grpSpMkLst>
            <pc:docMk/>
            <pc:sldMk cId="1485997383" sldId="332"/>
            <ac:grpSpMk id="36" creationId="{7DCCD671-448B-4EB8-8CA3-F19C1DEBE467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7.439" v="960"/>
        <pc:sldMkLst>
          <pc:docMk/>
          <pc:sldMk cId="3256476657" sldId="333"/>
        </pc:sldMkLst>
        <pc:spChg chg="mod">
          <ac:chgData name="Biton, Peleg" userId="80974794-56d2-47d4-996f-5efaf19f89da" providerId="ADAL" clId="{3DC77CF4-F159-4765-B66D-20CDFA74094F}" dt="2021-01-04T19:12:28.640" v="574"/>
          <ac:spMkLst>
            <pc:docMk/>
            <pc:sldMk cId="3256476657" sldId="333"/>
            <ac:spMk id="38" creationId="{77B3C9A9-89DE-4B8D-98DD-DF57E89DC1BC}"/>
          </ac:spMkLst>
        </pc:spChg>
        <pc:spChg chg="mod">
          <ac:chgData name="Biton, Peleg" userId="80974794-56d2-47d4-996f-5efaf19f89da" providerId="ADAL" clId="{3DC77CF4-F159-4765-B66D-20CDFA74094F}" dt="2021-01-04T18:41:11.553" v="283" actId="20577"/>
          <ac:spMkLst>
            <pc:docMk/>
            <pc:sldMk cId="3256476657" sldId="333"/>
            <ac:spMk id="39" creationId="{5B5A7380-C072-4BAC-A1DC-E7260734D55B}"/>
          </ac:spMkLst>
        </pc:spChg>
        <pc:spChg chg="mod">
          <ac:chgData name="Biton, Peleg" userId="80974794-56d2-47d4-996f-5efaf19f89da" providerId="ADAL" clId="{3DC77CF4-F159-4765-B66D-20CDFA74094F}" dt="2021-01-05T11:21:15.580" v="770"/>
          <ac:spMkLst>
            <pc:docMk/>
            <pc:sldMk cId="3256476657" sldId="33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7.439" v="960"/>
          <ac:spMkLst>
            <pc:docMk/>
            <pc:sldMk cId="3256476657" sldId="333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25.167" v="572"/>
          <ac:grpSpMkLst>
            <pc:docMk/>
            <pc:sldMk cId="3256476657" sldId="333"/>
            <ac:grpSpMk id="36" creationId="{531E6A2D-7233-4EEB-B013-8FA002CDE9FA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50.077" v="961"/>
        <pc:sldMkLst>
          <pc:docMk/>
          <pc:sldMk cId="3303345061" sldId="334"/>
        </pc:sldMkLst>
        <pc:spChg chg="mod">
          <ac:chgData name="Biton, Peleg" userId="80974794-56d2-47d4-996f-5efaf19f89da" providerId="ADAL" clId="{3DC77CF4-F159-4765-B66D-20CDFA74094F}" dt="2021-01-04T19:12:36.270" v="577"/>
          <ac:spMkLst>
            <pc:docMk/>
            <pc:sldMk cId="3303345061" sldId="334"/>
            <ac:spMk id="38" creationId="{5B440FE4-13F7-4208-B535-70D0C8DC5BEC}"/>
          </ac:spMkLst>
        </pc:spChg>
        <pc:spChg chg="mod">
          <ac:chgData name="Biton, Peleg" userId="80974794-56d2-47d4-996f-5efaf19f89da" providerId="ADAL" clId="{3DC77CF4-F159-4765-B66D-20CDFA74094F}" dt="2021-01-05T11:21:18.736" v="771"/>
          <ac:spMkLst>
            <pc:docMk/>
            <pc:sldMk cId="3303345061" sldId="33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0.077" v="961"/>
          <ac:spMkLst>
            <pc:docMk/>
            <pc:sldMk cId="3303345061" sldId="334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33.234" v="575"/>
          <ac:grpSpMkLst>
            <pc:docMk/>
            <pc:sldMk cId="3303345061" sldId="334"/>
            <ac:grpSpMk id="36" creationId="{BAA1DA02-68B0-4522-BBAB-07EB73A884E2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56.538" v="963"/>
        <pc:sldMkLst>
          <pc:docMk/>
          <pc:sldMk cId="599355950" sldId="335"/>
        </pc:sldMkLst>
        <pc:spChg chg="mod">
          <ac:chgData name="Biton, Peleg" userId="80974794-56d2-47d4-996f-5efaf19f89da" providerId="ADAL" clId="{3DC77CF4-F159-4765-B66D-20CDFA74094F}" dt="2021-01-04T19:12:53.971" v="584"/>
          <ac:spMkLst>
            <pc:docMk/>
            <pc:sldMk cId="599355950" sldId="335"/>
            <ac:spMk id="38" creationId="{9570A38B-D2B1-44B5-AB4A-9094D7E91FB8}"/>
          </ac:spMkLst>
        </pc:spChg>
        <pc:spChg chg="mod">
          <ac:chgData name="Biton, Peleg" userId="80974794-56d2-47d4-996f-5efaf19f89da" providerId="ADAL" clId="{3DC77CF4-F159-4765-B66D-20CDFA74094F}" dt="2021-01-04T18:43:02.862" v="287" actId="20577"/>
          <ac:spMkLst>
            <pc:docMk/>
            <pc:sldMk cId="599355950" sldId="335"/>
            <ac:spMk id="39" creationId="{F15C02D1-A6E3-4C2B-AFB1-77C2C0C6B269}"/>
          </ac:spMkLst>
        </pc:spChg>
        <pc:spChg chg="mod">
          <ac:chgData name="Biton, Peleg" userId="80974794-56d2-47d4-996f-5efaf19f89da" providerId="ADAL" clId="{3DC77CF4-F159-4765-B66D-20CDFA74094F}" dt="2021-01-04T18:43:53.386" v="326" actId="1035"/>
          <ac:spMkLst>
            <pc:docMk/>
            <pc:sldMk cId="599355950" sldId="335"/>
            <ac:spMk id="40" creationId="{B8EA6770-D8AB-4A71-B7A4-F18E14924BD3}"/>
          </ac:spMkLst>
        </pc:spChg>
        <pc:spChg chg="add mod">
          <ac:chgData name="Biton, Peleg" userId="80974794-56d2-47d4-996f-5efaf19f89da" providerId="ADAL" clId="{3DC77CF4-F159-4765-B66D-20CDFA74094F}" dt="2021-01-04T18:47:17.548" v="414" actId="14100"/>
          <ac:spMkLst>
            <pc:docMk/>
            <pc:sldMk cId="599355950" sldId="335"/>
            <ac:spMk id="41" creationId="{EC281130-570B-475D-B666-3D8EE958418A}"/>
          </ac:spMkLst>
        </pc:spChg>
        <pc:spChg chg="add mod">
          <ac:chgData name="Biton, Peleg" userId="80974794-56d2-47d4-996f-5efaf19f89da" providerId="ADAL" clId="{3DC77CF4-F159-4765-B66D-20CDFA74094F}" dt="2021-01-04T18:48:21.211" v="437" actId="1037"/>
          <ac:spMkLst>
            <pc:docMk/>
            <pc:sldMk cId="599355950" sldId="335"/>
            <ac:spMk id="43" creationId="{848C3778-EF04-46E6-B214-EEBB0B9BE874}"/>
          </ac:spMkLst>
        </pc:spChg>
        <pc:spChg chg="add mod">
          <ac:chgData name="Biton, Peleg" userId="80974794-56d2-47d4-996f-5efaf19f89da" providerId="ADAL" clId="{3DC77CF4-F159-4765-B66D-20CDFA74094F}" dt="2021-01-04T18:47:38.602" v="417" actId="1076"/>
          <ac:spMkLst>
            <pc:docMk/>
            <pc:sldMk cId="599355950" sldId="335"/>
            <ac:spMk id="44" creationId="{73148397-F4EC-4BC4-9BBA-E4BFDAF7E190}"/>
          </ac:spMkLst>
        </pc:spChg>
        <pc:spChg chg="add mod">
          <ac:chgData name="Biton, Peleg" userId="80974794-56d2-47d4-996f-5efaf19f89da" providerId="ADAL" clId="{3DC77CF4-F159-4765-B66D-20CDFA74094F}" dt="2021-01-04T18:47:17.548" v="414" actId="14100"/>
          <ac:spMkLst>
            <pc:docMk/>
            <pc:sldMk cId="599355950" sldId="335"/>
            <ac:spMk id="45" creationId="{39C6B370-5954-4592-B671-7FAF652C9758}"/>
          </ac:spMkLst>
        </pc:spChg>
        <pc:spChg chg="add mod">
          <ac:chgData name="Biton, Peleg" userId="80974794-56d2-47d4-996f-5efaf19f89da" providerId="ADAL" clId="{3DC77CF4-F159-4765-B66D-20CDFA74094F}" dt="2021-01-04T18:47:25.927" v="416" actId="1076"/>
          <ac:spMkLst>
            <pc:docMk/>
            <pc:sldMk cId="599355950" sldId="335"/>
            <ac:spMk id="47" creationId="{883DB098-C7AE-4A03-BE48-3496BB5B7C27}"/>
          </ac:spMkLst>
        </pc:spChg>
        <pc:spChg chg="add del">
          <ac:chgData name="Biton, Peleg" userId="80974794-56d2-47d4-996f-5efaf19f89da" providerId="ADAL" clId="{3DC77CF4-F159-4765-B66D-20CDFA74094F}" dt="2021-01-04T18:46:53.721" v="381"/>
          <ac:spMkLst>
            <pc:docMk/>
            <pc:sldMk cId="599355950" sldId="335"/>
            <ac:spMk id="48" creationId="{53941652-92DD-4C57-A675-538D0917CD35}"/>
          </ac:spMkLst>
        </pc:spChg>
        <pc:spChg chg="add">
          <ac:chgData name="Biton, Peleg" userId="80974794-56d2-47d4-996f-5efaf19f89da" providerId="ADAL" clId="{3DC77CF4-F159-4765-B66D-20CDFA74094F}" dt="2021-01-04T18:49:05.821" v="440"/>
          <ac:spMkLst>
            <pc:docMk/>
            <pc:sldMk cId="599355950" sldId="335"/>
            <ac:spMk id="49" creationId="{BFEA9896-68B7-4854-90BE-D6F1398FD2F4}"/>
          </ac:spMkLst>
        </pc:spChg>
        <pc:spChg chg="mod">
          <ac:chgData name="Biton, Peleg" userId="80974794-56d2-47d4-996f-5efaf19f89da" providerId="ADAL" clId="{3DC77CF4-F159-4765-B66D-20CDFA74094F}" dt="2021-01-05T11:21:30.009" v="775"/>
          <ac:spMkLst>
            <pc:docMk/>
            <pc:sldMk cId="599355950" sldId="335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28.715" v="774"/>
          <ac:spMkLst>
            <pc:docMk/>
            <pc:sldMk cId="599355950" sldId="335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6.538" v="963"/>
          <ac:spMkLst>
            <pc:docMk/>
            <pc:sldMk cId="599355950" sldId="335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49.868" v="581"/>
          <ac:grpSpMkLst>
            <pc:docMk/>
            <pc:sldMk cId="599355950" sldId="335"/>
            <ac:grpSpMk id="36" creationId="{DFA2F7BB-E529-4FF8-84FB-E69BF1423E27}"/>
          </ac:grpSpMkLst>
        </pc:grpChg>
        <pc:cxnChg chg="mod">
          <ac:chgData name="Biton, Peleg" userId="80974794-56d2-47d4-996f-5efaf19f89da" providerId="ADAL" clId="{3DC77CF4-F159-4765-B66D-20CDFA74094F}" dt="2021-01-04T19:39:40.343" v="629" actId="1037"/>
          <ac:cxnSpMkLst>
            <pc:docMk/>
            <pc:sldMk cId="599355950" sldId="335"/>
            <ac:cxnSpMk id="61" creationId="{E65993E4-59B2-4C77-B0A2-260B0BC002EE}"/>
          </ac:cxnSpMkLst>
        </pc:cxnChg>
      </pc:sldChg>
      <pc:sldChg chg="add del">
        <pc:chgData name="Biton, Peleg" userId="80974794-56d2-47d4-996f-5efaf19f89da" providerId="ADAL" clId="{3DC77CF4-F159-4765-B66D-20CDFA74094F}" dt="2021-01-04T18:49:50.897" v="445" actId="2696"/>
        <pc:sldMkLst>
          <pc:docMk/>
          <pc:sldMk cId="3522066040" sldId="336"/>
        </pc:sldMkLst>
      </pc:sldChg>
      <pc:sldChg chg="modSp add del">
        <pc:chgData name="Biton, Peleg" userId="80974794-56d2-47d4-996f-5efaf19f89da" providerId="ADAL" clId="{3DC77CF4-F159-4765-B66D-20CDFA74094F}" dt="2021-01-04T18:50:01.157" v="447" actId="2696"/>
        <pc:sldMkLst>
          <pc:docMk/>
          <pc:sldMk cId="2360174641" sldId="337"/>
        </pc:sldMkLst>
        <pc:spChg chg="mod">
          <ac:chgData name="Biton, Peleg" userId="80974794-56d2-47d4-996f-5efaf19f89da" providerId="ADAL" clId="{3DC77CF4-F159-4765-B66D-20CDFA74094F}" dt="2021-01-04T18:49:59.360" v="446"/>
          <ac:spMkLst>
            <pc:docMk/>
            <pc:sldMk cId="2360174641" sldId="337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3DC77CF4-F159-4765-B66D-20CDFA74094F}" dt="2021-01-05T11:35:00.220" v="964"/>
        <pc:sldMkLst>
          <pc:docMk/>
          <pc:sldMk cId="2646447976" sldId="338"/>
        </pc:sldMkLst>
        <pc:spChg chg="mod">
          <ac:chgData name="Biton, Peleg" userId="80974794-56d2-47d4-996f-5efaf19f89da" providerId="ADAL" clId="{3DC77CF4-F159-4765-B66D-20CDFA74094F}" dt="2021-01-04T19:13:00.670" v="587"/>
          <ac:spMkLst>
            <pc:docMk/>
            <pc:sldMk cId="2646447976" sldId="338"/>
            <ac:spMk id="38" creationId="{08FAD7C5-9DE6-4B6B-ACC5-E2ABFAB26C2C}"/>
          </ac:spMkLst>
        </pc:spChg>
        <pc:spChg chg="mod">
          <ac:chgData name="Biton, Peleg" userId="80974794-56d2-47d4-996f-5efaf19f89da" providerId="ADAL" clId="{3DC77CF4-F159-4765-B66D-20CDFA74094F}" dt="2021-01-04T18:51:36.052" v="451" actId="1076"/>
          <ac:spMkLst>
            <pc:docMk/>
            <pc:sldMk cId="2646447976" sldId="338"/>
            <ac:spMk id="40" creationId="{E644B8F4-918A-41C7-B722-7F7B6AEE946C}"/>
          </ac:spMkLst>
        </pc:spChg>
        <pc:spChg chg="add">
          <ac:chgData name="Biton, Peleg" userId="80974794-56d2-47d4-996f-5efaf19f89da" providerId="ADAL" clId="{3DC77CF4-F159-4765-B66D-20CDFA74094F}" dt="2021-01-04T18:51:44.416" v="452"/>
          <ac:spMkLst>
            <pc:docMk/>
            <pc:sldMk cId="2646447976" sldId="338"/>
            <ac:spMk id="41" creationId="{CDA4AFC2-D8F1-4463-99EF-AA655159AD5C}"/>
          </ac:spMkLst>
        </pc:spChg>
        <pc:spChg chg="mod">
          <ac:chgData name="Biton, Peleg" userId="80974794-56d2-47d4-996f-5efaf19f89da" providerId="ADAL" clId="{3DC77CF4-F159-4765-B66D-20CDFA74094F}" dt="2021-01-05T11:21:51.176" v="778"/>
          <ac:spMkLst>
            <pc:docMk/>
            <pc:sldMk cId="2646447976" sldId="338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1:46.917" v="777"/>
          <ac:spMkLst>
            <pc:docMk/>
            <pc:sldMk cId="2646447976" sldId="338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45.417" v="776"/>
          <ac:spMkLst>
            <pc:docMk/>
            <pc:sldMk cId="2646447976" sldId="338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0.220" v="964"/>
          <ac:spMkLst>
            <pc:docMk/>
            <pc:sldMk cId="2646447976" sldId="338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58.446" v="585"/>
          <ac:grpSpMkLst>
            <pc:docMk/>
            <pc:sldMk cId="2646447976" sldId="338"/>
            <ac:grpSpMk id="36" creationId="{60FD537C-D770-44D3-B4E2-5005532FB6F6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02.919" v="965"/>
        <pc:sldMkLst>
          <pc:docMk/>
          <pc:sldMk cId="934300355" sldId="339"/>
        </pc:sldMkLst>
        <pc:spChg chg="add del">
          <ac:chgData name="Biton, Peleg" userId="80974794-56d2-47d4-996f-5efaf19f89da" providerId="ADAL" clId="{3DC77CF4-F159-4765-B66D-20CDFA74094F}" dt="2021-01-04T18:52:39.186" v="463"/>
          <ac:spMkLst>
            <pc:docMk/>
            <pc:sldMk cId="934300355" sldId="339"/>
            <ac:spMk id="2" creationId="{C410DBAD-BD49-437C-8803-22511166C38C}"/>
          </ac:spMkLst>
        </pc:spChg>
        <pc:spChg chg="add">
          <ac:chgData name="Biton, Peleg" userId="80974794-56d2-47d4-996f-5efaf19f89da" providerId="ADAL" clId="{3DC77CF4-F159-4765-B66D-20CDFA74094F}" dt="2021-01-04T18:51:55.640" v="453"/>
          <ac:spMkLst>
            <pc:docMk/>
            <pc:sldMk cId="934300355" sldId="339"/>
            <ac:spMk id="36" creationId="{923338C5-BF80-4AE4-ABF7-DC8B4647953D}"/>
          </ac:spMkLst>
        </pc:spChg>
        <pc:spChg chg="mod">
          <ac:chgData name="Biton, Peleg" userId="80974794-56d2-47d4-996f-5efaf19f89da" providerId="ADAL" clId="{3DC77CF4-F159-4765-B66D-20CDFA74094F}" dt="2021-01-05T11:21:59.832" v="782"/>
          <ac:spMkLst>
            <pc:docMk/>
            <pc:sldMk cId="934300355" sldId="339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08.070" v="590"/>
          <ac:spMkLst>
            <pc:docMk/>
            <pc:sldMk cId="934300355" sldId="339"/>
            <ac:spMk id="39" creationId="{1FFD7F41-4077-4294-A33E-C99B3E174E04}"/>
          </ac:spMkLst>
        </pc:spChg>
        <pc:spChg chg="mod">
          <ac:chgData name="Biton, Peleg" userId="80974794-56d2-47d4-996f-5efaf19f89da" providerId="ADAL" clId="{3DC77CF4-F159-4765-B66D-20CDFA74094F}" dt="2021-01-04T18:53:11.332" v="465" actId="20577"/>
          <ac:spMkLst>
            <pc:docMk/>
            <pc:sldMk cId="934300355" sldId="339"/>
            <ac:spMk id="40" creationId="{E0E58811-3D21-4FE1-A42A-7BE56C63A278}"/>
          </ac:spMkLst>
        </pc:spChg>
        <pc:spChg chg="mod">
          <ac:chgData name="Biton, Peleg" userId="80974794-56d2-47d4-996f-5efaf19f89da" providerId="ADAL" clId="{3DC77CF4-F159-4765-B66D-20CDFA74094F}" dt="2021-01-05T11:21:58.086" v="781"/>
          <ac:spMkLst>
            <pc:docMk/>
            <pc:sldMk cId="934300355" sldId="339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1:56.400" v="780"/>
          <ac:spMkLst>
            <pc:docMk/>
            <pc:sldMk cId="934300355" sldId="339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55.348" v="779"/>
          <ac:spMkLst>
            <pc:docMk/>
            <pc:sldMk cId="934300355" sldId="339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2.919" v="965"/>
          <ac:spMkLst>
            <pc:docMk/>
            <pc:sldMk cId="934300355" sldId="339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04.480" v="588"/>
          <ac:grpSpMkLst>
            <pc:docMk/>
            <pc:sldMk cId="934300355" sldId="339"/>
            <ac:grpSpMk id="38" creationId="{F88CB2BE-C073-452B-8E48-B755561F616A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5:06.241" v="966"/>
        <pc:sldMkLst>
          <pc:docMk/>
          <pc:sldMk cId="3730696028" sldId="340"/>
        </pc:sldMkLst>
        <pc:spChg chg="add">
          <ac:chgData name="Biton, Peleg" userId="80974794-56d2-47d4-996f-5efaf19f89da" providerId="ADAL" clId="{3DC77CF4-F159-4765-B66D-20CDFA74094F}" dt="2021-01-04T18:51:57.198" v="454"/>
          <ac:spMkLst>
            <pc:docMk/>
            <pc:sldMk cId="3730696028" sldId="340"/>
            <ac:spMk id="36" creationId="{F128FA3D-1484-43C3-93AC-293DA9120B8B}"/>
          </ac:spMkLst>
        </pc:spChg>
        <pc:spChg chg="mod">
          <ac:chgData name="Biton, Peleg" userId="80974794-56d2-47d4-996f-5efaf19f89da" providerId="ADAL" clId="{3DC77CF4-F159-4765-B66D-20CDFA74094F}" dt="2021-01-05T11:22:05.574" v="783"/>
          <ac:spMkLst>
            <pc:docMk/>
            <pc:sldMk cId="3730696028" sldId="340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19.975" v="593"/>
          <ac:spMkLst>
            <pc:docMk/>
            <pc:sldMk cId="3730696028" sldId="340"/>
            <ac:spMk id="39" creationId="{96DDD744-57D6-4746-A38A-851DA208C180}"/>
          </ac:spMkLst>
        </pc:spChg>
        <pc:spChg chg="mod">
          <ac:chgData name="Biton, Peleg" userId="80974794-56d2-47d4-996f-5efaf19f89da" providerId="ADAL" clId="{3DC77CF4-F159-4765-B66D-20CDFA74094F}" dt="2021-01-04T18:53:39.346" v="467" actId="20577"/>
          <ac:spMkLst>
            <pc:docMk/>
            <pc:sldMk cId="3730696028" sldId="340"/>
            <ac:spMk id="40" creationId="{8672714A-3795-4968-ADFC-133C27ADCC7C}"/>
          </ac:spMkLst>
        </pc:spChg>
        <pc:spChg chg="mod">
          <ac:chgData name="Biton, Peleg" userId="80974794-56d2-47d4-996f-5efaf19f89da" providerId="ADAL" clId="{3DC77CF4-F159-4765-B66D-20CDFA74094F}" dt="2021-01-05T11:22:06.946" v="784"/>
          <ac:spMkLst>
            <pc:docMk/>
            <pc:sldMk cId="3730696028" sldId="340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2:08.283" v="785"/>
          <ac:spMkLst>
            <pc:docMk/>
            <pc:sldMk cId="3730696028" sldId="340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09.904" v="786"/>
          <ac:spMkLst>
            <pc:docMk/>
            <pc:sldMk cId="3730696028" sldId="34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6.241" v="966"/>
          <ac:spMkLst>
            <pc:docMk/>
            <pc:sldMk cId="3730696028" sldId="340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13.648" v="591"/>
          <ac:grpSpMkLst>
            <pc:docMk/>
            <pc:sldMk cId="3730696028" sldId="340"/>
            <ac:grpSpMk id="38" creationId="{BF0E7E5C-E98E-40C5-904B-483F605F3A7F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5:11.059" v="967"/>
        <pc:sldMkLst>
          <pc:docMk/>
          <pc:sldMk cId="1705764147" sldId="341"/>
        </pc:sldMkLst>
        <pc:spChg chg="add">
          <ac:chgData name="Biton, Peleg" userId="80974794-56d2-47d4-996f-5efaf19f89da" providerId="ADAL" clId="{3DC77CF4-F159-4765-B66D-20CDFA74094F}" dt="2021-01-04T18:51:57.866" v="455"/>
          <ac:spMkLst>
            <pc:docMk/>
            <pc:sldMk cId="1705764147" sldId="341"/>
            <ac:spMk id="36" creationId="{B0727501-C36B-47AC-A62D-ED0B59B8C4C9}"/>
          </ac:spMkLst>
        </pc:spChg>
        <pc:spChg chg="mod">
          <ac:chgData name="Biton, Peleg" userId="80974794-56d2-47d4-996f-5efaf19f89da" providerId="ADAL" clId="{3DC77CF4-F159-4765-B66D-20CDFA74094F}" dt="2021-01-05T11:22:13.457" v="787"/>
          <ac:spMkLst>
            <pc:docMk/>
            <pc:sldMk cId="1705764147" sldId="341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30.889" v="596"/>
          <ac:spMkLst>
            <pc:docMk/>
            <pc:sldMk cId="1705764147" sldId="341"/>
            <ac:spMk id="39" creationId="{70D4E61F-5E32-476F-B29B-1904630A1F4D}"/>
          </ac:spMkLst>
        </pc:spChg>
        <pc:spChg chg="mod">
          <ac:chgData name="Biton, Peleg" userId="80974794-56d2-47d4-996f-5efaf19f89da" providerId="ADAL" clId="{3DC77CF4-F159-4765-B66D-20CDFA74094F}" dt="2021-01-04T18:55:15.531" v="479" actId="20577"/>
          <ac:spMkLst>
            <pc:docMk/>
            <pc:sldMk cId="1705764147" sldId="341"/>
            <ac:spMk id="40" creationId="{D54ABC7E-C4D7-499C-ABC3-45977019C850}"/>
          </ac:spMkLst>
        </pc:spChg>
        <pc:spChg chg="mod">
          <ac:chgData name="Biton, Peleg" userId="80974794-56d2-47d4-996f-5efaf19f89da" providerId="ADAL" clId="{3DC77CF4-F159-4765-B66D-20CDFA74094F}" dt="2021-01-05T11:22:14.491" v="788"/>
          <ac:spMkLst>
            <pc:docMk/>
            <pc:sldMk cId="1705764147" sldId="341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2:15.664" v="789"/>
          <ac:spMkLst>
            <pc:docMk/>
            <pc:sldMk cId="1705764147" sldId="341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16.682" v="790"/>
          <ac:spMkLst>
            <pc:docMk/>
            <pc:sldMk cId="1705764147" sldId="341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1.059" v="967"/>
          <ac:spMkLst>
            <pc:docMk/>
            <pc:sldMk cId="1705764147" sldId="341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28.519" v="594"/>
          <ac:grpSpMkLst>
            <pc:docMk/>
            <pc:sldMk cId="1705764147" sldId="341"/>
            <ac:grpSpMk id="38" creationId="{4098E596-DF89-49A4-BA87-AACD65B0BBFE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14.460" v="968"/>
        <pc:sldMkLst>
          <pc:docMk/>
          <pc:sldMk cId="2283369033" sldId="342"/>
        </pc:sldMkLst>
        <pc:spChg chg="mod">
          <ac:chgData name="Biton, Peleg" userId="80974794-56d2-47d4-996f-5efaf19f89da" providerId="ADAL" clId="{3DC77CF4-F159-4765-B66D-20CDFA74094F}" dt="2021-01-04T19:48:23.199" v="712" actId="20577"/>
          <ac:spMkLst>
            <pc:docMk/>
            <pc:sldMk cId="2283369033" sldId="342"/>
            <ac:spMk id="4" creationId="{A8C51AC7-82FB-4F45-8200-9DD776011032}"/>
          </ac:spMkLst>
        </pc:spChg>
        <pc:spChg chg="mod">
          <ac:chgData name="Biton, Peleg" userId="80974794-56d2-47d4-996f-5efaf19f89da" providerId="ADAL" clId="{3DC77CF4-F159-4765-B66D-20CDFA74094F}" dt="2021-01-04T20:04:44.786" v="758" actId="20577"/>
          <ac:spMkLst>
            <pc:docMk/>
            <pc:sldMk cId="2283369033" sldId="342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5T11:24:01.977" v="817"/>
          <ac:spMkLst>
            <pc:docMk/>
            <pc:sldMk cId="2283369033" sldId="342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4T18:51:59.100" v="456"/>
          <ac:spMkLst>
            <pc:docMk/>
            <pc:sldMk cId="2283369033" sldId="342"/>
            <ac:spMk id="36" creationId="{982744EF-27CD-4C11-AAE6-E51C17706A6B}"/>
          </ac:spMkLst>
        </pc:spChg>
        <pc:spChg chg="mod">
          <ac:chgData name="Biton, Peleg" userId="80974794-56d2-47d4-996f-5efaf19f89da" providerId="ADAL" clId="{3DC77CF4-F159-4765-B66D-20CDFA74094F}" dt="2021-01-05T11:24:00.834" v="816"/>
          <ac:spMkLst>
            <pc:docMk/>
            <pc:sldMk cId="2283369033" sldId="342"/>
            <ac:spMk id="37" creationId="{29272CA2-4C6A-4FD4-BA56-10ADBBD8637E}"/>
          </ac:spMkLst>
        </pc:spChg>
        <pc:spChg chg="del mod">
          <ac:chgData name="Biton, Peleg" userId="80974794-56d2-47d4-996f-5efaf19f89da" providerId="ADAL" clId="{3DC77CF4-F159-4765-B66D-20CDFA74094F}" dt="2021-01-04T19:44:42.892" v="680" actId="478"/>
          <ac:spMkLst>
            <pc:docMk/>
            <pc:sldMk cId="2283369033" sldId="342"/>
            <ac:spMk id="39" creationId="{73A411D1-E208-418F-A5B1-FF8EF9171861}"/>
          </ac:spMkLst>
        </pc:spChg>
        <pc:spChg chg="del mod topLvl">
          <ac:chgData name="Biton, Peleg" userId="80974794-56d2-47d4-996f-5efaf19f89da" providerId="ADAL" clId="{3DC77CF4-F159-4765-B66D-20CDFA74094F}" dt="2021-01-05T11:23:42.294" v="808" actId="478"/>
          <ac:spMkLst>
            <pc:docMk/>
            <pc:sldMk cId="2283369033" sldId="342"/>
            <ac:spMk id="40" creationId="{E2ED1F7F-EA5A-46DD-BB20-A6CF48E95FCF}"/>
          </ac:spMkLst>
        </pc:spChg>
        <pc:spChg chg="del topLvl">
          <ac:chgData name="Biton, Peleg" userId="80974794-56d2-47d4-996f-5efaf19f89da" providerId="ADAL" clId="{3DC77CF4-F159-4765-B66D-20CDFA74094F}" dt="2021-01-04T19:44:44.892" v="681" actId="478"/>
          <ac:spMkLst>
            <pc:docMk/>
            <pc:sldMk cId="2283369033" sldId="342"/>
            <ac:spMk id="41" creationId="{388B18D1-3C47-4761-85F0-35B554D9B4EF}"/>
          </ac:spMkLst>
        </pc:spChg>
        <pc:spChg chg="add del">
          <ac:chgData name="Biton, Peleg" userId="80974794-56d2-47d4-996f-5efaf19f89da" providerId="ADAL" clId="{3DC77CF4-F159-4765-B66D-20CDFA74094F}" dt="2021-01-04T19:44:59.659" v="683"/>
          <ac:spMkLst>
            <pc:docMk/>
            <pc:sldMk cId="2283369033" sldId="342"/>
            <ac:spMk id="43" creationId="{671EC3E0-35F1-4A00-8EF8-6EABC0A69760}"/>
          </ac:spMkLst>
        </pc:spChg>
        <pc:spChg chg="add del">
          <ac:chgData name="Biton, Peleg" userId="80974794-56d2-47d4-996f-5efaf19f89da" providerId="ADAL" clId="{3DC77CF4-F159-4765-B66D-20CDFA74094F}" dt="2021-01-04T19:44:59.659" v="683"/>
          <ac:spMkLst>
            <pc:docMk/>
            <pc:sldMk cId="2283369033" sldId="342"/>
            <ac:spMk id="44" creationId="{A062DE7C-319E-441B-99EB-C6915A5FD4ED}"/>
          </ac:spMkLst>
        </pc:spChg>
        <pc:spChg chg="add del mod">
          <ac:chgData name="Biton, Peleg" userId="80974794-56d2-47d4-996f-5efaf19f89da" providerId="ADAL" clId="{3DC77CF4-F159-4765-B66D-20CDFA74094F}" dt="2021-01-04T19:51:30.575" v="728" actId="478"/>
          <ac:spMkLst>
            <pc:docMk/>
            <pc:sldMk cId="2283369033" sldId="342"/>
            <ac:spMk id="49" creationId="{54FD0E4D-6DF2-4410-B016-AAEC2385D96D}"/>
          </ac:spMkLst>
        </pc:spChg>
        <pc:spChg chg="mod">
          <ac:chgData name="Biton, Peleg" userId="80974794-56d2-47d4-996f-5efaf19f89da" providerId="ADAL" clId="{3DC77CF4-F159-4765-B66D-20CDFA74094F}" dt="2021-01-05T11:23:59.649" v="815"/>
          <ac:spMkLst>
            <pc:docMk/>
            <pc:sldMk cId="2283369033" sldId="342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4:08.030" v="818"/>
          <ac:spMkLst>
            <pc:docMk/>
            <pc:sldMk cId="2283369033" sldId="342"/>
            <ac:spMk id="58" creationId="{35B69D44-A57B-4635-BCA4-345914756F32}"/>
          </ac:spMkLst>
        </pc:spChg>
        <pc:spChg chg="mod">
          <ac:chgData name="Biton, Peleg" userId="80974794-56d2-47d4-996f-5efaf19f89da" providerId="ADAL" clId="{3DC77CF4-F159-4765-B66D-20CDFA74094F}" dt="2021-01-05T11:23:58.254" v="814"/>
          <ac:spMkLst>
            <pc:docMk/>
            <pc:sldMk cId="2283369033" sldId="342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23.549" v="791"/>
          <ac:spMkLst>
            <pc:docMk/>
            <pc:sldMk cId="2283369033" sldId="342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4.460" v="968"/>
          <ac:spMkLst>
            <pc:docMk/>
            <pc:sldMk cId="2283369033" sldId="342"/>
            <ac:spMk id="64" creationId="{9B6DCB81-52D1-4749-BA00-C5A335CE4B25}"/>
          </ac:spMkLst>
        </pc:spChg>
        <pc:spChg chg="add del mod">
          <ac:chgData name="Biton, Peleg" userId="80974794-56d2-47d4-996f-5efaf19f89da" providerId="ADAL" clId="{3DC77CF4-F159-4765-B66D-20CDFA74094F}" dt="2021-01-04T19:51:32.303" v="729" actId="478"/>
          <ac:spMkLst>
            <pc:docMk/>
            <pc:sldMk cId="2283369033" sldId="342"/>
            <ac:spMk id="65" creationId="{69C65C32-32C2-47A5-91BE-F6580820C48A}"/>
          </ac:spMkLst>
        </pc:spChg>
        <pc:spChg chg="add del mod">
          <ac:chgData name="Biton, Peleg" userId="80974794-56d2-47d4-996f-5efaf19f89da" providerId="ADAL" clId="{3DC77CF4-F159-4765-B66D-20CDFA74094F}" dt="2021-01-04T19:51:34.240" v="731" actId="478"/>
          <ac:spMkLst>
            <pc:docMk/>
            <pc:sldMk cId="2283369033" sldId="342"/>
            <ac:spMk id="67" creationId="{3582C6C1-6CA7-4084-8866-CD5B33CF0286}"/>
          </ac:spMkLst>
        </pc:spChg>
        <pc:spChg chg="mod">
          <ac:chgData name="Biton, Peleg" userId="80974794-56d2-47d4-996f-5efaf19f89da" providerId="ADAL" clId="{3DC77CF4-F159-4765-B66D-20CDFA74094F}" dt="2021-01-05T11:23:37.291" v="806" actId="20577"/>
          <ac:spMkLst>
            <pc:docMk/>
            <pc:sldMk cId="2283369033" sldId="342"/>
            <ac:spMk id="76" creationId="{49727690-474A-44B3-BC15-7127FBEC0EC1}"/>
          </ac:spMkLst>
        </pc:spChg>
        <pc:spChg chg="add del">
          <ac:chgData name="Biton, Peleg" userId="80974794-56d2-47d4-996f-5efaf19f89da" providerId="ADAL" clId="{3DC77CF4-F159-4765-B66D-20CDFA74094F}" dt="2021-01-04T19:52:35.489" v="750" actId="478"/>
          <ac:spMkLst>
            <pc:docMk/>
            <pc:sldMk cId="2283369033" sldId="342"/>
            <ac:spMk id="82" creationId="{A1B95FC1-7243-47E6-BADE-797A8EF151BE}"/>
          </ac:spMkLst>
        </pc:spChg>
        <pc:spChg chg="mod">
          <ac:chgData name="Biton, Peleg" userId="80974794-56d2-47d4-996f-5efaf19f89da" providerId="ADAL" clId="{3DC77CF4-F159-4765-B66D-20CDFA74094F}" dt="2021-01-05T11:23:54.076" v="813" actId="20577"/>
          <ac:spMkLst>
            <pc:docMk/>
            <pc:sldMk cId="2283369033" sldId="342"/>
            <ac:spMk id="83" creationId="{11D383C6-37A7-49A7-ABB3-E123227902D0}"/>
          </ac:spMkLst>
        </pc:spChg>
        <pc:spChg chg="add mod">
          <ac:chgData name="Biton, Peleg" userId="80974794-56d2-47d4-996f-5efaf19f89da" providerId="ADAL" clId="{3DC77CF4-F159-4765-B66D-20CDFA74094F}" dt="2021-01-05T11:24:49.667" v="829" actId="1076"/>
          <ac:spMkLst>
            <pc:docMk/>
            <pc:sldMk cId="2283369033" sldId="342"/>
            <ac:spMk id="85" creationId="{ED7AD246-ABD6-40FE-ADB6-C2019DBD9A47}"/>
          </ac:spMkLst>
        </pc:spChg>
        <pc:grpChg chg="add del mod">
          <ac:chgData name="Biton, Peleg" userId="80974794-56d2-47d4-996f-5efaf19f89da" providerId="ADAL" clId="{3DC77CF4-F159-4765-B66D-20CDFA74094F}" dt="2021-01-04T19:44:44.892" v="681" actId="478"/>
          <ac:grpSpMkLst>
            <pc:docMk/>
            <pc:sldMk cId="2283369033" sldId="342"/>
            <ac:grpSpMk id="38" creationId="{5B66B72B-34E9-4B10-9248-8A706265582F}"/>
          </ac:grpSpMkLst>
        </pc:grpChg>
        <pc:grpChg chg="add del">
          <ac:chgData name="Biton, Peleg" userId="80974794-56d2-47d4-996f-5efaf19f89da" providerId="ADAL" clId="{3DC77CF4-F159-4765-B66D-20CDFA74094F}" dt="2021-01-05T11:23:39.078" v="807"/>
          <ac:grpSpMkLst>
            <pc:docMk/>
            <pc:sldMk cId="2283369033" sldId="342"/>
            <ac:grpSpMk id="70" creationId="{4D2F31DD-FD22-4FE8-A319-5D7AD70CA677}"/>
          </ac:grpSpMkLst>
        </pc:grpChg>
        <pc:grpChg chg="add">
          <ac:chgData name="Biton, Peleg" userId="80974794-56d2-47d4-996f-5efaf19f89da" providerId="ADAL" clId="{3DC77CF4-F159-4765-B66D-20CDFA74094F}" dt="2021-01-05T11:23:47.201" v="809"/>
          <ac:grpSpMkLst>
            <pc:docMk/>
            <pc:sldMk cId="2283369033" sldId="342"/>
            <ac:grpSpMk id="80" creationId="{9ED4248B-19F2-48E2-AA73-06D6893289F3}"/>
          </ac:grpSpMkLst>
        </pc:grpChg>
        <pc:cxnChg chg="mod">
          <ac:chgData name="Biton, Peleg" userId="80974794-56d2-47d4-996f-5efaf19f89da" providerId="ADAL" clId="{3DC77CF4-F159-4765-B66D-20CDFA74094F}" dt="2021-01-04T19:45:03.658" v="685" actId="1076"/>
          <ac:cxnSpMkLst>
            <pc:docMk/>
            <pc:sldMk cId="2283369033" sldId="342"/>
            <ac:cxnSpMk id="42" creationId="{58048FA6-5FD9-4CEB-A0E6-009A8BAEF165}"/>
          </ac:cxnSpMkLst>
        </pc:cxnChg>
        <pc:cxnChg chg="add del">
          <ac:chgData name="Biton, Peleg" userId="80974794-56d2-47d4-996f-5efaf19f89da" providerId="ADAL" clId="{3DC77CF4-F159-4765-B66D-20CDFA74094F}" dt="2021-01-04T19:44:59.659" v="683"/>
          <ac:cxnSpMkLst>
            <pc:docMk/>
            <pc:sldMk cId="2283369033" sldId="342"/>
            <ac:cxnSpMk id="45" creationId="{2F6676EE-8E2B-468E-B1C3-09C06AFA4EDE}"/>
          </ac:cxnSpMkLst>
        </pc:cxnChg>
        <pc:cxnChg chg="add del mod">
          <ac:chgData name="Biton, Peleg" userId="80974794-56d2-47d4-996f-5efaf19f89da" providerId="ADAL" clId="{3DC77CF4-F159-4765-B66D-20CDFA74094F}" dt="2021-01-04T19:51:28.015" v="725" actId="478"/>
          <ac:cxnSpMkLst>
            <pc:docMk/>
            <pc:sldMk cId="2283369033" sldId="342"/>
            <ac:cxnSpMk id="47" creationId="{5876D99C-C252-4A6A-AAE8-B25081BB246C}"/>
          </ac:cxnSpMkLst>
        </pc:cxnChg>
        <pc:cxnChg chg="add del mod">
          <ac:chgData name="Biton, Peleg" userId="80974794-56d2-47d4-996f-5efaf19f89da" providerId="ADAL" clId="{3DC77CF4-F159-4765-B66D-20CDFA74094F}" dt="2021-01-04T19:51:29.047" v="726" actId="478"/>
          <ac:cxnSpMkLst>
            <pc:docMk/>
            <pc:sldMk cId="2283369033" sldId="342"/>
            <ac:cxnSpMk id="56" creationId="{937C269F-9C06-42D2-9B70-42AA148A8B27}"/>
          </ac:cxnSpMkLst>
        </pc:cxnChg>
        <pc:cxnChg chg="mod">
          <ac:chgData name="Biton, Peleg" userId="80974794-56d2-47d4-996f-5efaf19f89da" providerId="ADAL" clId="{3DC77CF4-F159-4765-B66D-20CDFA74094F}" dt="2021-01-04T19:42:06.768" v="666" actId="14100"/>
          <ac:cxnSpMkLst>
            <pc:docMk/>
            <pc:sldMk cId="2283369033" sldId="342"/>
            <ac:cxnSpMk id="57" creationId="{6A96985B-4E09-4836-B823-414060030FEF}"/>
          </ac:cxnSpMkLst>
        </pc:cxnChg>
        <pc:cxnChg chg="mod">
          <ac:chgData name="Biton, Peleg" userId="80974794-56d2-47d4-996f-5efaf19f89da" providerId="ADAL" clId="{3DC77CF4-F159-4765-B66D-20CDFA74094F}" dt="2021-01-04T19:52:32.415" v="747" actId="14100"/>
          <ac:cxnSpMkLst>
            <pc:docMk/>
            <pc:sldMk cId="2283369033" sldId="342"/>
            <ac:cxnSpMk id="63" creationId="{82DEC071-1B4B-40DC-A51A-D0A32F6EB88D}"/>
          </ac:cxnSpMkLst>
        </pc:cxnChg>
        <pc:cxnChg chg="add del mod">
          <ac:chgData name="Biton, Peleg" userId="80974794-56d2-47d4-996f-5efaf19f89da" providerId="ADAL" clId="{3DC77CF4-F159-4765-B66D-20CDFA74094F}" dt="2021-01-04T19:51:33.215" v="730" actId="478"/>
          <ac:cxnSpMkLst>
            <pc:docMk/>
            <pc:sldMk cId="2283369033" sldId="342"/>
            <ac:cxnSpMk id="66" creationId="{64CF1D81-2E12-4006-969C-39B18DA69AAA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5:17.884" v="969"/>
        <pc:sldMkLst>
          <pc:docMk/>
          <pc:sldMk cId="1206985106" sldId="343"/>
        </pc:sldMkLst>
        <pc:spChg chg="mod">
          <ac:chgData name="Biton, Peleg" userId="80974794-56d2-47d4-996f-5efaf19f89da" providerId="ADAL" clId="{3DC77CF4-F159-4765-B66D-20CDFA74094F}" dt="2021-01-05T11:24:32.906" v="826"/>
          <ac:spMkLst>
            <pc:docMk/>
            <pc:sldMk cId="1206985106" sldId="343"/>
            <ac:spMk id="4" creationId="{A8C51AC7-82FB-4F45-8200-9DD776011032}"/>
          </ac:spMkLst>
        </pc:spChg>
        <pc:spChg chg="mod">
          <ac:chgData name="Biton, Peleg" userId="80974794-56d2-47d4-996f-5efaf19f89da" providerId="ADAL" clId="{3DC77CF4-F159-4765-B66D-20CDFA74094F}" dt="2021-01-05T11:24:29.154" v="824"/>
          <ac:spMkLst>
            <pc:docMk/>
            <pc:sldMk cId="1206985106" sldId="343"/>
            <ac:spMk id="13" creationId="{4CD99ABF-6E91-4780-948E-3B830D82A31B}"/>
          </ac:spMkLst>
        </pc:spChg>
        <pc:spChg chg="mod">
          <ac:chgData name="Biton, Peleg" userId="80974794-56d2-47d4-996f-5efaf19f89da" providerId="ADAL" clId="{3DC77CF4-F159-4765-B66D-20CDFA74094F}" dt="2021-01-05T11:24:27.703" v="823"/>
          <ac:spMkLst>
            <pc:docMk/>
            <pc:sldMk cId="1206985106" sldId="343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5T11:24:35.428" v="827" actId="20577"/>
          <ac:spMkLst>
            <pc:docMk/>
            <pc:sldMk cId="1206985106" sldId="343"/>
            <ac:spMk id="38" creationId="{71004ECF-9D60-415A-A27C-2C29D887AFBD}"/>
          </ac:spMkLst>
        </pc:spChg>
        <pc:spChg chg="add">
          <ac:chgData name="Biton, Peleg" userId="80974794-56d2-47d4-996f-5efaf19f89da" providerId="ADAL" clId="{3DC77CF4-F159-4765-B66D-20CDFA74094F}" dt="2021-01-04T18:52:00.587" v="457"/>
          <ac:spMkLst>
            <pc:docMk/>
            <pc:sldMk cId="1206985106" sldId="343"/>
            <ac:spMk id="39" creationId="{E7D7A09D-EA55-4385-A3AB-0F73AC65F2C9}"/>
          </ac:spMkLst>
        </pc:spChg>
        <pc:spChg chg="mod">
          <ac:chgData name="Biton, Peleg" userId="80974794-56d2-47d4-996f-5efaf19f89da" providerId="ADAL" clId="{3DC77CF4-F159-4765-B66D-20CDFA74094F}" dt="2021-01-04T19:13:49.969" v="603"/>
          <ac:spMkLst>
            <pc:docMk/>
            <pc:sldMk cId="1206985106" sldId="343"/>
            <ac:spMk id="41" creationId="{2E1698C8-B85A-4A71-87A6-3106BB01F7D2}"/>
          </ac:spMkLst>
        </pc:spChg>
        <pc:spChg chg="mod">
          <ac:chgData name="Biton, Peleg" userId="80974794-56d2-47d4-996f-5efaf19f89da" providerId="ADAL" clId="{3DC77CF4-F159-4765-B66D-20CDFA74094F}" dt="2021-01-04T19:03:00.957" v="532" actId="20577"/>
          <ac:spMkLst>
            <pc:docMk/>
            <pc:sldMk cId="1206985106" sldId="343"/>
            <ac:spMk id="43" creationId="{1AC3F4BA-E600-41F2-86AA-CA1E27B41236}"/>
          </ac:spMkLst>
        </pc:spChg>
        <pc:spChg chg="add del">
          <ac:chgData name="Biton, Peleg" userId="80974794-56d2-47d4-996f-5efaf19f89da" providerId="ADAL" clId="{3DC77CF4-F159-4765-B66D-20CDFA74094F}" dt="2021-01-04T18:57:48.844" v="498" actId="478"/>
          <ac:spMkLst>
            <pc:docMk/>
            <pc:sldMk cId="1206985106" sldId="343"/>
            <ac:spMk id="45" creationId="{B862B99D-028D-4A8B-846F-05894711DE37}"/>
          </ac:spMkLst>
        </pc:spChg>
        <pc:spChg chg="add del">
          <ac:chgData name="Biton, Peleg" userId="80974794-56d2-47d4-996f-5efaf19f89da" providerId="ADAL" clId="{3DC77CF4-F159-4765-B66D-20CDFA74094F}" dt="2021-01-04T18:57:47.788" v="497" actId="478"/>
          <ac:spMkLst>
            <pc:docMk/>
            <pc:sldMk cId="1206985106" sldId="343"/>
            <ac:spMk id="47" creationId="{CF066FD4-C8F0-43E4-A338-B92393F05D42}"/>
          </ac:spMkLst>
        </pc:spChg>
        <pc:spChg chg="mod">
          <ac:chgData name="Biton, Peleg" userId="80974794-56d2-47d4-996f-5efaf19f89da" providerId="ADAL" clId="{3DC77CF4-F159-4765-B66D-20CDFA74094F}" dt="2021-01-05T11:24:26.502" v="822"/>
          <ac:spMkLst>
            <pc:docMk/>
            <pc:sldMk cId="1206985106" sldId="343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4:25.231" v="821"/>
          <ac:spMkLst>
            <pc:docMk/>
            <pc:sldMk cId="1206985106" sldId="343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4:24.232" v="820"/>
          <ac:spMkLst>
            <pc:docMk/>
            <pc:sldMk cId="1206985106" sldId="34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7.884" v="969"/>
          <ac:spMkLst>
            <pc:docMk/>
            <pc:sldMk cId="1206985106" sldId="343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45.530" v="601"/>
          <ac:grpSpMkLst>
            <pc:docMk/>
            <pc:sldMk cId="1206985106" sldId="343"/>
            <ac:grpSpMk id="40" creationId="{2A9ADC6F-178E-4F5B-BB0B-99123633EAB5}"/>
          </ac:grpSpMkLst>
        </pc:grpChg>
      </pc:sldChg>
      <pc:sldChg chg="delSp modSp add">
        <pc:chgData name="Biton, Peleg" userId="80974794-56d2-47d4-996f-5efaf19f89da" providerId="ADAL" clId="{3DC77CF4-F159-4765-B66D-20CDFA74094F}" dt="2021-01-05T11:34:53.467" v="962"/>
        <pc:sldMkLst>
          <pc:docMk/>
          <pc:sldMk cId="509479394" sldId="344"/>
        </pc:sldMkLst>
        <pc:spChg chg="mod">
          <ac:chgData name="Biton, Peleg" userId="80974794-56d2-47d4-996f-5efaf19f89da" providerId="ADAL" clId="{3DC77CF4-F159-4765-B66D-20CDFA74094F}" dt="2021-01-04T19:12:44.867" v="580"/>
          <ac:spMkLst>
            <pc:docMk/>
            <pc:sldMk cId="509479394" sldId="344"/>
            <ac:spMk id="38" creationId="{9570A38B-D2B1-44B5-AB4A-9094D7E91FB8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1" creationId="{EC281130-570B-475D-B666-3D8EE958418A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3" creationId="{848C3778-EF04-46E6-B214-EEBB0B9BE874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4" creationId="{73148397-F4EC-4BC4-9BBA-E4BFDAF7E190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5" creationId="{39C6B370-5954-4592-B671-7FAF652C9758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7" creationId="{883DB098-C7AE-4A03-BE48-3496BB5B7C27}"/>
          </ac:spMkLst>
        </pc:spChg>
        <pc:spChg chg="mod">
          <ac:chgData name="Biton, Peleg" userId="80974794-56d2-47d4-996f-5efaf19f89da" providerId="ADAL" clId="{3DC77CF4-F159-4765-B66D-20CDFA74094F}" dt="2021-01-05T11:21:21.528" v="772"/>
          <ac:spMkLst>
            <pc:docMk/>
            <pc:sldMk cId="509479394" sldId="344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23.443" v="773"/>
          <ac:spMkLst>
            <pc:docMk/>
            <pc:sldMk cId="509479394" sldId="34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3.467" v="962"/>
          <ac:spMkLst>
            <pc:docMk/>
            <pc:sldMk cId="509479394" sldId="344"/>
            <ac:spMk id="64" creationId="{9B6DCB81-52D1-4749-BA00-C5A335CE4B25}"/>
          </ac:spMkLst>
        </pc:spChg>
        <pc:grpChg chg="mod">
          <ac:chgData name="Biton, Peleg" userId="80974794-56d2-47d4-996f-5efaf19f89da" providerId="ADAL" clId="{3DC77CF4-F159-4765-B66D-20CDFA74094F}" dt="2021-01-04T19:12:42.299" v="578"/>
          <ac:grpSpMkLst>
            <pc:docMk/>
            <pc:sldMk cId="509479394" sldId="344"/>
            <ac:grpSpMk id="36" creationId="{DFA2F7BB-E529-4FF8-84FB-E69BF1423E27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21.364" v="970"/>
        <pc:sldMkLst>
          <pc:docMk/>
          <pc:sldMk cId="3117824112" sldId="345"/>
        </pc:sldMkLst>
        <pc:spChg chg="add del mod">
          <ac:chgData name="Biton, Peleg" userId="80974794-56d2-47d4-996f-5efaf19f89da" providerId="ADAL" clId="{3DC77CF4-F159-4765-B66D-20CDFA74094F}" dt="2021-01-04T19:00:35.574" v="515" actId="478"/>
          <ac:spMkLst>
            <pc:docMk/>
            <pc:sldMk cId="3117824112" sldId="345"/>
            <ac:spMk id="2" creationId="{D6E1717B-21AC-49AD-B7BF-39FCAA228587}"/>
          </ac:spMkLst>
        </pc:spChg>
        <pc:spChg chg="add del mod">
          <ac:chgData name="Biton, Peleg" userId="80974794-56d2-47d4-996f-5efaf19f89da" providerId="ADAL" clId="{3DC77CF4-F159-4765-B66D-20CDFA74094F}" dt="2021-01-05T11:25:38.905" v="839" actId="478"/>
          <ac:spMkLst>
            <pc:docMk/>
            <pc:sldMk cId="3117824112" sldId="345"/>
            <ac:spMk id="3" creationId="{EA8C0DC7-2973-4841-9170-E1FA0A0F6191}"/>
          </ac:spMkLst>
        </pc:spChg>
        <pc:spChg chg="mod">
          <ac:chgData name="Biton, Peleg" userId="80974794-56d2-47d4-996f-5efaf19f89da" providerId="ADAL" clId="{3DC77CF4-F159-4765-B66D-20CDFA74094F}" dt="2021-01-04T19:14:07.429" v="607"/>
          <ac:spMkLst>
            <pc:docMk/>
            <pc:sldMk cId="3117824112" sldId="345"/>
            <ac:spMk id="41" creationId="{2E1698C8-B85A-4A71-87A6-3106BB01F7D2}"/>
          </ac:spMkLst>
        </pc:spChg>
        <pc:spChg chg="mod">
          <ac:chgData name="Biton, Peleg" userId="80974794-56d2-47d4-996f-5efaf19f89da" providerId="ADAL" clId="{3DC77CF4-F159-4765-B66D-20CDFA74094F}" dt="2021-01-04T19:03:06.862" v="534" actId="20577"/>
          <ac:spMkLst>
            <pc:docMk/>
            <pc:sldMk cId="3117824112" sldId="345"/>
            <ac:spMk id="43" creationId="{1AC3F4BA-E600-41F2-86AA-CA1E27B41236}"/>
          </ac:spMkLst>
        </pc:spChg>
        <pc:spChg chg="mod">
          <ac:chgData name="Biton, Peleg" userId="80974794-56d2-47d4-996f-5efaf19f89da" providerId="ADAL" clId="{3DC77CF4-F159-4765-B66D-20CDFA74094F}" dt="2021-01-05T11:26:11.441" v="868" actId="20577"/>
          <ac:spMkLst>
            <pc:docMk/>
            <pc:sldMk cId="3117824112" sldId="345"/>
            <ac:spMk id="45" creationId="{B862B99D-028D-4A8B-846F-05894711DE37}"/>
          </ac:spMkLst>
        </pc:spChg>
        <pc:spChg chg="add mod">
          <ac:chgData name="Biton, Peleg" userId="80974794-56d2-47d4-996f-5efaf19f89da" providerId="ADAL" clId="{3DC77CF4-F159-4765-B66D-20CDFA74094F}" dt="2021-01-05T11:26:04.597" v="867" actId="1076"/>
          <ac:spMkLst>
            <pc:docMk/>
            <pc:sldMk cId="3117824112" sldId="345"/>
            <ac:spMk id="47" creationId="{A741C1C6-5BD7-4E6F-9B7A-9D99D0778CD3}"/>
          </ac:spMkLst>
        </pc:spChg>
        <pc:spChg chg="del mod">
          <ac:chgData name="Biton, Peleg" userId="80974794-56d2-47d4-996f-5efaf19f89da" providerId="ADAL" clId="{3DC77CF4-F159-4765-B66D-20CDFA74094F}" dt="2021-01-04T18:58:20.645" v="504" actId="478"/>
          <ac:spMkLst>
            <pc:docMk/>
            <pc:sldMk cId="3117824112" sldId="345"/>
            <ac:spMk id="47" creationId="{CF066FD4-C8F0-43E4-A338-B92393F05D42}"/>
          </ac:spMkLst>
        </pc:spChg>
        <pc:spChg chg="mod">
          <ac:chgData name="Biton, Peleg" userId="80974794-56d2-47d4-996f-5efaf19f89da" providerId="ADAL" clId="{3DC77CF4-F159-4765-B66D-20CDFA74094F}" dt="2021-01-05T11:35:21.364" v="970"/>
          <ac:spMkLst>
            <pc:docMk/>
            <pc:sldMk cId="3117824112" sldId="345"/>
            <ac:spMk id="64" creationId="{9B6DCB81-52D1-4749-BA00-C5A335CE4B25}"/>
          </ac:spMkLst>
        </pc:spChg>
        <pc:grpChg chg="mod">
          <ac:chgData name="Biton, Peleg" userId="80974794-56d2-47d4-996f-5efaf19f89da" providerId="ADAL" clId="{3DC77CF4-F159-4765-B66D-20CDFA74094F}" dt="2021-01-04T19:13:55.334" v="604"/>
          <ac:grpSpMkLst>
            <pc:docMk/>
            <pc:sldMk cId="3117824112" sldId="345"/>
            <ac:grpSpMk id="40" creationId="{2A9ADC6F-178E-4F5B-BB0B-99123633EAB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C05D-D64F-4E88-814A-4F0D1FE632E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88BD-0847-448C-9A72-9406E16C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300"/>
          </a:xfrm>
        </p:spPr>
        <p:txBody>
          <a:bodyPr/>
          <a:lstStyle/>
          <a:p>
            <a:r>
              <a:rPr lang="en-US" dirty="0"/>
              <a:t>Our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47CEE-46CF-4672-9099-D203E7106772}"/>
                  </a:ext>
                </a:extLst>
              </p:cNvPr>
              <p:cNvSpPr txBox="1"/>
              <p:nvPr/>
            </p:nvSpPr>
            <p:spPr>
              <a:xfrm>
                <a:off x="521367" y="2627094"/>
                <a:ext cx="867878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40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40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</a:t>
                </a:r>
                <a:r>
                  <a:rPr lang="en-US" sz="1400" dirty="0">
                    <a:solidFill>
                      <a:schemeClr val="tx1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AND Hand </a:t>
                </a:r>
                <a:r>
                  <a:rPr lang="en-US" sz="1400" b="1" dirty="0">
                    <a:solidFill>
                      <a:schemeClr val="tx1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400" b="1" dirty="0">
                    <a:solidFill>
                      <a:schemeClr val="tx1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400" dirty="0">
                    <a:solidFill>
                      <a:schemeClr val="tx1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NumPlayers</a:t>
                </a:r>
                <a:endParaRPr lang="en-US" sz="140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40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40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47CEE-46CF-4672-9099-D203E710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67" y="2627094"/>
                <a:ext cx="8678780" cy="3108543"/>
              </a:xfrm>
              <a:prstGeom prst="rect">
                <a:avLst/>
              </a:prstGeom>
              <a:blipFill>
                <a:blip r:embed="rId2"/>
                <a:stretch>
                  <a:fillRect l="-211" t="-39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96518" y="406277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8512" y="32649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38657" y="495324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8512" y="16607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96518" y="406277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92537" y="178097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50118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14878" y="3279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85047" y="59518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Player3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14878" y="16753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3 , 5 , 4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50118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79046" y="129048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50118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79046" y="129048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1790E-89D2-4F10-A2E6-6FF0099DB9F8}"/>
              </a:ext>
            </a:extLst>
          </p:cNvPr>
          <p:cNvSpPr/>
          <p:nvPr/>
        </p:nvSpPr>
        <p:spPr>
          <a:xfrm>
            <a:off x="1291389" y="50172"/>
            <a:ext cx="1615574" cy="799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Best[Player1]=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Best[Player2]= 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C2BE6C-4507-4473-AA54-307228D1644D}"/>
              </a:ext>
            </a:extLst>
          </p:cNvPr>
          <p:cNvSpPr/>
          <p:nvPr/>
        </p:nvSpPr>
        <p:spPr>
          <a:xfrm>
            <a:off x="5096419" y="102543"/>
            <a:ext cx="1179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35054E2-C802-4E04-B0C0-5C1A3635876E}"/>
              </a:ext>
            </a:extLst>
          </p:cNvPr>
          <p:cNvSpPr/>
          <p:nvPr/>
        </p:nvSpPr>
        <p:spPr>
          <a:xfrm rot="16200000">
            <a:off x="3061886" y="237438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13BB565D-ADDD-4FD4-BFC2-A917EE41ED5F}"/>
              </a:ext>
            </a:extLst>
          </p:cNvPr>
          <p:cNvSpPr/>
          <p:nvPr/>
        </p:nvSpPr>
        <p:spPr>
          <a:xfrm rot="16200000">
            <a:off x="4870596" y="232088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478886B-1A8F-4955-9162-ED53551A32FE}"/>
              </a:ext>
            </a:extLst>
          </p:cNvPr>
          <p:cNvSpPr/>
          <p:nvPr/>
        </p:nvSpPr>
        <p:spPr>
          <a:xfrm>
            <a:off x="3346542" y="87699"/>
            <a:ext cx="1453850" cy="799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 + 3 ≥ 12 –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4 ≥ 3</a:t>
            </a:r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C2C0CBA4-A0BE-4909-A9AD-31931147B6D7}"/>
              </a:ext>
            </a:extLst>
          </p:cNvPr>
          <p:cNvSpPr/>
          <p:nvPr/>
        </p:nvSpPr>
        <p:spPr>
          <a:xfrm rot="2048666" flipH="1">
            <a:off x="3222440" y="4621492"/>
            <a:ext cx="1025994" cy="494491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ounded Rectangle 24">
            <a:extLst>
              <a:ext uri="{FF2B5EF4-FFF2-40B4-BE49-F238E27FC236}">
                <a16:creationId xmlns:a16="http://schemas.microsoft.com/office/drawing/2014/main" id="{B821594F-452B-4B4D-A9CE-6AE86D7349AC}"/>
              </a:ext>
            </a:extLst>
          </p:cNvPr>
          <p:cNvSpPr/>
          <p:nvPr/>
        </p:nvSpPr>
        <p:spPr>
          <a:xfrm rot="2227548">
            <a:off x="3622818" y="4472776"/>
            <a:ext cx="756997" cy="25695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0 , 0 , 0</a:t>
            </a:r>
          </a:p>
        </p:txBody>
      </p:sp>
    </p:spTree>
    <p:extLst>
      <p:ext uri="{BB962C8B-B14F-4D97-AF65-F5344CB8AC3E}">
        <p14:creationId xmlns:p14="http://schemas.microsoft.com/office/powerpoint/2010/main" val="419955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96518" y="404320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034668" y="209258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311903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Player3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203109" y="177976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857529" y="403918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0434" y="16215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4101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A4F9F-D465-43EC-996A-3E90F22DCF5D}"/>
              </a:ext>
            </a:extLst>
          </p:cNvPr>
          <p:cNvGrpSpPr/>
          <p:nvPr/>
        </p:nvGrpSpPr>
        <p:grpSpPr>
          <a:xfrm>
            <a:off x="1917" y="-9854"/>
            <a:ext cx="12129443" cy="2386311"/>
            <a:chOff x="1917" y="-9854"/>
            <a:chExt cx="12129443" cy="2386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/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BoundedPruning(Node, Player, Bound</a:t>
                  </a:r>
                  <a:r>
                    <a:rPr lang="en-US" sz="1050" b="1" dirty="0">
                      <a:latin typeface="Garamond" panose="02020404030301010803" pitchFamily="18" charset="0"/>
                      <a:cs typeface="Calibri" panose="020F0502020204030204" pitchFamily="34" charset="0"/>
                    </a:rPr>
                    <a:t>, Hand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IF Node is terminal,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static value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Best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(first Child, next Player, Sum)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FOR each remaining Child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root, Hand = Max{Hand, Best[Player]}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root immediate pruning </a:t>
                  </a:r>
                  <a:endPara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 AND Hand + ɛ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inner shallow pruning &amp; return vector of zeros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Player is Player2 AND Hand + ɛ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 – Best[Player] AND Hand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Best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Player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]</m:t>
                      </m:r>
                    </m:oMath>
                  </a14:m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[0] * N</a:t>
                  </a:r>
                  <a:endParaRPr lang="en-US" sz="1050" dirty="0">
                    <a:solidFill>
                      <a:srgbClr val="FF0000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// Optimal immediate &amp; shallow 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Best[Player] &gt; = Bound,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Current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(Child, next Player, Sum - Best[Player])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Current[Player] &gt; Best[Player], Best = Current</a:t>
                  </a:r>
                </a:p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 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8C002-DFE7-473F-9885-B39E59320A1C}"/>
                </a:ext>
              </a:extLst>
            </p:cNvPr>
            <p:cNvSpPr/>
            <p:nvPr/>
          </p:nvSpPr>
          <p:spPr>
            <a:xfrm>
              <a:off x="1917" y="-9854"/>
              <a:ext cx="18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0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0EE9424C-9687-4DF9-89BF-E1CDEE9FB6F1}"/>
                </a:ext>
              </a:extLst>
            </p:cNvPr>
            <p:cNvSpPr/>
            <p:nvPr/>
          </p:nvSpPr>
          <p:spPr>
            <a:xfrm rot="16200000">
              <a:off x="6108512" y="33205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4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311903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Player3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049321" y="209187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93014" y="210934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049321" y="209187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93473" y="177137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21264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14878" y="17017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35705" y="1496099"/>
            <a:ext cx="1259306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19814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24588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10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93473" y="64850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195011" y="1697152"/>
            <a:ext cx="1791172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195011" y="1697152"/>
            <a:ext cx="221010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66F92DC-BD5E-499E-981A-A211C751400C}"/>
              </a:ext>
            </a:extLst>
          </p:cNvPr>
          <p:cNvSpPr/>
          <p:nvPr/>
        </p:nvSpPr>
        <p:spPr>
          <a:xfrm>
            <a:off x="1604211" y="170488"/>
            <a:ext cx="1719844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Best[Player1]= 10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9A04A2-BE51-418C-A68A-D55ABF239158}"/>
              </a:ext>
            </a:extLst>
          </p:cNvPr>
          <p:cNvSpPr/>
          <p:nvPr/>
        </p:nvSpPr>
        <p:spPr>
          <a:xfrm>
            <a:off x="3810620" y="163769"/>
            <a:ext cx="1499314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 Updated 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170C4C8-3909-4EB0-90B6-58673CDFEDC4}"/>
              </a:ext>
            </a:extLst>
          </p:cNvPr>
          <p:cNvSpPr/>
          <p:nvPr/>
        </p:nvSpPr>
        <p:spPr>
          <a:xfrm rot="16200000">
            <a:off x="3478978" y="357753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8539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35705" y="1496099"/>
            <a:ext cx="1259306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19814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24588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10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83948" y="97019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195011" y="1697152"/>
            <a:ext cx="1791172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195011" y="1697152"/>
            <a:ext cx="221010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35705" y="1496099"/>
            <a:ext cx="1259306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19814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24588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10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83948" y="97019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195011" y="1697152"/>
            <a:ext cx="1791172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195011" y="1697152"/>
            <a:ext cx="221010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7A864B1-9454-44ED-9F7A-CAB058EAE364}"/>
              </a:ext>
            </a:extLst>
          </p:cNvPr>
          <p:cNvSpPr/>
          <p:nvPr/>
        </p:nvSpPr>
        <p:spPr>
          <a:xfrm>
            <a:off x="4769058" y="1761443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A5C7D60-B87E-49EE-8D9E-009C91BCCA88}"/>
              </a:ext>
            </a:extLst>
          </p:cNvPr>
          <p:cNvSpPr/>
          <p:nvPr/>
        </p:nvSpPr>
        <p:spPr>
          <a:xfrm>
            <a:off x="1654019" y="301292"/>
            <a:ext cx="1268985" cy="5159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Hand= 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2E3FA-585C-4DE8-AE54-8263FA2CFCEF}"/>
              </a:ext>
            </a:extLst>
          </p:cNvPr>
          <p:cNvSpPr/>
          <p:nvPr/>
        </p:nvSpPr>
        <p:spPr>
          <a:xfrm>
            <a:off x="5096419" y="287026"/>
            <a:ext cx="1179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DA90116-E074-4D1E-8B00-AA1D687BA45B}"/>
              </a:ext>
            </a:extLst>
          </p:cNvPr>
          <p:cNvSpPr/>
          <p:nvPr/>
        </p:nvSpPr>
        <p:spPr>
          <a:xfrm rot="16200000">
            <a:off x="3061886" y="421921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9BB0E862-7F16-4220-B0FF-060DF6ACD6DF}"/>
              </a:ext>
            </a:extLst>
          </p:cNvPr>
          <p:cNvSpPr/>
          <p:nvPr/>
        </p:nvSpPr>
        <p:spPr>
          <a:xfrm rot="16200000">
            <a:off x="4870596" y="416571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D40BFBF-23D7-40A2-AC73-CA0F5B358EC6}"/>
              </a:ext>
            </a:extLst>
          </p:cNvPr>
          <p:cNvSpPr/>
          <p:nvPr/>
        </p:nvSpPr>
        <p:spPr>
          <a:xfrm>
            <a:off x="3436523" y="301292"/>
            <a:ext cx="1268985" cy="5159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 + 3 ≥ 12</a:t>
            </a:r>
          </a:p>
        </p:txBody>
      </p:sp>
    </p:spTree>
    <p:extLst>
      <p:ext uri="{BB962C8B-B14F-4D97-AF65-F5344CB8AC3E}">
        <p14:creationId xmlns:p14="http://schemas.microsoft.com/office/powerpoint/2010/main" val="174249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35705" y="1496099"/>
            <a:ext cx="1259306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19814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24588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10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036421" y="209989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195011" y="1697152"/>
            <a:ext cx="1791172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195011" y="1697152"/>
            <a:ext cx="221010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7A864B1-9454-44ED-9F7A-CAB058EAE364}"/>
              </a:ext>
            </a:extLst>
          </p:cNvPr>
          <p:cNvSpPr/>
          <p:nvPr/>
        </p:nvSpPr>
        <p:spPr>
          <a:xfrm>
            <a:off x="4769058" y="1761443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EED5C3D-5A99-4DCB-A6E3-8629F30E37C4}"/>
              </a:ext>
            </a:extLst>
          </p:cNvPr>
          <p:cNvSpPr/>
          <p:nvPr/>
        </p:nvSpPr>
        <p:spPr>
          <a:xfrm>
            <a:off x="1912866" y="388641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10</a:t>
            </a:r>
          </a:p>
        </p:txBody>
      </p:sp>
    </p:spTree>
    <p:extLst>
      <p:ext uri="{BB962C8B-B14F-4D97-AF65-F5344CB8AC3E}">
        <p14:creationId xmlns:p14="http://schemas.microsoft.com/office/powerpoint/2010/main" val="288291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35705" y="1496099"/>
            <a:ext cx="1259306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1981449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245881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714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10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Player1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036421" y="209989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195011" y="1697152"/>
            <a:ext cx="1791172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195011" y="1697152"/>
            <a:ext cx="221010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F2741EA-A58F-4B82-A09E-FA029F20871F}"/>
              </a:ext>
            </a:extLst>
          </p:cNvPr>
          <p:cNvSpPr/>
          <p:nvPr/>
        </p:nvSpPr>
        <p:spPr>
          <a:xfrm>
            <a:off x="5045241" y="5612085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7A864B1-9454-44ED-9F7A-CAB058EAE364}"/>
              </a:ext>
            </a:extLst>
          </p:cNvPr>
          <p:cNvSpPr/>
          <p:nvPr/>
        </p:nvSpPr>
        <p:spPr>
          <a:xfrm>
            <a:off x="4769058" y="1761443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EED5C3D-5A99-4DCB-A6E3-8629F30E37C4}"/>
              </a:ext>
            </a:extLst>
          </p:cNvPr>
          <p:cNvSpPr/>
          <p:nvPr/>
        </p:nvSpPr>
        <p:spPr>
          <a:xfrm>
            <a:off x="1912866" y="388641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2EE2228-8C84-44FB-98ED-A7D888CE4771}"/>
              </a:ext>
            </a:extLst>
          </p:cNvPr>
          <p:cNvSpPr/>
          <p:nvPr/>
        </p:nvSpPr>
        <p:spPr>
          <a:xfrm>
            <a:off x="3029406" y="1409752"/>
            <a:ext cx="5918073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ɛ =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11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*Also - Looking on the sub tree of the root with only the 2 leftmost children, the ‘Root Player Optimal Value’ is 5 and ‘BoundedPruning</a:t>
            </a:r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Root Player Value’ is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A7BE0B-A86A-4059-A5E1-EEE063325F40}"/>
              </a:ext>
            </a:extLst>
          </p:cNvPr>
          <p:cNvSpPr/>
          <p:nvPr/>
        </p:nvSpPr>
        <p:spPr>
          <a:xfrm>
            <a:off x="4616097" y="2662350"/>
            <a:ext cx="258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18723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39076" y="21264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A4F9F-D465-43EC-996A-3E90F22DCF5D}"/>
              </a:ext>
            </a:extLst>
          </p:cNvPr>
          <p:cNvGrpSpPr/>
          <p:nvPr/>
        </p:nvGrpSpPr>
        <p:grpSpPr>
          <a:xfrm>
            <a:off x="1917" y="-9854"/>
            <a:ext cx="12129443" cy="2386311"/>
            <a:chOff x="1917" y="-9854"/>
            <a:chExt cx="12129443" cy="2386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/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BoundedPruning(Node, Player, Bound</a:t>
                  </a:r>
                  <a:r>
                    <a:rPr lang="en-US" sz="1050" b="1" dirty="0">
                      <a:latin typeface="Garamond" panose="02020404030301010803" pitchFamily="18" charset="0"/>
                      <a:cs typeface="Calibri" panose="020F0502020204030204" pitchFamily="34" charset="0"/>
                    </a:rPr>
                    <a:t>, Hand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IF Node is terminal,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static value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Best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(first Child, next Player, Sum)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FOR each remaining Child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root, Hand = Max{Hand, Best[Player]}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root immediate pruning </a:t>
                  </a:r>
                  <a:endPara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 AND Hand + ɛ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inner shallow pruning &amp; return vector of zeros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Player is Player2 AND Hand + ɛ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 – Best[Player] AND Hand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Best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Player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]</m:t>
                      </m:r>
                    </m:oMath>
                  </a14:m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[0] * N</a:t>
                  </a:r>
                  <a:endParaRPr lang="en-US" sz="1050" dirty="0">
                    <a:solidFill>
                      <a:srgbClr val="FF0000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// Optimal immediate &amp; shallow 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Best[Player] &gt; = Bound,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Current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(Child, next Player, Sum - Best[Player])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Current[Player] &gt; Best[Player], Best = Current</a:t>
                  </a:r>
                </a:p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 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8C002-DFE7-473F-9885-B39E59320A1C}"/>
                </a:ext>
              </a:extLst>
            </p:cNvPr>
            <p:cNvSpPr/>
            <p:nvPr/>
          </p:nvSpPr>
          <p:spPr>
            <a:xfrm>
              <a:off x="1917" y="-9854"/>
              <a:ext cx="18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0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0EE9424C-9687-4DF9-89BF-E1CDEE9FB6F1}"/>
                </a:ext>
              </a:extLst>
            </p:cNvPr>
            <p:cNvSpPr/>
            <p:nvPr/>
          </p:nvSpPr>
          <p:spPr>
            <a:xfrm rot="16200000">
              <a:off x="6108512" y="17163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7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4751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A4F9F-D465-43EC-996A-3E90F22DCF5D}"/>
              </a:ext>
            </a:extLst>
          </p:cNvPr>
          <p:cNvGrpSpPr/>
          <p:nvPr/>
        </p:nvGrpSpPr>
        <p:grpSpPr>
          <a:xfrm>
            <a:off x="1917" y="-9854"/>
            <a:ext cx="12129443" cy="2386311"/>
            <a:chOff x="1917" y="-9854"/>
            <a:chExt cx="12129443" cy="2386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/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BoundedPruning(Node, Player, Bound</a:t>
                  </a:r>
                  <a:r>
                    <a:rPr lang="en-US" sz="1050" b="1" dirty="0">
                      <a:latin typeface="Garamond" panose="02020404030301010803" pitchFamily="18" charset="0"/>
                      <a:cs typeface="Calibri" panose="020F0502020204030204" pitchFamily="34" charset="0"/>
                    </a:rPr>
                    <a:t>, Hand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IF Node is terminal,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static value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Best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(first Child, next Player, Sum)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FOR each remaining Child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root, Hand = Max{Hand, Best[Player]}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root immediate pruning </a:t>
                  </a:r>
                  <a:endPara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 AND Hand + ɛ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inner shallow pruning &amp; return vector of zeros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Player is Player2 AND Hand + ɛ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 – Best[Player] AND Hand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Best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Player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]</m:t>
                      </m:r>
                    </m:oMath>
                  </a14:m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[0] * N</a:t>
                  </a:r>
                  <a:endParaRPr lang="en-US" sz="1050" dirty="0">
                    <a:solidFill>
                      <a:srgbClr val="FF0000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// Optimal immediate &amp; shallow 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Best[Player] &gt; = Bound,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Current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(Child, next Player, Sum - Best[Player])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Current[Player] &gt; Best[Player], Best = Current</a:t>
                  </a:r>
                </a:p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 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8C002-DFE7-473F-9885-B39E59320A1C}"/>
                </a:ext>
              </a:extLst>
            </p:cNvPr>
            <p:cNvSpPr/>
            <p:nvPr/>
          </p:nvSpPr>
          <p:spPr>
            <a:xfrm>
              <a:off x="1917" y="-9854"/>
              <a:ext cx="18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</a:t>
              </a:r>
              <a:r>
                <a:rPr lang="en-US" b="1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rPr>
                <a:t>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0EE9424C-9687-4DF9-89BF-E1CDEE9FB6F1}"/>
                </a:ext>
              </a:extLst>
            </p:cNvPr>
            <p:cNvSpPr/>
            <p:nvPr/>
          </p:nvSpPr>
          <p:spPr>
            <a:xfrm rot="16200000">
              <a:off x="6180701" y="644869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C60E99B-6673-4ED9-AC0F-0EC3CB391B4C}"/>
              </a:ext>
            </a:extLst>
          </p:cNvPr>
          <p:cNvSpPr/>
          <p:nvPr/>
        </p:nvSpPr>
        <p:spPr>
          <a:xfrm>
            <a:off x="1708481" y="170488"/>
            <a:ext cx="1615574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Hand= 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Best[Player1]= 4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EE534C-6EF3-4A4C-96F2-E8023B270C43}"/>
              </a:ext>
            </a:extLst>
          </p:cNvPr>
          <p:cNvSpPr/>
          <p:nvPr/>
        </p:nvSpPr>
        <p:spPr>
          <a:xfrm>
            <a:off x="3810620" y="163769"/>
            <a:ext cx="1499314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 Updated 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D24D149-ABA6-4B09-84CB-A9659DB1BF55}"/>
              </a:ext>
            </a:extLst>
          </p:cNvPr>
          <p:cNvSpPr/>
          <p:nvPr/>
        </p:nvSpPr>
        <p:spPr>
          <a:xfrm rot="16200000">
            <a:off x="3478978" y="357753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141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37770" y="114751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A4F9F-D465-43EC-996A-3E90F22DCF5D}"/>
              </a:ext>
            </a:extLst>
          </p:cNvPr>
          <p:cNvGrpSpPr/>
          <p:nvPr/>
        </p:nvGrpSpPr>
        <p:grpSpPr>
          <a:xfrm>
            <a:off x="1917" y="-9854"/>
            <a:ext cx="12129443" cy="2386311"/>
            <a:chOff x="1917" y="-9854"/>
            <a:chExt cx="12129443" cy="2386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/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BoundedPruning(Node, Player, Bound</a:t>
                  </a:r>
                  <a:r>
                    <a:rPr lang="en-US" sz="1050" b="1" dirty="0">
                      <a:latin typeface="Garamond" panose="02020404030301010803" pitchFamily="18" charset="0"/>
                      <a:cs typeface="Calibri" panose="020F0502020204030204" pitchFamily="34" charset="0"/>
                    </a:rPr>
                    <a:t>, Hand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IF Node is terminal,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static value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Best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(first Child, next Player, Sum)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FOR each remaining Child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root, Hand = Max{Hand, Best[Player]}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root immediate pruning </a:t>
                  </a:r>
                  <a:endPara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Node is root AND Hand + ɛ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</a:t>
                  </a:r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// Bounded sub-optimal inner shallow pruning &amp; return vector of zeros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Player is Player2 AND Hand + ɛ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Sum – Best[Player] AND Hand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Best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Player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050" dirty="0">
                          <a:latin typeface="Garamond" panose="02020404030301010803" pitchFamily="18" charset="0"/>
                          <a:cs typeface="Arabic Typesetting" panose="03020402040406030203" pitchFamily="66" charset="-78"/>
                        </a:rPr>
                        <m:t>]</m:t>
                      </m:r>
                    </m:oMath>
                  </a14:m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[0] * N</a:t>
                  </a:r>
                  <a:endParaRPr lang="en-US" sz="1050" dirty="0">
                    <a:solidFill>
                      <a:srgbClr val="FF0000"/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endParaRPr>
                </a:p>
                <a:p>
                  <a:r>
                    <a:rPr lang="en-US" sz="1050" dirty="0">
                      <a:solidFill>
                        <a:schemeClr val="accent6">
                          <a:lumMod val="75000"/>
                        </a:schemeClr>
                      </a:solidFill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// Optimal immediate &amp; shallow 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Best[Player] &gt; = Bound,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Current = </a:t>
                  </a:r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BoundedPruning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(Child, next Player, Sum - Best[Player])</a:t>
                  </a:r>
                </a:p>
                <a:p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    IF Current[Player] &gt; Best[Player], Best = Current</a:t>
                  </a:r>
                </a:p>
                <a:p>
                  <a:r>
                    <a:rPr lang="en-US" sz="1050" b="1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RETURN</a:t>
                  </a:r>
                  <a:r>
                    <a:rPr lang="en-US" sz="1050" dirty="0">
                      <a:latin typeface="Garamond" panose="02020404030301010803" pitchFamily="18" charset="0"/>
                      <a:cs typeface="Arabic Typesetting" panose="03020402040406030203" pitchFamily="66" charset="-78"/>
                    </a:rPr>
                    <a:t> Best 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793AA4-ADD4-4AE6-88D1-BE65A921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287" y="21966"/>
                  <a:ext cx="5918073" cy="23544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8C002-DFE7-473F-9885-B39E59320A1C}"/>
                </a:ext>
              </a:extLst>
            </p:cNvPr>
            <p:cNvSpPr/>
            <p:nvPr/>
          </p:nvSpPr>
          <p:spPr>
            <a:xfrm>
              <a:off x="1917" y="-9854"/>
              <a:ext cx="18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  <a:endParaRPr lang="en-US" b="1" dirty="0">
                <a:solidFill>
                  <a:srgbClr val="FF0000"/>
                </a:solidFill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0EE9424C-9687-4DF9-89BF-E1CDEE9FB6F1}"/>
                </a:ext>
              </a:extLst>
            </p:cNvPr>
            <p:cNvSpPr/>
            <p:nvPr/>
          </p:nvSpPr>
          <p:spPr>
            <a:xfrm rot="16200000">
              <a:off x="6180701" y="1783853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3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85047" y="212756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2117" y="33833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49479" y="307227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Player3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2117" y="16989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585047" y="212756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Player2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82327" y="178211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999316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954256" y="1697152"/>
            <a:ext cx="204506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411026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146594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954255" y="2684466"/>
            <a:ext cx="1192339" cy="76033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411025" y="344480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868613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30595" y="420738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30594" y="5193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689824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233053" y="2684466"/>
            <a:ext cx="1178790" cy="78303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2701294" y="3668558"/>
            <a:ext cx="1167319" cy="74929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2158064" y="441785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4955072" y="3668558"/>
            <a:ext cx="1043817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5455659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stCxn id="52" idx="1"/>
            <a:endCxn id="58" idx="0"/>
          </p:cNvCxnSpPr>
          <p:nvPr/>
        </p:nvCxnSpPr>
        <p:spPr>
          <a:xfrm flipH="1">
            <a:off x="954255" y="4618908"/>
            <a:ext cx="1203809" cy="72358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411025" y="534249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stCxn id="52" idx="3"/>
            <a:endCxn id="60" idx="0"/>
          </p:cNvCxnSpPr>
          <p:nvPr/>
        </p:nvCxnSpPr>
        <p:spPr>
          <a:xfrm>
            <a:off x="3244523" y="4618908"/>
            <a:ext cx="1167320" cy="76164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3868613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2689823" y="5581605"/>
            <a:ext cx="1178790" cy="743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2146593" y="6325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3 , 5 , 4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4955072" y="5581605"/>
            <a:ext cx="1037450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5449292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27698" y="598851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307067" y="309344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/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BoundedPruning(Node, Player, Bound</a:t>
                </a:r>
                <a:r>
                  <a:rPr lang="en-US" sz="1050" b="1" dirty="0">
                    <a:latin typeface="Garamond" panose="02020404030301010803" pitchFamily="18" charset="0"/>
                    <a:cs typeface="Calibri" panose="020F0502020204030204" pitchFamily="34" charset="0"/>
                  </a:rPr>
                  <a:t>, Hand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IF Node is terminal,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static value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Best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(first Child, next Player, Sum)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FOR each remaining Child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root, Hand = Max{Hand, Best[Player]}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root immediate pruning </a:t>
                </a:r>
                <a:endParaRPr lang="en-US" sz="1050" dirty="0"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Node is root AND Hand + ɛ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</a:t>
                </a:r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// Bounded sub-optimal inner shallow pruning &amp; return vector of zeros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Player is Player2 AND Hand + ɛ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Sum – Best[Player] AND Hand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Best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[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Player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1</m:t>
                    </m:r>
                    <m:r>
                      <m:rPr>
                        <m:nor/>
                      </m:rPr>
                      <a:rPr lang="en-US" sz="1050" dirty="0">
                        <a:latin typeface="Garamond" panose="02020404030301010803" pitchFamily="18" charset="0"/>
                        <a:cs typeface="Arabic Typesetting" panose="03020402040406030203" pitchFamily="66" charset="-78"/>
                      </a:rPr>
                      <m:t>]</m:t>
                    </m:r>
                  </m:oMath>
                </a14:m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[0] * N</a:t>
                </a:r>
                <a:endParaRPr lang="en-US" sz="1050" dirty="0">
                  <a:solidFill>
                    <a:srgbClr val="FF0000"/>
                  </a:solidFill>
                  <a:latin typeface="Garamond" panose="020204040303010108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US" sz="1050" dirty="0">
                    <a:solidFill>
                      <a:schemeClr val="accent6">
                        <a:lumMod val="75000"/>
                      </a:schemeClr>
                    </a:solidFill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// Optimal immediate &amp; shallow 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Best[Player] &gt; = Bound,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Current = </a:t>
                </a:r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BoundedPruning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(Child, next Player, Sum - Best[Player])</a:t>
                </a:r>
              </a:p>
              <a:p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    IF Current[Player] &gt; Best[Player], Best = Current</a:t>
                </a:r>
              </a:p>
              <a:p>
                <a:r>
                  <a:rPr lang="en-US" sz="1050" b="1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RETURN</a:t>
                </a:r>
                <a:r>
                  <a:rPr lang="en-US" sz="1050" dirty="0">
                    <a:latin typeface="Garamond" panose="02020404030301010803" pitchFamily="18" charset="0"/>
                    <a:cs typeface="Arabic Typesetting" panose="03020402040406030203" pitchFamily="66" charset="-78"/>
                  </a:rPr>
                  <a:t> Best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793AA4-ADD4-4AE6-88D1-BE65A921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7" y="21966"/>
                <a:ext cx="5918073" cy="2354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1917" y="-9854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Hand = 4</a:t>
            </a:r>
          </a:p>
          <a:p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= 12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</a:p>
          <a:p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Player = Player3</a:t>
            </a:r>
            <a:endParaRPr lang="en-US" b="1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EE9424C-9687-4DF9-89BF-E1CDEE9FB6F1}"/>
              </a:ext>
            </a:extLst>
          </p:cNvPr>
          <p:cNvSpPr/>
          <p:nvPr/>
        </p:nvSpPr>
        <p:spPr>
          <a:xfrm rot="16200000">
            <a:off x="6108512" y="32649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3786800" y="2483413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5356962" y="249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085775" y="1697152"/>
            <a:ext cx="1900408" cy="79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085775" y="1697152"/>
            <a:ext cx="33024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52158F8185D44A8848B98AEA319AF" ma:contentTypeVersion="11" ma:contentTypeDescription="Create a new document." ma:contentTypeScope="" ma:versionID="c88bf77cb49e9b45f43f2c35dc7871ea">
  <xsd:schema xmlns:xsd="http://www.w3.org/2001/XMLSchema" xmlns:xs="http://www.w3.org/2001/XMLSchema" xmlns:p="http://schemas.microsoft.com/office/2006/metadata/properties" xmlns:ns3="23d77754-4ccc-4c57-9291-cab09e81894a" xmlns:ns4="a915fe38-2618-47b6-8303-829fb71466d5" targetNamespace="http://schemas.microsoft.com/office/2006/metadata/properties" ma:root="true" ma:fieldsID="798a15ccb3d818b4a400a4346ecb3cd3" ns3:_="" ns4:_="">
    <xsd:import namespace="23d77754-4ccc-4c57-9291-cab09e81894a"/>
    <xsd:import namespace="a915fe38-2618-47b6-8303-829fb71466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77754-4ccc-4c57-9291-cab09e8189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5fe38-2618-47b6-8303-829fb714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BE18E9-4EBB-42EF-9E47-9A4CC444D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CF9B46-0580-4722-932C-814DF50A7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77754-4ccc-4c57-9291-cab09e81894a"/>
    <ds:schemaRef ds:uri="a915fe38-2618-47b6-8303-829fb7146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7EC4F1-02E9-4F60-B9EF-6CC5A6A101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7112</Words>
  <Application>Microsoft Office PowerPoint</Application>
  <PresentationFormat>Widescreen</PresentationFormat>
  <Paragraphs>995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Office Theme</vt:lpstr>
      <vt:lpstr>Our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Biton, Peleg</dc:creator>
  <cp:lastModifiedBy>Biton, Peleg</cp:lastModifiedBy>
  <cp:revision>12</cp:revision>
  <dcterms:created xsi:type="dcterms:W3CDTF">2021-01-04T11:35:06Z</dcterms:created>
  <dcterms:modified xsi:type="dcterms:W3CDTF">2021-01-05T21:05:26Z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0x010100F2552158F8185D44A8848B98AEA319AF</vt:lpwstr>
  </property>
  <property fmtid="{D5CDD505-2E9C-101B-9397-08002B2CF9AE}" pid="3" name="MSIP_Label_3b551b20-269b-42c3-82f9-0dc0b2d95177_Enabled">
    <vt:lpwstr>True</vt:lpwstr>
  </property>
  <property fmtid="{D5CDD505-2E9C-101B-9397-08002B2CF9AE}" pid="4" name="MSIP_Label_3b551b20-269b-42c3-82f9-0dc0b2d95177_SiteId">
    <vt:lpwstr>46c98d88-e344-4ed4-8496-4ed7712e255d</vt:lpwstr>
  </property>
  <property fmtid="{D5CDD505-2E9C-101B-9397-08002B2CF9AE}" pid="5" name="MSIP_Label_3b551b20-269b-42c3-82f9-0dc0b2d95177_Owner">
    <vt:lpwstr>peleg.biton@intel.com</vt:lpwstr>
  </property>
  <property fmtid="{D5CDD505-2E9C-101B-9397-08002B2CF9AE}" pid="6" name="MSIP_Label_3b551b20-269b-42c3-82f9-0dc0b2d95177_SetDate">
    <vt:lpwstr>2021-01-04T18:38:29.3793261Z</vt:lpwstr>
  </property>
  <property fmtid="{D5CDD505-2E9C-101B-9397-08002B2CF9AE}" pid="7" name="MSIP_Label_3b551b20-269b-42c3-82f9-0dc0b2d95177_Name">
    <vt:lpwstr>Intel Top Secret</vt:lpwstr>
  </property>
  <property fmtid="{D5CDD505-2E9C-101B-9397-08002B2CF9AE}" pid="8" name="MSIP_Label_3b551b20-269b-42c3-82f9-0dc0b2d95177_Application">
    <vt:lpwstr>Microsoft Azure Information Protection</vt:lpwstr>
  </property>
  <property fmtid="{D5CDD505-2E9C-101B-9397-08002B2CF9AE}" pid="9" name="MSIP_Label_3b551b20-269b-42c3-82f9-0dc0b2d95177_ActionId">
    <vt:lpwstr>20ca2bdf-e4b8-4c07-9564-05cee5462086</vt:lpwstr>
  </property>
  <property fmtid="{D5CDD505-2E9C-101B-9397-08002B2CF9AE}" pid="10" name="MSIP_Label_3b551b20-269b-42c3-82f9-0dc0b2d95177_Extended_MSFT_Method">
    <vt:lpwstr>Manual</vt:lpwstr>
  </property>
  <property fmtid="{D5CDD505-2E9C-101B-9397-08002B2CF9AE}" pid="11" name="Sensitivity">
    <vt:lpwstr>Intel Top Secret</vt:lpwstr>
  </property>
</Properties>
</file>