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79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, Omer" userId="aa840df0-f8fe-485e-b21b-f846b6a64d4e" providerId="ADAL" clId="{DFBF245C-75F5-4E2D-A270-65AF6923C548}"/>
    <pc:docChg chg="modSld">
      <pc:chgData name="Nagar, Omer" userId="aa840df0-f8fe-485e-b21b-f846b6a64d4e" providerId="ADAL" clId="{DFBF245C-75F5-4E2D-A270-65AF6923C548}" dt="2021-02-28T15:08:24.462" v="8" actId="14100"/>
      <pc:docMkLst>
        <pc:docMk/>
      </pc:docMkLst>
      <pc:sldChg chg="modSp mod">
        <pc:chgData name="Nagar, Omer" userId="aa840df0-f8fe-485e-b21b-f846b6a64d4e" providerId="ADAL" clId="{DFBF245C-75F5-4E2D-A270-65AF6923C548}" dt="2021-02-28T15:08:24.462" v="8" actId="14100"/>
        <pc:sldMkLst>
          <pc:docMk/>
          <pc:sldMk cId="3741015999" sldId="277"/>
        </pc:sldMkLst>
        <pc:spChg chg="mod">
          <ac:chgData name="Nagar, Omer" userId="aa840df0-f8fe-485e-b21b-f846b6a64d4e" providerId="ADAL" clId="{DFBF245C-75F5-4E2D-A270-65AF6923C548}" dt="2021-02-28T15:06:17.661" v="2" actId="1076"/>
          <ac:spMkLst>
            <pc:docMk/>
            <pc:sldMk cId="3741015999" sldId="277"/>
            <ac:spMk id="48" creationId="{711587E7-D564-46FE-A148-559BF6402A9C}"/>
          </ac:spMkLst>
        </pc:spChg>
        <pc:spChg chg="mod">
          <ac:chgData name="Nagar, Omer" userId="aa840df0-f8fe-485e-b21b-f846b6a64d4e" providerId="ADAL" clId="{DFBF245C-75F5-4E2D-A270-65AF6923C548}" dt="2021-02-28T15:08:22.075" v="7" actId="1076"/>
          <ac:spMkLst>
            <pc:docMk/>
            <pc:sldMk cId="3741015999" sldId="277"/>
            <ac:spMk id="54" creationId="{1D8FE777-8CC0-4FD9-B6C4-33983E4A949C}"/>
          </ac:spMkLst>
        </pc:spChg>
        <pc:cxnChg chg="mod">
          <ac:chgData name="Nagar, Omer" userId="aa840df0-f8fe-485e-b21b-f846b6a64d4e" providerId="ADAL" clId="{DFBF245C-75F5-4E2D-A270-65AF6923C548}" dt="2021-02-28T15:08:24.462" v="8" actId="14100"/>
          <ac:cxnSpMkLst>
            <pc:docMk/>
            <pc:sldMk cId="3741015999" sldId="277"/>
            <ac:cxnSpMk id="53" creationId="{B912BF5B-9F4E-4AC6-B755-70FB8AA422FC}"/>
          </ac:cxnSpMkLst>
        </pc:cxnChg>
      </pc:sldChg>
    </pc:docChg>
  </pc:docChgLst>
  <pc:docChgLst>
    <pc:chgData name="Biton, Peleg" userId="80974794-56d2-47d4-996f-5efaf19f89da" providerId="ADAL" clId="{9D701CC7-6053-44CD-90BA-CB950FAF465C}"/>
    <pc:docChg chg="modSld">
      <pc:chgData name="Biton, Peleg" userId="80974794-56d2-47d4-996f-5efaf19f89da" providerId="ADAL" clId="{9D701CC7-6053-44CD-90BA-CB950FAF465C}" dt="2021-01-04T14:03:52.603" v="3" actId="20577"/>
      <pc:docMkLst>
        <pc:docMk/>
      </pc:docMkLst>
      <pc:sldChg chg="modSp">
        <pc:chgData name="Biton, Peleg" userId="80974794-56d2-47d4-996f-5efaf19f89da" providerId="ADAL" clId="{9D701CC7-6053-44CD-90BA-CB950FAF465C}" dt="2021-01-04T14:03:37.659" v="0" actId="20577"/>
        <pc:sldMkLst>
          <pc:docMk/>
          <pc:sldMk cId="846075597" sldId="275"/>
        </pc:sldMkLst>
        <pc:spChg chg="mod">
          <ac:chgData name="Biton, Peleg" userId="80974794-56d2-47d4-996f-5efaf19f89da" providerId="ADAL" clId="{9D701CC7-6053-44CD-90BA-CB950FAF465C}" dt="2021-01-04T14:03:37.659" v="0" actId="20577"/>
          <ac:spMkLst>
            <pc:docMk/>
            <pc:sldMk cId="846075597" sldId="275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4.925" v="1" actId="20577"/>
        <pc:sldMkLst>
          <pc:docMk/>
          <pc:sldMk cId="847661822" sldId="276"/>
        </pc:sldMkLst>
        <pc:spChg chg="mod">
          <ac:chgData name="Biton, Peleg" userId="80974794-56d2-47d4-996f-5efaf19f89da" providerId="ADAL" clId="{9D701CC7-6053-44CD-90BA-CB950FAF465C}" dt="2021-01-04T14:03:44.925" v="1" actId="20577"/>
          <ac:spMkLst>
            <pc:docMk/>
            <pc:sldMk cId="847661822" sldId="276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49.157" v="2" actId="20577"/>
        <pc:sldMkLst>
          <pc:docMk/>
          <pc:sldMk cId="3741015999" sldId="277"/>
        </pc:sldMkLst>
        <pc:spChg chg="mod">
          <ac:chgData name="Biton, Peleg" userId="80974794-56d2-47d4-996f-5efaf19f89da" providerId="ADAL" clId="{9D701CC7-6053-44CD-90BA-CB950FAF465C}" dt="2021-01-04T14:03:49.157" v="2" actId="20577"/>
          <ac:spMkLst>
            <pc:docMk/>
            <pc:sldMk cId="3741015999" sldId="277"/>
            <ac:spMk id="96" creationId="{2C4EF132-F39A-4E52-AB86-03F50B09FBAC}"/>
          </ac:spMkLst>
        </pc:spChg>
      </pc:sldChg>
      <pc:sldChg chg="modSp">
        <pc:chgData name="Biton, Peleg" userId="80974794-56d2-47d4-996f-5efaf19f89da" providerId="ADAL" clId="{9D701CC7-6053-44CD-90BA-CB950FAF465C}" dt="2021-01-04T14:03:52.603" v="3" actId="20577"/>
        <pc:sldMkLst>
          <pc:docMk/>
          <pc:sldMk cId="2326704291" sldId="302"/>
        </pc:sldMkLst>
        <pc:spChg chg="mod">
          <ac:chgData name="Biton, Peleg" userId="80974794-56d2-47d4-996f-5efaf19f89da" providerId="ADAL" clId="{9D701CC7-6053-44CD-90BA-CB950FAF465C}" dt="2021-01-04T14:03:52.603" v="3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  <pc:docChgLst>
    <pc:chgData name="Biton, Peleg" userId="80974794-56d2-47d4-996f-5efaf19f89da" providerId="ADAL" clId="{488B2C2B-1EC4-445F-AB73-4FCF8A045DBF}"/>
    <pc:docChg chg="undo redo custSel addSld delSld modSld">
      <pc:chgData name="Biton, Peleg" userId="80974794-56d2-47d4-996f-5efaf19f89da" providerId="ADAL" clId="{488B2C2B-1EC4-445F-AB73-4FCF8A045DBF}" dt="2021-01-04T13:40:59.494" v="1453" actId="2696"/>
      <pc:docMkLst>
        <pc:docMk/>
      </pc:docMkLst>
      <pc:sldChg chg="addSp delSp modSp">
        <pc:chgData name="Biton, Peleg" userId="80974794-56d2-47d4-996f-5efaf19f89da" providerId="ADAL" clId="{488B2C2B-1EC4-445F-AB73-4FCF8A045DBF}" dt="2021-01-04T13:17:38.188" v="947"/>
        <pc:sldMkLst>
          <pc:docMk/>
          <pc:sldMk cId="2569700066" sldId="259"/>
        </pc:sldMkLst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8" creationId="{86E173F9-4BD8-45C9-895B-D9291BE03666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25" creationId="{A90A968F-3AF7-4E1E-AFBB-5AE133A3841C}"/>
          </ac:spMkLst>
        </pc:spChg>
        <pc:spChg chg="del">
          <ac:chgData name="Biton, Peleg" userId="80974794-56d2-47d4-996f-5efaf19f89da" providerId="ADAL" clId="{488B2C2B-1EC4-445F-AB73-4FCF8A045DBF}" dt="2021-01-04T12:30:28.944" v="19" actId="478"/>
          <ac:spMkLst>
            <pc:docMk/>
            <pc:sldMk cId="2569700066" sldId="259"/>
            <ac:spMk id="27" creationId="{7B18125E-728F-45A0-80D5-5585256F344E}"/>
          </ac:spMkLst>
        </pc:spChg>
        <pc:spChg chg="del mod">
          <ac:chgData name="Biton, Peleg" userId="80974794-56d2-47d4-996f-5efaf19f89da" providerId="ADAL" clId="{488B2C2B-1EC4-445F-AB73-4FCF8A045DBF}" dt="2021-01-04T12:36:38.250" v="100" actId="478"/>
          <ac:spMkLst>
            <pc:docMk/>
            <pc:sldMk cId="2569700066" sldId="259"/>
            <ac:spMk id="29" creationId="{CB01C50A-EEBD-4831-8E6B-D8350B999833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2" creationId="{9B64485D-C62A-4AAB-AC0C-A75DE3FEADF1}"/>
          </ac:spMkLst>
        </pc:spChg>
        <pc:spChg chg="del mod">
          <ac:chgData name="Biton, Peleg" userId="80974794-56d2-47d4-996f-5efaf19f89da" providerId="ADAL" clId="{488B2C2B-1EC4-445F-AB73-4FCF8A045DBF}" dt="2021-01-04T12:36:42.233" v="101"/>
          <ac:spMkLst>
            <pc:docMk/>
            <pc:sldMk cId="2569700066" sldId="259"/>
            <ac:spMk id="34" creationId="{76ECDCD9-7E16-4AFD-B61E-ADC155FA7450}"/>
          </ac:spMkLst>
        </pc:spChg>
        <pc:spChg chg="del mod">
          <ac:chgData name="Biton, Peleg" userId="80974794-56d2-47d4-996f-5efaf19f89da" providerId="ADAL" clId="{488B2C2B-1EC4-445F-AB73-4FCF8A045DBF}" dt="2021-01-04T12:41:25.738" v="186" actId="478"/>
          <ac:spMkLst>
            <pc:docMk/>
            <pc:sldMk cId="2569700066" sldId="259"/>
            <ac:spMk id="35" creationId="{7AEE8799-7FE5-43E7-8DE3-8FA9DA408245}"/>
          </ac:spMkLst>
        </pc:spChg>
        <pc:spChg chg="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37" creationId="{29272CA2-4C6A-4FD4-BA56-10ADBBD8637E}"/>
          </ac:spMkLst>
        </pc:spChg>
        <pc:spChg chg="del mod">
          <ac:chgData name="Biton, Peleg" userId="80974794-56d2-47d4-996f-5efaf19f89da" providerId="ADAL" clId="{488B2C2B-1EC4-445F-AB73-4FCF8A045DBF}" dt="2021-01-04T12:38:25.758" v="137" actId="478"/>
          <ac:spMkLst>
            <pc:docMk/>
            <pc:sldMk cId="2569700066" sldId="259"/>
            <ac:spMk id="39" creationId="{2CA230E9-CC37-4A65-A31D-A707BDDA0C5E}"/>
          </ac:spMkLst>
        </pc:spChg>
        <pc:spChg chg="del mod">
          <ac:chgData name="Biton, Peleg" userId="80974794-56d2-47d4-996f-5efaf19f89da" providerId="ADAL" clId="{488B2C2B-1EC4-445F-AB73-4FCF8A045DBF}" dt="2021-01-04T12:38:27.277" v="139" actId="478"/>
          <ac:spMkLst>
            <pc:docMk/>
            <pc:sldMk cId="2569700066" sldId="259"/>
            <ac:spMk id="41" creationId="{FD5D3AD4-329B-472D-88D6-B46143B29807}"/>
          </ac:spMkLst>
        </pc:spChg>
        <pc:spChg chg="add del mod">
          <ac:chgData name="Biton, Peleg" userId="80974794-56d2-47d4-996f-5efaf19f89da" providerId="ADAL" clId="{488B2C2B-1EC4-445F-AB73-4FCF8A045DBF}" dt="2021-01-04T13:03:56.136" v="667" actId="478"/>
          <ac:spMkLst>
            <pc:docMk/>
            <pc:sldMk cId="2569700066" sldId="259"/>
            <ac:spMk id="43" creationId="{07CB71FA-6D68-44CC-B8B2-187B99CA03DE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2" creationId="{A575433E-6FF4-4584-8579-A6809BE12807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4" creationId="{1D8FE777-8CC0-4FD9-B6C4-33983E4A949C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58" creationId="{35B69D44-A57B-4635-BCA4-345914756F32}"/>
          </ac:spMkLst>
        </pc:spChg>
        <pc:spChg chg="add mod">
          <ac:chgData name="Biton, Peleg" userId="80974794-56d2-47d4-996f-5efaf19f89da" providerId="ADAL" clId="{488B2C2B-1EC4-445F-AB73-4FCF8A045DBF}" dt="2021-01-04T12:38:35.624" v="140" actId="1076"/>
          <ac:spMkLst>
            <pc:docMk/>
            <pc:sldMk cId="2569700066" sldId="259"/>
            <ac:spMk id="60" creationId="{823CF434-D7EE-4E0E-B4FB-009DB9E80008}"/>
          </ac:spMkLst>
        </pc:spChg>
        <pc:spChg chg="add mod">
          <ac:chgData name="Biton, Peleg" userId="80974794-56d2-47d4-996f-5efaf19f89da" providerId="ADAL" clId="{488B2C2B-1EC4-445F-AB73-4FCF8A045DBF}" dt="2021-01-04T12:39:05.440" v="148" actId="20577"/>
          <ac:spMkLst>
            <pc:docMk/>
            <pc:sldMk cId="2569700066" sldId="259"/>
            <ac:spMk id="62" creationId="{F009C921-2A8B-4280-98D6-A02F2FA04B3A}"/>
          </ac:spMkLst>
        </pc:spChg>
        <pc:spChg chg="add mod">
          <ac:chgData name="Biton, Peleg" userId="80974794-56d2-47d4-996f-5efaf19f89da" providerId="ADAL" clId="{488B2C2B-1EC4-445F-AB73-4FCF8A045DBF}" dt="2021-01-04T12:39:15.168" v="163" actId="20577"/>
          <ac:spMkLst>
            <pc:docMk/>
            <pc:sldMk cId="2569700066" sldId="259"/>
            <ac:spMk id="64" creationId="{9B6DCB81-52D1-4749-BA00-C5A335CE4B25}"/>
          </ac:spMkLst>
        </pc:spChg>
        <pc:spChg chg="add mod">
          <ac:chgData name="Biton, Peleg" userId="80974794-56d2-47d4-996f-5efaf19f89da" providerId="ADAL" clId="{488B2C2B-1EC4-445F-AB73-4FCF8A045DBF}" dt="2021-01-04T12:38:55.933" v="145" actId="1037"/>
          <ac:spMkLst>
            <pc:docMk/>
            <pc:sldMk cId="2569700066" sldId="259"/>
            <ac:spMk id="69" creationId="{BCE3BD88-D8BE-4F53-BDA2-20E15AB2543E}"/>
          </ac:spMkLst>
        </pc:spChg>
        <pc:spChg chg="add del mod">
          <ac:chgData name="Biton, Peleg" userId="80974794-56d2-47d4-996f-5efaf19f89da" providerId="ADAL" clId="{488B2C2B-1EC4-445F-AB73-4FCF8A045DBF}" dt="2021-01-04T12:43:24.282" v="295" actId="478"/>
          <ac:spMkLst>
            <pc:docMk/>
            <pc:sldMk cId="2569700066" sldId="259"/>
            <ac:spMk id="70" creationId="{0349C554-37DF-4181-BB1E-A6E3939C895B}"/>
          </ac:spMkLst>
        </pc:spChg>
        <pc:spChg chg="add mod">
          <ac:chgData name="Biton, Peleg" userId="80974794-56d2-47d4-996f-5efaf19f89da" providerId="ADAL" clId="{488B2C2B-1EC4-445F-AB73-4FCF8A045DBF}" dt="2021-01-04T12:47:24.433" v="373" actId="20577"/>
          <ac:spMkLst>
            <pc:docMk/>
            <pc:sldMk cId="2569700066" sldId="259"/>
            <ac:spMk id="71" creationId="{A7A5B612-C541-43AF-8686-0531855DDE25}"/>
          </ac:spMkLst>
        </pc:spChg>
        <pc:spChg chg="add del mod">
          <ac:chgData name="Biton, Peleg" userId="80974794-56d2-47d4-996f-5efaf19f89da" providerId="ADAL" clId="{488B2C2B-1EC4-445F-AB73-4FCF8A045DBF}" dt="2021-01-04T12:41:14.713" v="184" actId="478"/>
          <ac:spMkLst>
            <pc:docMk/>
            <pc:sldMk cId="2569700066" sldId="259"/>
            <ac:spMk id="76" creationId="{C262D296-8F9C-40A5-A449-E40E0FCA0C5B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78" creationId="{8EB31268-CCCD-432C-ACC4-BD68ECAD51AB}"/>
          </ac:spMkLst>
        </pc:spChg>
        <pc:spChg chg="add mod">
          <ac:chgData name="Biton, Peleg" userId="80974794-56d2-47d4-996f-5efaf19f89da" providerId="ADAL" clId="{488B2C2B-1EC4-445F-AB73-4FCF8A045DBF}" dt="2021-01-04T12:40:40.531" v="178" actId="207"/>
          <ac:spMkLst>
            <pc:docMk/>
            <pc:sldMk cId="2569700066" sldId="259"/>
            <ac:spMk id="79" creationId="{F4739436-FDA2-42C5-A724-A691F2810C8F}"/>
          </ac:spMkLst>
        </pc:spChg>
        <pc:spChg chg="add del mod ord">
          <ac:chgData name="Biton, Peleg" userId="80974794-56d2-47d4-996f-5efaf19f89da" providerId="ADAL" clId="{488B2C2B-1EC4-445F-AB73-4FCF8A045DBF}" dt="2021-01-04T12:46:56.779" v="364" actId="478"/>
          <ac:spMkLst>
            <pc:docMk/>
            <pc:sldMk cId="2569700066" sldId="259"/>
            <ac:spMk id="80" creationId="{7163C1CF-84C7-4191-B52C-67CEBBBA23BB}"/>
          </ac:spMkLst>
        </pc:spChg>
        <pc:spChg chg="add mod">
          <ac:chgData name="Biton, Peleg" userId="80974794-56d2-47d4-996f-5efaf19f89da" providerId="ADAL" clId="{488B2C2B-1EC4-445F-AB73-4FCF8A045DBF}" dt="2021-01-04T12:46:55.484" v="363" actId="1076"/>
          <ac:spMkLst>
            <pc:docMk/>
            <pc:sldMk cId="2569700066" sldId="259"/>
            <ac:spMk id="81" creationId="{51031566-3190-4D33-89E1-9ECDE18C49E3}"/>
          </ac:spMkLst>
        </pc:spChg>
        <pc:spChg chg="add mod">
          <ac:chgData name="Biton, Peleg" userId="80974794-56d2-47d4-996f-5efaf19f89da" providerId="ADAL" clId="{488B2C2B-1EC4-445F-AB73-4FCF8A045DBF}" dt="2021-01-04T12:41:33.311" v="188" actId="1076"/>
          <ac:spMkLst>
            <pc:docMk/>
            <pc:sldMk cId="2569700066" sldId="259"/>
            <ac:spMk id="82" creationId="{A1B95FC1-7243-47E6-BADE-797A8EF151BE}"/>
          </ac:spMkLst>
        </pc:spChg>
        <pc:spChg chg="add del mod">
          <ac:chgData name="Biton, Peleg" userId="80974794-56d2-47d4-996f-5efaf19f89da" providerId="ADAL" clId="{488B2C2B-1EC4-445F-AB73-4FCF8A045DBF}" dt="2021-01-04T12:46:57.829" v="365" actId="478"/>
          <ac:spMkLst>
            <pc:docMk/>
            <pc:sldMk cId="2569700066" sldId="259"/>
            <ac:spMk id="83" creationId="{4E6F8B5C-EB67-4F6D-9A2E-613475738276}"/>
          </ac:spMkLst>
        </pc:spChg>
        <pc:spChg chg="add mod">
          <ac:chgData name="Biton, Peleg" userId="80974794-56d2-47d4-996f-5efaf19f89da" providerId="ADAL" clId="{488B2C2B-1EC4-445F-AB73-4FCF8A045DBF}" dt="2021-01-04T12:47:29.135" v="374"/>
          <ac:spMkLst>
            <pc:docMk/>
            <pc:sldMk cId="2569700066" sldId="259"/>
            <ac:spMk id="84" creationId="{56CAD5D7-142B-49CE-8305-9120857511BC}"/>
          </ac:spMkLst>
        </pc:spChg>
        <pc:spChg chg="add mod">
          <ac:chgData name="Biton, Peleg" userId="80974794-56d2-47d4-996f-5efaf19f89da" providerId="ADAL" clId="{488B2C2B-1EC4-445F-AB73-4FCF8A045DBF}" dt="2021-01-04T12:47:36.601" v="375" actId="207"/>
          <ac:spMkLst>
            <pc:docMk/>
            <pc:sldMk cId="2569700066" sldId="259"/>
            <ac:spMk id="85" creationId="{A8F13CB2-141E-4C40-9DBA-4514CA5BDABB}"/>
          </ac:spMkLst>
        </pc:spChg>
        <pc:spChg chg="add del">
          <ac:chgData name="Biton, Peleg" userId="80974794-56d2-47d4-996f-5efaf19f89da" providerId="ADAL" clId="{488B2C2B-1EC4-445F-AB73-4FCF8A045DBF}" dt="2021-01-04T13:03:54.493" v="666" actId="478"/>
          <ac:spMkLst>
            <pc:docMk/>
            <pc:sldMk cId="2569700066" sldId="259"/>
            <ac:spMk id="86" creationId="{4C2CC2E4-B8E2-4248-99A4-56815FB44BD6}"/>
          </ac:spMkLst>
        </pc:spChg>
        <pc:spChg chg="mod">
          <ac:chgData name="Biton, Peleg" userId="80974794-56d2-47d4-996f-5efaf19f89da" providerId="ADAL" clId="{488B2C2B-1EC4-445F-AB73-4FCF8A045DBF}" dt="2021-01-04T13:08:21.487" v="808" actId="20577"/>
          <ac:spMkLst>
            <pc:docMk/>
            <pc:sldMk cId="2569700066" sldId="259"/>
            <ac:spMk id="89" creationId="{FD427FC8-B164-48F7-A789-96705B9D714C}"/>
          </ac:spMkLst>
        </pc:spChg>
        <pc:spChg chg="mod">
          <ac:chgData name="Biton, Peleg" userId="80974794-56d2-47d4-996f-5efaf19f89da" providerId="ADAL" clId="{488B2C2B-1EC4-445F-AB73-4FCF8A045DBF}" dt="2021-01-04T13:05:19.934" v="724" actId="1038"/>
          <ac:spMkLst>
            <pc:docMk/>
            <pc:sldMk cId="2569700066" sldId="259"/>
            <ac:spMk id="90" creationId="{EC7884AA-F8DC-4DF1-9AB4-B394FDC5A7BB}"/>
          </ac:spMkLst>
        </pc:spChg>
        <pc:spChg chg="del">
          <ac:chgData name="Biton, Peleg" userId="80974794-56d2-47d4-996f-5efaf19f89da" providerId="ADAL" clId="{488B2C2B-1EC4-445F-AB73-4FCF8A045DBF}" dt="2021-01-04T13:05:23.185" v="725"/>
          <ac:spMkLst>
            <pc:docMk/>
            <pc:sldMk cId="2569700066" sldId="259"/>
            <ac:spMk id="91" creationId="{6E81EB58-0EFB-4376-8A4A-D41FACDE23CF}"/>
          </ac:spMkLst>
        </pc:spChg>
        <pc:spChg chg="add mod">
          <ac:chgData name="Biton, Peleg" userId="80974794-56d2-47d4-996f-5efaf19f89da" providerId="ADAL" clId="{488B2C2B-1EC4-445F-AB73-4FCF8A045DBF}" dt="2021-01-04T13:06:02.861" v="779" actId="164"/>
          <ac:spMkLst>
            <pc:docMk/>
            <pc:sldMk cId="2569700066" sldId="259"/>
            <ac:spMk id="92" creationId="{4603FF8E-2308-41F7-AA97-06030C348BD7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6" creationId="{ECA9C168-C76B-4BF3-901D-398C2C3E88A6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7" creationId="{BF75DFDE-2A65-4568-B1A4-6A33F6ED4C58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8" creationId="{9658B987-B7B7-4D4E-AD92-CB1EDEE8E61D}"/>
          </ac:spMkLst>
        </pc:spChg>
        <pc:spChg chg="mod">
          <ac:chgData name="Biton, Peleg" userId="80974794-56d2-47d4-996f-5efaf19f89da" providerId="ADAL" clId="{488B2C2B-1EC4-445F-AB73-4FCF8A045DBF}" dt="2021-01-04T12:33:29.618" v="85" actId="1036"/>
          <ac:spMkLst>
            <pc:docMk/>
            <pc:sldMk cId="2569700066" sldId="259"/>
            <ac:spMk id="109" creationId="{37D77481-60A0-423B-A474-96C1E367E916}"/>
          </ac:spMkLst>
        </pc:spChg>
        <pc:grpChg chg="add del mod">
          <ac:chgData name="Biton, Peleg" userId="80974794-56d2-47d4-996f-5efaf19f89da" providerId="ADAL" clId="{488B2C2B-1EC4-445F-AB73-4FCF8A045DBF}" dt="2021-01-04T13:17:37.786" v="946" actId="478"/>
          <ac:grpSpMkLst>
            <pc:docMk/>
            <pc:sldMk cId="2569700066" sldId="259"/>
            <ac:grpSpMk id="44" creationId="{CD7DED7E-3FEC-4D3B-8F90-BD14F6E08542}"/>
          </ac:grpSpMkLst>
        </pc:grpChg>
        <pc:grpChg chg="add mod">
          <ac:chgData name="Biton, Peleg" userId="80974794-56d2-47d4-996f-5efaf19f89da" providerId="ADAL" clId="{488B2C2B-1EC4-445F-AB73-4FCF8A045DBF}" dt="2021-01-04T13:06:02.861" v="779" actId="164"/>
          <ac:grpSpMkLst>
            <pc:docMk/>
            <pc:sldMk cId="2569700066" sldId="259"/>
            <ac:grpSpMk id="87" creationId="{7BA4D875-F5DC-4EB4-A10D-118A7A85D473}"/>
          </ac:grpSpMkLst>
        </pc:grpChg>
        <pc:grpChg chg="add">
          <ac:chgData name="Biton, Peleg" userId="80974794-56d2-47d4-996f-5efaf19f89da" providerId="ADAL" clId="{488B2C2B-1EC4-445F-AB73-4FCF8A045DBF}" dt="2021-01-04T13:17:38.188" v="947"/>
          <ac:grpSpMkLst>
            <pc:docMk/>
            <pc:sldMk cId="2569700066" sldId="259"/>
            <ac:grpSpMk id="93" creationId="{51685BE2-8003-43DA-A445-1F8D2B53BA26}"/>
          </ac:grpSpMkLst>
        </pc:grp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" creationId="{90316761-9A9C-45DD-883B-22155F2B1094}"/>
          </ac:cxnSpMkLst>
        </pc:cxnChg>
        <pc:cxnChg chg="del mod">
          <ac:chgData name="Biton, Peleg" userId="80974794-56d2-47d4-996f-5efaf19f89da" providerId="ADAL" clId="{488B2C2B-1EC4-445F-AB73-4FCF8A045DBF}" dt="2021-01-04T12:31:55.334" v="25" actId="478"/>
          <ac:cxnSpMkLst>
            <pc:docMk/>
            <pc:sldMk cId="2569700066" sldId="259"/>
            <ac:cxnSpMk id="10" creationId="{B41ACA05-D3DB-4038-B872-0AD425F5D207}"/>
          </ac:cxnSpMkLst>
        </pc:cxnChg>
        <pc:cxnChg chg="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16" creationId="{7474CBE1-4CB3-4C37-A320-D820D66CA7FB}"/>
          </ac:cxnSpMkLst>
        </pc:cxnChg>
        <pc:cxnChg chg="del mod">
          <ac:chgData name="Biton, Peleg" userId="80974794-56d2-47d4-996f-5efaf19f89da" providerId="ADAL" clId="{488B2C2B-1EC4-445F-AB73-4FCF8A045DBF}" dt="2021-01-04T12:30:30.201" v="20" actId="478"/>
          <ac:cxnSpMkLst>
            <pc:docMk/>
            <pc:sldMk cId="2569700066" sldId="259"/>
            <ac:cxnSpMk id="26" creationId="{CB8DE100-975B-4FED-836C-A9574DDBF52A}"/>
          </ac:cxnSpMkLst>
        </pc:cxnChg>
        <pc:cxnChg chg="del mod">
          <ac:chgData name="Biton, Peleg" userId="80974794-56d2-47d4-996f-5efaf19f89da" providerId="ADAL" clId="{488B2C2B-1EC4-445F-AB73-4FCF8A045DBF}" dt="2021-01-04T12:33:03.425" v="31" actId="478"/>
          <ac:cxnSpMkLst>
            <pc:docMk/>
            <pc:sldMk cId="2569700066" sldId="259"/>
            <ac:cxnSpMk id="28" creationId="{541423BD-5FFE-424E-B5DB-05687518A0A3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1" creationId="{8D745F1F-024F-4328-BE7E-F374C81C20B9}"/>
          </ac:cxnSpMkLst>
        </pc:cxnChg>
        <pc:cxnChg chg="del mod">
          <ac:chgData name="Biton, Peleg" userId="80974794-56d2-47d4-996f-5efaf19f89da" providerId="ADAL" clId="{488B2C2B-1EC4-445F-AB73-4FCF8A045DBF}" dt="2021-01-04T12:36:42.233" v="101"/>
          <ac:cxnSpMkLst>
            <pc:docMk/>
            <pc:sldMk cId="2569700066" sldId="259"/>
            <ac:cxnSpMk id="33" creationId="{10B1CB7A-5C92-4CF8-A9D5-EE254D4298FD}"/>
          </ac:cxnSpMkLst>
        </pc:cxnChg>
        <pc:cxnChg chg="del mod">
          <ac:chgData name="Biton, Peleg" userId="80974794-56d2-47d4-996f-5efaf19f89da" providerId="ADAL" clId="{488B2C2B-1EC4-445F-AB73-4FCF8A045DBF}" dt="2021-01-04T12:36:15.927" v="98" actId="478"/>
          <ac:cxnSpMkLst>
            <pc:docMk/>
            <pc:sldMk cId="2569700066" sldId="259"/>
            <ac:cxnSpMk id="38" creationId="{FF070F1E-872C-441F-A047-47239E8ABD63}"/>
          </ac:cxnSpMkLst>
        </pc:cxnChg>
        <pc:cxnChg chg="del mod">
          <ac:chgData name="Biton, Peleg" userId="80974794-56d2-47d4-996f-5efaf19f89da" providerId="ADAL" clId="{488B2C2B-1EC4-445F-AB73-4FCF8A045DBF}" dt="2021-01-04T12:36:17.129" v="99" actId="478"/>
          <ac:cxnSpMkLst>
            <pc:docMk/>
            <pc:sldMk cId="2569700066" sldId="259"/>
            <ac:cxnSpMk id="40" creationId="{8B8B1A84-E54C-4926-A7D0-96E3A03D1F9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2" creationId="{58048FA6-5FD9-4CEB-A0E6-009A8BAEF165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46" creationId="{299016A4-990A-4D14-99D6-E18AB90E69C2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1" creationId="{8905CEA8-CE9F-4C74-AB2B-436C14BD41C0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3" creationId="{B912BF5B-9F4E-4AC6-B755-70FB8AA422FC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7" creationId="{6A96985B-4E09-4836-B823-414060030FEF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59" creationId="{ED00936E-C14B-4D6F-8191-0F7777CA4D11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1" creationId="{E65993E4-59B2-4C77-B0A2-260B0BC002EE}"/>
          </ac:cxnSpMkLst>
        </pc:cxnChg>
        <pc:cxnChg chg="add mod">
          <ac:chgData name="Biton, Peleg" userId="80974794-56d2-47d4-996f-5efaf19f89da" providerId="ADAL" clId="{488B2C2B-1EC4-445F-AB73-4FCF8A045DBF}" dt="2021-01-04T12:38:35.624" v="140" actId="1076"/>
          <ac:cxnSpMkLst>
            <pc:docMk/>
            <pc:sldMk cId="2569700066" sldId="259"/>
            <ac:cxnSpMk id="63" creationId="{82DEC071-1B4B-40DC-A51A-D0A32F6EB88D}"/>
          </ac:cxnSpMkLst>
        </pc:cxnChg>
        <pc:cxnChg chg="del mod">
          <ac:chgData name="Biton, Peleg" userId="80974794-56d2-47d4-996f-5efaf19f89da" providerId="ADAL" clId="{488B2C2B-1EC4-445F-AB73-4FCF8A045DBF}" dt="2021-01-04T12:34:32.477" v="93" actId="478"/>
          <ac:cxnSpMkLst>
            <pc:docMk/>
            <pc:sldMk cId="2569700066" sldId="259"/>
            <ac:cxnSpMk id="67" creationId="{AF8227E3-6394-4D42-BE69-F7E2044E80F7}"/>
          </ac:cxnSpMkLst>
        </pc:cxnChg>
        <pc:cxnChg chg="add mod">
          <ac:chgData name="Biton, Peleg" userId="80974794-56d2-47d4-996f-5efaf19f89da" providerId="ADAL" clId="{488B2C2B-1EC4-445F-AB73-4FCF8A045DBF}" dt="2021-01-04T12:38:55.933" v="145" actId="1037"/>
          <ac:cxnSpMkLst>
            <pc:docMk/>
            <pc:sldMk cId="2569700066" sldId="259"/>
            <ac:cxnSpMk id="68" creationId="{974679D7-2B52-44C5-87E3-ABDF0D9896AC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2" creationId="{F9428DE3-812D-40F3-838D-FC3975DE3095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3" creationId="{3BD77593-45FC-497A-876D-2DB8A5AC53AE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4" creationId="{DCBC62CF-241C-42E5-BD49-33C178C9996F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5" creationId="{C2B91CC2-591D-4781-9839-1C274F517C41}"/>
          </ac:cxnSpMkLst>
        </pc:cxnChg>
        <pc:cxnChg chg="mod">
          <ac:chgData name="Biton, Peleg" userId="80974794-56d2-47d4-996f-5efaf19f89da" providerId="ADAL" clId="{488B2C2B-1EC4-445F-AB73-4FCF8A045DBF}" dt="2021-01-04T12:33:29.618" v="85" actId="1036"/>
          <ac:cxnSpMkLst>
            <pc:docMk/>
            <pc:sldMk cId="2569700066" sldId="259"/>
            <ac:cxnSpMk id="77" creationId="{77D8DCF7-1A4C-4B98-9445-3954E39DE18A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17.530" v="993"/>
        <pc:sldMkLst>
          <pc:docMk/>
          <pc:sldMk cId="126289860" sldId="260"/>
        </pc:sldMkLst>
        <pc:spChg chg="del">
          <ac:chgData name="Biton, Peleg" userId="80974794-56d2-47d4-996f-5efaf19f89da" providerId="ADAL" clId="{488B2C2B-1EC4-445F-AB73-4FCF8A045DBF}" dt="2021-01-04T13:04:01.268" v="669" actId="478"/>
          <ac:spMkLst>
            <pc:docMk/>
            <pc:sldMk cId="126289860" sldId="260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48:19.203" v="377" actId="1076"/>
          <ac:spMkLst>
            <pc:docMk/>
            <pc:sldMk cId="126289860" sldId="260"/>
            <ac:spMk id="79" creationId="{F4739436-FDA2-42C5-A724-A691F2810C8F}"/>
          </ac:spMkLst>
        </pc:spChg>
        <pc:spChg chg="add del mod">
          <ac:chgData name="Biton, Peleg" userId="80974794-56d2-47d4-996f-5efaf19f89da" providerId="ADAL" clId="{488B2C2B-1EC4-445F-AB73-4FCF8A045DBF}" dt="2021-01-04T13:17:32.141" v="943" actId="478"/>
          <ac:spMkLst>
            <pc:docMk/>
            <pc:sldMk cId="126289860" sldId="260"/>
            <ac:spMk id="80" creationId="{46137F63-9C97-4381-A970-338906313273}"/>
          </ac:spMkLst>
        </pc:spChg>
        <pc:spChg chg="mod">
          <ac:chgData name="Biton, Peleg" userId="80974794-56d2-47d4-996f-5efaf19f89da" providerId="ADAL" clId="{488B2C2B-1EC4-445F-AB73-4FCF8A045DBF}" dt="2021-01-04T12:51:37.757" v="429" actId="1076"/>
          <ac:spMkLst>
            <pc:docMk/>
            <pc:sldMk cId="126289860" sldId="260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48:39.705" v="391" actId="20577"/>
          <ac:spMkLst>
            <pc:docMk/>
            <pc:sldMk cId="126289860" sldId="260"/>
            <ac:spMk id="84" creationId="{56CAD5D7-142B-49CE-8305-9120857511BC}"/>
          </ac:spMkLst>
        </pc:spChg>
        <pc:spChg chg="mod">
          <ac:chgData name="Biton, Peleg" userId="80974794-56d2-47d4-996f-5efaf19f89da" providerId="ADAL" clId="{488B2C2B-1EC4-445F-AB73-4FCF8A045DBF}" dt="2021-01-04T13:23:17.530" v="993"/>
          <ac:spMkLst>
            <pc:docMk/>
            <pc:sldMk cId="126289860" sldId="260"/>
            <ac:spMk id="99" creationId="{5DA507B1-6B59-4018-BE63-6B135778B033}"/>
          </ac:spMkLst>
        </pc:spChg>
        <pc:grpChg chg="add del">
          <ac:chgData name="Biton, Peleg" userId="80974794-56d2-47d4-996f-5efaf19f89da" providerId="ADAL" clId="{488B2C2B-1EC4-445F-AB73-4FCF8A045DBF}" dt="2021-01-04T13:05:43.028" v="773" actId="478"/>
          <ac:grpSpMkLst>
            <pc:docMk/>
            <pc:sldMk cId="126289860" sldId="260"/>
            <ac:grpSpMk id="44" creationId="{C577BA08-B576-4F15-A631-78D9EE81843A}"/>
          </ac:grpSpMkLst>
        </pc:grpChg>
        <pc:grpChg chg="add del">
          <ac:chgData name="Biton, Peleg" userId="80974794-56d2-47d4-996f-5efaf19f89da" providerId="ADAL" clId="{488B2C2B-1EC4-445F-AB73-4FCF8A045DBF}" dt="2021-01-04T13:06:07.128" v="780" actId="478"/>
          <ac:grpSpMkLst>
            <pc:docMk/>
            <pc:sldMk cId="126289860" sldId="260"/>
            <ac:grpSpMk id="50" creationId="{2EADCD86-8FDC-4D9B-BFD1-1A75584D9C48}"/>
          </ac:grpSpMkLst>
        </pc:grpChg>
        <pc:grpChg chg="add del">
          <ac:chgData name="Biton, Peleg" userId="80974794-56d2-47d4-996f-5efaf19f89da" providerId="ADAL" clId="{488B2C2B-1EC4-445F-AB73-4FCF8A045DBF}" dt="2021-01-04T13:17:33.968" v="944" actId="478"/>
          <ac:grpSpMkLst>
            <pc:docMk/>
            <pc:sldMk cId="126289860" sldId="260"/>
            <ac:grpSpMk id="66" creationId="{A700DCD4-6C2C-4AA9-B637-C7D6D53956AB}"/>
          </ac:grpSpMkLst>
        </pc:grpChg>
        <pc:grpChg chg="add del">
          <ac:chgData name="Biton, Peleg" userId="80974794-56d2-47d4-996f-5efaf19f89da" providerId="ADAL" clId="{488B2C2B-1EC4-445F-AB73-4FCF8A045DBF}" dt="2021-01-04T13:17:30.792" v="942"/>
          <ac:grpSpMkLst>
            <pc:docMk/>
            <pc:sldMk cId="126289860" sldId="260"/>
            <ac:grpSpMk id="86" creationId="{269BCAAC-EFB3-4CA1-AD43-ECEDCBB91E52}"/>
          </ac:grpSpMkLst>
        </pc:grpChg>
        <pc:grpChg chg="add">
          <ac:chgData name="Biton, Peleg" userId="80974794-56d2-47d4-996f-5efaf19f89da" providerId="ADAL" clId="{488B2C2B-1EC4-445F-AB73-4FCF8A045DBF}" dt="2021-01-04T13:17:34.501" v="945"/>
          <ac:grpSpMkLst>
            <pc:docMk/>
            <pc:sldMk cId="126289860" sldId="260"/>
            <ac:grpSpMk id="93" creationId="{20B90ED4-E085-4B72-8F6E-7CD59506074F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19.914" v="994"/>
        <pc:sldMkLst>
          <pc:docMk/>
          <pc:sldMk cId="1947165034" sldId="261"/>
        </pc:sldMkLst>
        <pc:spChg chg="mod">
          <ac:chgData name="Biton, Peleg" userId="80974794-56d2-47d4-996f-5efaf19f89da" providerId="ADAL" clId="{488B2C2B-1EC4-445F-AB73-4FCF8A045DBF}" dt="2021-01-04T12:48:54.998" v="395" actId="20577"/>
          <ac:spMkLst>
            <pc:docMk/>
            <pc:sldMk cId="1947165034" sldId="261"/>
            <ac:spMk id="4" creationId="{A8C51AC7-82FB-4F45-8200-9DD776011032}"/>
          </ac:spMkLst>
        </pc:spChg>
        <pc:spChg chg="del">
          <ac:chgData name="Biton, Peleg" userId="80974794-56d2-47d4-996f-5efaf19f89da" providerId="ADAL" clId="{488B2C2B-1EC4-445F-AB73-4FCF8A045DBF}" dt="2021-01-04T13:04:06.222" v="671" actId="478"/>
          <ac:spMkLst>
            <pc:docMk/>
            <pc:sldMk cId="1947165034" sldId="26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28.699" v="810"/>
          <ac:spMkLst>
            <pc:docMk/>
            <pc:sldMk cId="1947165034" sldId="261"/>
            <ac:spMk id="80" creationId="{6ACD294A-2619-490C-A39C-34A415642015}"/>
          </ac:spMkLst>
        </pc:spChg>
        <pc:spChg chg="mod">
          <ac:chgData name="Biton, Peleg" userId="80974794-56d2-47d4-996f-5efaf19f89da" providerId="ADAL" clId="{488B2C2B-1EC4-445F-AB73-4FCF8A045DBF}" dt="2021-01-04T13:23:19.914" v="994"/>
          <ac:spMkLst>
            <pc:docMk/>
            <pc:sldMk cId="1947165034" sldId="261"/>
            <ac:spMk id="92" creationId="{288B45B0-F492-42D0-939C-BED8394913F7}"/>
          </ac:spMkLst>
        </pc:spChg>
        <pc:grpChg chg="add del">
          <ac:chgData name="Biton, Peleg" userId="80974794-56d2-47d4-996f-5efaf19f89da" providerId="ADAL" clId="{488B2C2B-1EC4-445F-AB73-4FCF8A045DBF}" dt="2021-01-04T13:06:10.233" v="782" actId="478"/>
          <ac:grpSpMkLst>
            <pc:docMk/>
            <pc:sldMk cId="1947165034" sldId="261"/>
            <ac:grpSpMk id="44" creationId="{03F5F594-E09C-42CF-8EA8-7F3F12102348}"/>
          </ac:grpSpMkLst>
        </pc:grpChg>
        <pc:grpChg chg="add del">
          <ac:chgData name="Biton, Peleg" userId="80974794-56d2-47d4-996f-5efaf19f89da" providerId="ADAL" clId="{488B2C2B-1EC4-445F-AB73-4FCF8A045DBF}" dt="2021-01-04T13:05:49.529" v="777"/>
          <ac:grpSpMkLst>
            <pc:docMk/>
            <pc:sldMk cId="1947165034" sldId="261"/>
            <ac:grpSpMk id="50" creationId="{D790C7DD-5988-43E8-B2B3-A6DF45DE9E50}"/>
          </ac:grpSpMkLst>
        </pc:grpChg>
        <pc:grpChg chg="add del">
          <ac:chgData name="Biton, Peleg" userId="80974794-56d2-47d4-996f-5efaf19f89da" providerId="ADAL" clId="{488B2C2B-1EC4-445F-AB73-4FCF8A045DBF}" dt="2021-01-04T13:17:24.757" v="938" actId="478"/>
          <ac:grpSpMkLst>
            <pc:docMk/>
            <pc:sldMk cId="1947165034" sldId="261"/>
            <ac:grpSpMk id="66" creationId="{4DBC9863-8A15-4AB0-9607-A5E754FB4B65}"/>
          </ac:grpSpMkLst>
        </pc:grpChg>
        <pc:grpChg chg="add">
          <ac:chgData name="Biton, Peleg" userId="80974794-56d2-47d4-996f-5efaf19f89da" providerId="ADAL" clId="{488B2C2B-1EC4-445F-AB73-4FCF8A045DBF}" dt="2021-01-04T13:17:25.197" v="939"/>
          <ac:grpSpMkLst>
            <pc:docMk/>
            <pc:sldMk cId="1947165034" sldId="261"/>
            <ac:grpSpMk id="86" creationId="{4D31D2CF-FAA1-4816-BEF1-538D1B16488E}"/>
          </ac:grpSpMkLst>
        </pc:grp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6" creationId="{90316761-9A9C-45DD-883B-22155F2B1094}"/>
          </ac:cxnSpMkLst>
        </pc:cxnChg>
        <pc:cxnChg chg="mod">
          <ac:chgData name="Biton, Peleg" userId="80974794-56d2-47d4-996f-5efaf19f89da" providerId="ADAL" clId="{488B2C2B-1EC4-445F-AB73-4FCF8A045DBF}" dt="2021-01-04T12:48:52.585" v="393" actId="1076"/>
          <ac:cxnSpMkLst>
            <pc:docMk/>
            <pc:sldMk cId="1947165034" sldId="261"/>
            <ac:cxnSpMk id="42" creationId="{58048FA6-5FD9-4CEB-A0E6-009A8BAEF165}"/>
          </ac:cxnSpMkLst>
        </pc:cxnChg>
      </pc:sldChg>
      <pc:sldChg chg="addSp delSp modSp add">
        <pc:chgData name="Biton, Peleg" userId="80974794-56d2-47d4-996f-5efaf19f89da" providerId="ADAL" clId="{488B2C2B-1EC4-445F-AB73-4FCF8A045DBF}" dt="2021-01-04T13:23:22.669" v="995"/>
        <pc:sldMkLst>
          <pc:docMk/>
          <pc:sldMk cId="1018802633" sldId="262"/>
        </pc:sldMkLst>
        <pc:spChg chg="del">
          <ac:chgData name="Biton, Peleg" userId="80974794-56d2-47d4-996f-5efaf19f89da" providerId="ADAL" clId="{488B2C2B-1EC4-445F-AB73-4FCF8A045DBF}" dt="2021-01-04T13:04:14.755" v="673" actId="478"/>
          <ac:spMkLst>
            <pc:docMk/>
            <pc:sldMk cId="1018802633" sldId="262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8:31.135" v="811"/>
          <ac:spMkLst>
            <pc:docMk/>
            <pc:sldMk cId="1018802633" sldId="262"/>
            <ac:spMk id="66" creationId="{9588A880-9346-4E12-A713-10CD64AFCC4D}"/>
          </ac:spMkLst>
        </pc:spChg>
        <pc:spChg chg="mod">
          <ac:chgData name="Biton, Peleg" userId="80974794-56d2-47d4-996f-5efaf19f89da" providerId="ADAL" clId="{488B2C2B-1EC4-445F-AB73-4FCF8A045DBF}" dt="2021-01-04T12:49:20.457" v="397" actId="1076"/>
          <ac:spMkLst>
            <pc:docMk/>
            <pc:sldMk cId="1018802633" sldId="262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1:41.351" v="430" actId="1076"/>
          <ac:spMkLst>
            <pc:docMk/>
            <pc:sldMk cId="1018802633" sldId="262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2.669" v="995"/>
          <ac:spMkLst>
            <pc:docMk/>
            <pc:sldMk cId="1018802633" sldId="262"/>
            <ac:spMk id="88" creationId="{BA6643B1-9744-4304-8660-AFADCEB7C3F6}"/>
          </ac:spMkLst>
        </pc:spChg>
        <pc:grpChg chg="add del">
          <ac:chgData name="Biton, Peleg" userId="80974794-56d2-47d4-996f-5efaf19f89da" providerId="ADAL" clId="{488B2C2B-1EC4-445F-AB73-4FCF8A045DBF}" dt="2021-01-04T13:06:14.071" v="784" actId="478"/>
          <ac:grpSpMkLst>
            <pc:docMk/>
            <pc:sldMk cId="1018802633" sldId="262"/>
            <ac:grpSpMk id="44" creationId="{E60868ED-1BEF-4D0E-A212-4CCDAAB8F9C4}"/>
          </ac:grpSpMkLst>
        </pc:grpChg>
        <pc:grpChg chg="add del">
          <ac:chgData name="Biton, Peleg" userId="80974794-56d2-47d4-996f-5efaf19f89da" providerId="ADAL" clId="{488B2C2B-1EC4-445F-AB73-4FCF8A045DBF}" dt="2021-01-04T13:17:19.003" v="936" actId="478"/>
          <ac:grpSpMkLst>
            <pc:docMk/>
            <pc:sldMk cId="1018802633" sldId="262"/>
            <ac:grpSpMk id="50" creationId="{69A2F391-CAD4-4F07-A75A-3E476A00AAAD}"/>
          </ac:grpSpMkLst>
        </pc:grpChg>
        <pc:grpChg chg="add">
          <ac:chgData name="Biton, Peleg" userId="80974794-56d2-47d4-996f-5efaf19f89da" providerId="ADAL" clId="{488B2C2B-1EC4-445F-AB73-4FCF8A045DBF}" dt="2021-01-04T13:17:19.526" v="937"/>
          <ac:grpSpMkLst>
            <pc:docMk/>
            <pc:sldMk cId="1018802633" sldId="262"/>
            <ac:grpSpMk id="70" creationId="{145E2016-4890-4FF7-BDCE-B77A12745FE3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5.355" v="996"/>
        <pc:sldMkLst>
          <pc:docMk/>
          <pc:sldMk cId="3459599916" sldId="263"/>
        </pc:sldMkLst>
        <pc:spChg chg="del">
          <ac:chgData name="Biton, Peleg" userId="80974794-56d2-47d4-996f-5efaf19f89da" providerId="ADAL" clId="{488B2C2B-1EC4-445F-AB73-4FCF8A045DBF}" dt="2021-01-04T13:06:30.306" v="787" actId="478"/>
          <ac:spMkLst>
            <pc:docMk/>
            <pc:sldMk cId="3459599916" sldId="263"/>
            <ac:spMk id="43" creationId="{07CB71FA-6D68-44CC-B8B2-187B99CA03DE}"/>
          </ac:spMkLst>
        </pc:spChg>
        <pc:spChg chg="add del">
          <ac:chgData name="Biton, Peleg" userId="80974794-56d2-47d4-996f-5efaf19f89da" providerId="ADAL" clId="{488B2C2B-1EC4-445F-AB73-4FCF8A045DBF}" dt="2021-01-04T12:49:53.807" v="405"/>
          <ac:spMkLst>
            <pc:docMk/>
            <pc:sldMk cId="3459599916" sldId="263"/>
            <ac:spMk id="44" creationId="{00F4AEB7-A896-4CA6-949F-398A5F1478BC}"/>
          </ac:spMkLst>
        </pc:spChg>
        <pc:spChg chg="add ord">
          <ac:chgData name="Biton, Peleg" userId="80974794-56d2-47d4-996f-5efaf19f89da" providerId="ADAL" clId="{488B2C2B-1EC4-445F-AB73-4FCF8A045DBF}" dt="2021-01-04T12:50:23.239" v="407" actId="167"/>
          <ac:spMkLst>
            <pc:docMk/>
            <pc:sldMk cId="3459599916" sldId="263"/>
            <ac:spMk id="45" creationId="{00E40F4D-D229-43BB-A5AB-70069749F18E}"/>
          </ac:spMkLst>
        </pc:spChg>
        <pc:spChg chg="mod">
          <ac:chgData name="Biton, Peleg" userId="80974794-56d2-47d4-996f-5efaf19f89da" providerId="ADAL" clId="{488B2C2B-1EC4-445F-AB73-4FCF8A045DBF}" dt="2021-01-04T13:06:34.011" v="789" actId="20577"/>
          <ac:spMkLst>
            <pc:docMk/>
            <pc:sldMk cId="3459599916" sldId="263"/>
            <ac:spMk id="50" creationId="{BCCDFB73-1FAF-475E-A115-B92B72FC87D9}"/>
          </ac:spMkLst>
        </pc:spChg>
        <pc:spChg chg="mod">
          <ac:chgData name="Biton, Peleg" userId="80974794-56d2-47d4-996f-5efaf19f89da" providerId="ADAL" clId="{488B2C2B-1EC4-445F-AB73-4FCF8A045DBF}" dt="2021-01-04T13:08:34.868" v="812"/>
          <ac:spMkLst>
            <pc:docMk/>
            <pc:sldMk cId="3459599916" sldId="263"/>
            <ac:spMk id="55" creationId="{5AC20054-8BF1-43CB-8E97-B74FEB8F5B02}"/>
          </ac:spMkLst>
        </pc:spChg>
        <pc:spChg chg="mod">
          <ac:chgData name="Biton, Peleg" userId="80974794-56d2-47d4-996f-5efaf19f89da" providerId="ADAL" clId="{488B2C2B-1EC4-445F-AB73-4FCF8A045DBF}" dt="2021-01-04T12:49:36.300" v="399" actId="1076"/>
          <ac:spMkLst>
            <pc:docMk/>
            <pc:sldMk cId="3459599916" sldId="263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17:09.684" v="935" actId="20577"/>
          <ac:spMkLst>
            <pc:docMk/>
            <pc:sldMk cId="3459599916" sldId="263"/>
            <ac:spMk id="80" creationId="{4F11E645-A629-42C1-B50A-D49663256BF0}"/>
          </ac:spMkLst>
        </pc:spChg>
        <pc:spChg chg="mod">
          <ac:chgData name="Biton, Peleg" userId="80974794-56d2-47d4-996f-5efaf19f89da" providerId="ADAL" clId="{488B2C2B-1EC4-445F-AB73-4FCF8A045DBF}" dt="2021-01-04T13:06:27.416" v="786" actId="1076"/>
          <ac:spMkLst>
            <pc:docMk/>
            <pc:sldMk cId="3459599916" sldId="263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25.355" v="996"/>
          <ac:spMkLst>
            <pc:docMk/>
            <pc:sldMk cId="3459599916" sldId="263"/>
            <ac:spMk id="83" creationId="{21383B82-74A6-44A9-BB42-55A09D02DFD7}"/>
          </ac:spMkLst>
        </pc:spChg>
        <pc:spChg chg="del mod">
          <ac:chgData name="Biton, Peleg" userId="80974794-56d2-47d4-996f-5efaf19f89da" providerId="ADAL" clId="{488B2C2B-1EC4-445F-AB73-4FCF8A045DBF}" dt="2021-01-04T12:49:52.181" v="403" actId="478"/>
          <ac:spMkLst>
            <pc:docMk/>
            <pc:sldMk cId="3459599916" sldId="263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7:06.897" v="933" actId="478"/>
          <ac:grpSpMkLst>
            <pc:docMk/>
            <pc:sldMk cId="3459599916" sldId="263"/>
            <ac:grpSpMk id="47" creationId="{FAA1D1E0-C9AE-4E07-A7C8-971BB22C17AC}"/>
          </ac:grpSpMkLst>
        </pc:grpChg>
        <pc:grpChg chg="add">
          <ac:chgData name="Biton, Peleg" userId="80974794-56d2-47d4-996f-5efaf19f89da" providerId="ADAL" clId="{488B2C2B-1EC4-445F-AB73-4FCF8A045DBF}" dt="2021-01-04T13:17:07.298" v="934"/>
          <ac:grpSpMkLst>
            <pc:docMk/>
            <pc:sldMk cId="3459599916" sldId="263"/>
            <ac:grpSpMk id="65" creationId="{A75A254C-B91F-41B2-89B9-77D2CF4F6C89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28.127" v="997"/>
        <pc:sldMkLst>
          <pc:docMk/>
          <pc:sldMk cId="1186469568" sldId="264"/>
        </pc:sldMkLst>
        <pc:spChg chg="mod">
          <ac:chgData name="Biton, Peleg" userId="80974794-56d2-47d4-996f-5efaf19f89da" providerId="ADAL" clId="{488B2C2B-1EC4-445F-AB73-4FCF8A045DBF}" dt="2021-01-04T12:50:38.870" v="420" actId="20577"/>
          <ac:spMkLst>
            <pc:docMk/>
            <pc:sldMk cId="1186469568" sldId="264"/>
            <ac:spMk id="13" creationId="{4CD99ABF-6E91-4780-948E-3B830D82A31B}"/>
          </ac:spMkLst>
        </pc:spChg>
        <pc:spChg chg="del mod">
          <ac:chgData name="Biton, Peleg" userId="80974794-56d2-47d4-996f-5efaf19f89da" providerId="ADAL" clId="{488B2C2B-1EC4-445F-AB73-4FCF8A045DBF}" dt="2021-01-04T13:06:43.047" v="792" actId="478"/>
          <ac:spMkLst>
            <pc:docMk/>
            <pc:sldMk cId="1186469568" sldId="264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9:03.431" v="813"/>
          <ac:spMkLst>
            <pc:docMk/>
            <pc:sldMk cId="1186469568" sldId="264"/>
            <ac:spMk id="49" creationId="{313186EC-5662-48B6-95E2-50C868E11A6B}"/>
          </ac:spMkLst>
        </pc:spChg>
        <pc:spChg chg="mod">
          <ac:chgData name="Biton, Peleg" userId="80974794-56d2-47d4-996f-5efaf19f89da" providerId="ADAL" clId="{488B2C2B-1EC4-445F-AB73-4FCF8A045DBF}" dt="2021-01-04T13:23:28.127" v="997"/>
          <ac:spMkLst>
            <pc:docMk/>
            <pc:sldMk cId="1186469568" sldId="264"/>
            <ac:spMk id="76" creationId="{388129EB-21DA-496D-AD70-70DC9A3ACC4B}"/>
          </ac:spMkLst>
        </pc:spChg>
        <pc:spChg chg="mod">
          <ac:chgData name="Biton, Peleg" userId="80974794-56d2-47d4-996f-5efaf19f89da" providerId="ADAL" clId="{488B2C2B-1EC4-445F-AB73-4FCF8A045DBF}" dt="2021-01-04T12:51:53.717" v="432" actId="1076"/>
          <ac:spMkLst>
            <pc:docMk/>
            <pc:sldMk cId="1186469568" sldId="264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0:58.198" v="428" actId="20577"/>
          <ac:spMkLst>
            <pc:docMk/>
            <pc:sldMk cId="1186469568" sldId="264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54.256" v="931" actId="478"/>
          <ac:grpSpMkLst>
            <pc:docMk/>
            <pc:sldMk cId="1186469568" sldId="264"/>
            <ac:grpSpMk id="44" creationId="{71CF8363-31F2-4AB2-8686-EC399ADB3FE0}"/>
          </ac:grpSpMkLst>
        </pc:grpChg>
        <pc:grpChg chg="add">
          <ac:chgData name="Biton, Peleg" userId="80974794-56d2-47d4-996f-5efaf19f89da" providerId="ADAL" clId="{488B2C2B-1EC4-445F-AB73-4FCF8A045DBF}" dt="2021-01-04T13:16:54.723" v="932"/>
          <ac:grpSpMkLst>
            <pc:docMk/>
            <pc:sldMk cId="1186469568" sldId="264"/>
            <ac:grpSpMk id="55" creationId="{67A64491-5559-4EB3-BE85-BA03004AF776}"/>
          </ac:grpSpMkLst>
        </pc:grpChg>
      </pc:sldChg>
      <pc:sldChg chg="add del">
        <pc:chgData name="Biton, Peleg" userId="80974794-56d2-47d4-996f-5efaf19f89da" providerId="ADAL" clId="{488B2C2B-1EC4-445F-AB73-4FCF8A045DBF}" dt="2021-01-04T12:50:28.091" v="409"/>
        <pc:sldMkLst>
          <pc:docMk/>
          <pc:sldMk cId="1258407462" sldId="264"/>
        </pc:sldMkLst>
      </pc:sldChg>
      <pc:sldChg chg="del">
        <pc:chgData name="Biton, Peleg" userId="80974794-56d2-47d4-996f-5efaf19f89da" providerId="ADAL" clId="{488B2C2B-1EC4-445F-AB73-4FCF8A045DBF}" dt="2021-01-04T12:46:08.294" v="330" actId="2696"/>
        <pc:sldMkLst>
          <pc:docMk/>
          <pc:sldMk cId="2025694146" sldId="264"/>
        </pc:sldMkLst>
      </pc:sldChg>
      <pc:sldChg chg="addSp delSp modSp add">
        <pc:chgData name="Biton, Peleg" userId="80974794-56d2-47d4-996f-5efaf19f89da" providerId="ADAL" clId="{488B2C2B-1EC4-445F-AB73-4FCF8A045DBF}" dt="2021-01-04T13:23:31.039" v="998"/>
        <pc:sldMkLst>
          <pc:docMk/>
          <pc:sldMk cId="1543642543" sldId="265"/>
        </pc:sldMkLst>
        <pc:spChg chg="del">
          <ac:chgData name="Biton, Peleg" userId="80974794-56d2-47d4-996f-5efaf19f89da" providerId="ADAL" clId="{488B2C2B-1EC4-445F-AB73-4FCF8A045DBF}" dt="2021-01-04T13:07:06.348" v="794" actId="478"/>
          <ac:spMkLst>
            <pc:docMk/>
            <pc:sldMk cId="1543642543" sldId="265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08.418" v="796" actId="20577"/>
          <ac:spMkLst>
            <pc:docMk/>
            <pc:sldMk cId="1543642543" sldId="265"/>
            <ac:spMk id="48" creationId="{1587BD6A-1872-4D4D-99FA-FEFE94417D76}"/>
          </ac:spMkLst>
        </pc:spChg>
        <pc:spChg chg="mod">
          <ac:chgData name="Biton, Peleg" userId="80974794-56d2-47d4-996f-5efaf19f89da" providerId="ADAL" clId="{488B2C2B-1EC4-445F-AB73-4FCF8A045DBF}" dt="2021-01-04T13:09:15.236" v="815"/>
          <ac:spMkLst>
            <pc:docMk/>
            <pc:sldMk cId="1543642543" sldId="265"/>
            <ac:spMk id="49" creationId="{B8A46C1B-6A76-4D10-8DFD-05A1C753457B}"/>
          </ac:spMkLst>
        </pc:spChg>
        <pc:spChg chg="mod">
          <ac:chgData name="Biton, Peleg" userId="80974794-56d2-47d4-996f-5efaf19f89da" providerId="ADAL" clId="{488B2C2B-1EC4-445F-AB73-4FCF8A045DBF}" dt="2021-01-04T13:16:49.451" v="930" actId="20577"/>
          <ac:spMkLst>
            <pc:docMk/>
            <pc:sldMk cId="1543642543" sldId="265"/>
            <ac:spMk id="70" creationId="{E502BCFB-B7AF-4AD1-A5AE-59F7666204A3}"/>
          </ac:spMkLst>
        </pc:spChg>
        <pc:spChg chg="mod">
          <ac:chgData name="Biton, Peleg" userId="80974794-56d2-47d4-996f-5efaf19f89da" providerId="ADAL" clId="{488B2C2B-1EC4-445F-AB73-4FCF8A045DBF}" dt="2021-01-04T12:52:32.752" v="437"/>
          <ac:spMkLst>
            <pc:docMk/>
            <pc:sldMk cId="1543642543" sldId="26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31.039" v="998"/>
          <ac:spMkLst>
            <pc:docMk/>
            <pc:sldMk cId="1543642543" sldId="265"/>
            <ac:spMk id="76" creationId="{E7C0A1B9-E5DC-4408-9741-E397AF3E5E39}"/>
          </ac:spMkLst>
        </pc:spChg>
        <pc:spChg chg="mod">
          <ac:chgData name="Biton, Peleg" userId="80974794-56d2-47d4-996f-5efaf19f89da" providerId="ADAL" clId="{488B2C2B-1EC4-445F-AB73-4FCF8A045DBF}" dt="2021-01-04T12:52:12.170" v="434" actId="1076"/>
          <ac:spMkLst>
            <pc:docMk/>
            <pc:sldMk cId="1543642543" sldId="26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2:18.663" v="435" actId="1076"/>
          <ac:spMkLst>
            <pc:docMk/>
            <pc:sldMk cId="1543642543" sldId="26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2:52:50.418" v="449" actId="20577"/>
          <ac:spMkLst>
            <pc:docMk/>
            <pc:sldMk cId="1543642543" sldId="265"/>
            <ac:spMk id="84" creationId="{56CAD5D7-142B-49CE-8305-9120857511BC}"/>
          </ac:spMkLst>
        </pc:spChg>
        <pc:grpChg chg="add del mod">
          <ac:chgData name="Biton, Peleg" userId="80974794-56d2-47d4-996f-5efaf19f89da" providerId="ADAL" clId="{488B2C2B-1EC4-445F-AB73-4FCF8A045DBF}" dt="2021-01-04T13:16:46.903" v="928" actId="478"/>
          <ac:grpSpMkLst>
            <pc:docMk/>
            <pc:sldMk cId="1543642543" sldId="265"/>
            <ac:grpSpMk id="44" creationId="{9E487905-1CAB-430A-B069-05A922F15B44}"/>
          </ac:grpSpMkLst>
        </pc:grpChg>
        <pc:grpChg chg="mod">
          <ac:chgData name="Biton, Peleg" userId="80974794-56d2-47d4-996f-5efaf19f89da" providerId="ADAL" clId="{488B2C2B-1EC4-445F-AB73-4FCF8A045DBF}" dt="2021-01-04T13:09:15.236" v="815"/>
          <ac:grpSpMkLst>
            <pc:docMk/>
            <pc:sldMk cId="1543642543" sldId="265"/>
            <ac:grpSpMk id="45" creationId="{DC4A047F-5AC8-4607-AFBB-32488701B3B0}"/>
          </ac:grpSpMkLst>
        </pc:grpChg>
        <pc:grpChg chg="add">
          <ac:chgData name="Biton, Peleg" userId="80974794-56d2-47d4-996f-5efaf19f89da" providerId="ADAL" clId="{488B2C2B-1EC4-445F-AB73-4FCF8A045DBF}" dt="2021-01-04T13:16:47.319" v="929"/>
          <ac:grpSpMkLst>
            <pc:docMk/>
            <pc:sldMk cId="1543642543" sldId="265"/>
            <ac:grpSpMk id="55" creationId="{C4186402-0F02-472B-8C65-CBED55D47B50}"/>
          </ac:grpSpMkLst>
        </pc:grpChg>
      </pc:sldChg>
      <pc:sldChg chg="del">
        <pc:chgData name="Biton, Peleg" userId="80974794-56d2-47d4-996f-5efaf19f89da" providerId="ADAL" clId="{488B2C2B-1EC4-445F-AB73-4FCF8A045DBF}" dt="2021-01-04T12:46:08.326" v="331" actId="2696"/>
        <pc:sldMkLst>
          <pc:docMk/>
          <pc:sldMk cId="2009898479" sldId="265"/>
        </pc:sldMkLst>
      </pc:sldChg>
      <pc:sldChg chg="addSp delSp modSp add">
        <pc:chgData name="Biton, Peleg" userId="80974794-56d2-47d4-996f-5efaf19f89da" providerId="ADAL" clId="{488B2C2B-1EC4-445F-AB73-4FCF8A045DBF}" dt="2021-01-04T13:23:35.707" v="999"/>
        <pc:sldMkLst>
          <pc:docMk/>
          <pc:sldMk cId="306140974" sldId="266"/>
        </pc:sldMkLst>
        <pc:spChg chg="del">
          <ac:chgData name="Biton, Peleg" userId="80974794-56d2-47d4-996f-5efaf19f89da" providerId="ADAL" clId="{488B2C2B-1EC4-445F-AB73-4FCF8A045DBF}" dt="2021-01-04T13:07:14.893" v="797" actId="478"/>
          <ac:spMkLst>
            <pc:docMk/>
            <pc:sldMk cId="306140974" sldId="266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3:07:17.287" v="799" actId="20577"/>
          <ac:spMkLst>
            <pc:docMk/>
            <pc:sldMk cId="306140974" sldId="266"/>
            <ac:spMk id="48" creationId="{D6FF7362-BD58-410E-BC8D-9BAABBBE4055}"/>
          </ac:spMkLst>
        </pc:spChg>
        <pc:spChg chg="mod">
          <ac:chgData name="Biton, Peleg" userId="80974794-56d2-47d4-996f-5efaf19f89da" providerId="ADAL" clId="{488B2C2B-1EC4-445F-AB73-4FCF8A045DBF}" dt="2021-01-04T13:09:19.173" v="816"/>
          <ac:spMkLst>
            <pc:docMk/>
            <pc:sldMk cId="306140974" sldId="266"/>
            <ac:spMk id="49" creationId="{06DF937E-890E-4FC8-96DB-32C67D0CAD68}"/>
          </ac:spMkLst>
        </pc:spChg>
        <pc:spChg chg="mod">
          <ac:chgData name="Biton, Peleg" userId="80974794-56d2-47d4-996f-5efaf19f89da" providerId="ADAL" clId="{488B2C2B-1EC4-445F-AB73-4FCF8A045DBF}" dt="2021-01-04T12:53:19.246" v="461" actId="20577"/>
          <ac:spMkLst>
            <pc:docMk/>
            <pc:sldMk cId="306140974" sldId="26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2:53:05.845" v="451" actId="1076"/>
          <ac:spMkLst>
            <pc:docMk/>
            <pc:sldMk cId="306140974" sldId="26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2:53:11.040" v="452" actId="1076"/>
          <ac:spMkLst>
            <pc:docMk/>
            <pc:sldMk cId="306140974" sldId="26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16:39.128" v="927" actId="20577"/>
          <ac:spMkLst>
            <pc:docMk/>
            <pc:sldMk cId="306140974" sldId="266"/>
            <ac:spMk id="96" creationId="{2C4EF132-F39A-4E52-AB86-03F50B09FBAC}"/>
          </ac:spMkLst>
        </pc:spChg>
        <pc:spChg chg="mod">
          <ac:chgData name="Biton, Peleg" userId="80974794-56d2-47d4-996f-5efaf19f89da" providerId="ADAL" clId="{488B2C2B-1EC4-445F-AB73-4FCF8A045DBF}" dt="2021-01-04T13:23:35.707" v="999"/>
          <ac:spMkLst>
            <pc:docMk/>
            <pc:sldMk cId="306140974" sldId="266"/>
            <ac:spMk id="97" creationId="{087560E1-04DF-4220-A87D-88CE11C431EC}"/>
          </ac:spMkLst>
        </pc:spChg>
        <pc:grpChg chg="add del">
          <ac:chgData name="Biton, Peleg" userId="80974794-56d2-47d4-996f-5efaf19f89da" providerId="ADAL" clId="{488B2C2B-1EC4-445F-AB73-4FCF8A045DBF}" dt="2021-01-04T13:16:36.656" v="925" actId="478"/>
          <ac:grpSpMkLst>
            <pc:docMk/>
            <pc:sldMk cId="306140974" sldId="266"/>
            <ac:grpSpMk id="44" creationId="{C5F39321-CE2E-4F45-8031-2E1FD4B76105}"/>
          </ac:grpSpMkLst>
        </pc:grpChg>
        <pc:grpChg chg="add del">
          <ac:chgData name="Biton, Peleg" userId="80974794-56d2-47d4-996f-5efaf19f89da" providerId="ADAL" clId="{488B2C2B-1EC4-445F-AB73-4FCF8A045DBF}" dt="2021-01-04T13:16:24.698" v="917"/>
          <ac:grpSpMkLst>
            <pc:docMk/>
            <pc:sldMk cId="306140974" sldId="266"/>
            <ac:grpSpMk id="55" creationId="{F17943A6-D26D-46BF-AE38-BBF59CBB8AB6}"/>
          </ac:grpSpMkLst>
        </pc:grpChg>
        <pc:grpChg chg="add del mod">
          <ac:chgData name="Biton, Peleg" userId="80974794-56d2-47d4-996f-5efaf19f89da" providerId="ADAL" clId="{488B2C2B-1EC4-445F-AB73-4FCF8A045DBF}" dt="2021-01-04T13:16:32.892" v="924" actId="478"/>
          <ac:grpSpMkLst>
            <pc:docMk/>
            <pc:sldMk cId="306140974" sldId="266"/>
            <ac:grpSpMk id="80" creationId="{C3504B65-C0C9-448D-91B7-4D75D6DBD972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3" creationId="{787DFBCD-F7E9-4F9F-8437-1CC92081BC08}"/>
          </ac:grpSpMkLst>
        </pc:grpChg>
        <pc:grpChg chg="mod">
          <ac:chgData name="Biton, Peleg" userId="80974794-56d2-47d4-996f-5efaf19f89da" providerId="ADAL" clId="{488B2C2B-1EC4-445F-AB73-4FCF8A045DBF}" dt="2021-01-04T13:16:25.859" v="919"/>
          <ac:grpSpMkLst>
            <pc:docMk/>
            <pc:sldMk cId="306140974" sldId="266"/>
            <ac:grpSpMk id="87" creationId="{24B62AFE-7AF1-4556-A0C1-2CB5664C0C1F}"/>
          </ac:grpSpMkLst>
        </pc:grpChg>
        <pc:grpChg chg="add">
          <ac:chgData name="Biton, Peleg" userId="80974794-56d2-47d4-996f-5efaf19f89da" providerId="ADAL" clId="{488B2C2B-1EC4-445F-AB73-4FCF8A045DBF}" dt="2021-01-04T13:16:37.024" v="926"/>
          <ac:grpSpMkLst>
            <pc:docMk/>
            <pc:sldMk cId="306140974" sldId="266"/>
            <ac:grpSpMk id="91" creationId="{CBE186CA-D583-47B6-B560-400E5D169140}"/>
          </ac:grpSpMkLst>
        </pc:grpChg>
      </pc:sldChg>
      <pc:sldChg chg="del">
        <pc:chgData name="Biton, Peleg" userId="80974794-56d2-47d4-996f-5efaf19f89da" providerId="ADAL" clId="{488B2C2B-1EC4-445F-AB73-4FCF8A045DBF}" dt="2021-01-04T12:46:08.334" v="332" actId="2696"/>
        <pc:sldMkLst>
          <pc:docMk/>
          <pc:sldMk cId="4171956318" sldId="266"/>
        </pc:sldMkLst>
      </pc:sldChg>
      <pc:sldChg chg="del">
        <pc:chgData name="Biton, Peleg" userId="80974794-56d2-47d4-996f-5efaf19f89da" providerId="ADAL" clId="{488B2C2B-1EC4-445F-AB73-4FCF8A045DBF}" dt="2021-01-04T12:46:08.356" v="333" actId="2696"/>
        <pc:sldMkLst>
          <pc:docMk/>
          <pc:sldMk cId="677089772" sldId="267"/>
        </pc:sldMkLst>
      </pc:sldChg>
      <pc:sldChg chg="addSp delSp modSp add">
        <pc:chgData name="Biton, Peleg" userId="80974794-56d2-47d4-996f-5efaf19f89da" providerId="ADAL" clId="{488B2C2B-1EC4-445F-AB73-4FCF8A045DBF}" dt="2021-01-04T13:23:39.727" v="1000"/>
        <pc:sldMkLst>
          <pc:docMk/>
          <pc:sldMk cId="2908697220" sldId="267"/>
        </pc:sldMkLst>
        <pc:spChg chg="del">
          <ac:chgData name="Biton, Peleg" userId="80974794-56d2-47d4-996f-5efaf19f89da" providerId="ADAL" clId="{488B2C2B-1EC4-445F-AB73-4FCF8A045DBF}" dt="2021-01-04T13:07:48.653" v="800" actId="478"/>
          <ac:spMkLst>
            <pc:docMk/>
            <pc:sldMk cId="2908697220" sldId="267"/>
            <ac:spMk id="43" creationId="{07CB71FA-6D68-44CC-B8B2-187B99CA03DE}"/>
          </ac:spMkLst>
        </pc:spChg>
        <pc:spChg chg="add ord">
          <ac:chgData name="Biton, Peleg" userId="80974794-56d2-47d4-996f-5efaf19f89da" providerId="ADAL" clId="{488B2C2B-1EC4-445F-AB73-4FCF8A045DBF}" dt="2021-01-04T12:54:11.064" v="467" actId="167"/>
          <ac:spMkLst>
            <pc:docMk/>
            <pc:sldMk cId="2908697220" sldId="267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3:09:29.841" v="817"/>
          <ac:spMkLst>
            <pc:docMk/>
            <pc:sldMk cId="2908697220" sldId="267"/>
            <ac:spMk id="50" creationId="{80604A0D-021D-4063-9EC9-3C7E0A8B03BE}"/>
          </ac:spMkLst>
        </pc:spChg>
        <pc:spChg chg="mod">
          <ac:chgData name="Biton, Peleg" userId="80974794-56d2-47d4-996f-5efaf19f89da" providerId="ADAL" clId="{488B2C2B-1EC4-445F-AB73-4FCF8A045DBF}" dt="2021-01-04T12:53:35.931" v="463" actId="1076"/>
          <ac:spMkLst>
            <pc:docMk/>
            <pc:sldMk cId="2908697220" sldId="26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3:39.727" v="1000"/>
          <ac:spMkLst>
            <pc:docMk/>
            <pc:sldMk cId="2908697220" sldId="267"/>
            <ac:spMk id="80" creationId="{4415E13F-0530-4CBC-A84E-843EEC63EF00}"/>
          </ac:spMkLst>
        </pc:spChg>
        <pc:spChg chg="mod">
          <ac:chgData name="Biton, Peleg" userId="80974794-56d2-47d4-996f-5efaf19f89da" providerId="ADAL" clId="{488B2C2B-1EC4-445F-AB73-4FCF8A045DBF}" dt="2021-01-04T12:53:45.723" v="464" actId="1076"/>
          <ac:spMkLst>
            <pc:docMk/>
            <pc:sldMk cId="2908697220" sldId="267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2:54:04.160" v="465" actId="478"/>
          <ac:spMkLst>
            <pc:docMk/>
            <pc:sldMk cId="2908697220" sldId="267"/>
            <ac:spMk id="84" creationId="{56CAD5D7-142B-49CE-8305-9120857511BC}"/>
          </ac:spMkLst>
        </pc:spChg>
        <pc:grpChg chg="add del">
          <ac:chgData name="Biton, Peleg" userId="80974794-56d2-47d4-996f-5efaf19f89da" providerId="ADAL" clId="{488B2C2B-1EC4-445F-AB73-4FCF8A045DBF}" dt="2021-01-04T13:16:18.349" v="913" actId="478"/>
          <ac:grpSpMkLst>
            <pc:docMk/>
            <pc:sldMk cId="2908697220" sldId="267"/>
            <ac:grpSpMk id="45" creationId="{5BF0EC11-D0C1-45E0-A32E-3E7C4644048C}"/>
          </ac:grpSpMkLst>
        </pc:grpChg>
        <pc:grpChg chg="add del">
          <ac:chgData name="Biton, Peleg" userId="80974794-56d2-47d4-996f-5efaf19f89da" providerId="ADAL" clId="{488B2C2B-1EC4-445F-AB73-4FCF8A045DBF}" dt="2021-01-04T13:16:29.060" v="922"/>
          <ac:grpSpMkLst>
            <pc:docMk/>
            <pc:sldMk cId="2908697220" sldId="267"/>
            <ac:grpSpMk id="56" creationId="{3406414C-D32B-4DEF-89D7-10801D995CA1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42.455" v="1001"/>
        <pc:sldMkLst>
          <pc:docMk/>
          <pc:sldMk cId="1230260718" sldId="268"/>
        </pc:sldMkLst>
        <pc:spChg chg="del">
          <ac:chgData name="Biton, Peleg" userId="80974794-56d2-47d4-996f-5efaf19f89da" providerId="ADAL" clId="{488B2C2B-1EC4-445F-AB73-4FCF8A045DBF}" dt="2021-01-04T13:07:55.634" v="802" actId="478"/>
          <ac:spMkLst>
            <pc:docMk/>
            <pc:sldMk cId="1230260718" sldId="268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18.770" v="521" actId="20577"/>
          <ac:spMkLst>
            <pc:docMk/>
            <pc:sldMk cId="1230260718" sldId="268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5" creationId="{E484ED02-E50C-4DD7-86ED-45E0E0E05FAA}"/>
          </ac:spMkLst>
        </pc:spChg>
        <pc:spChg chg="add mod">
          <ac:chgData name="Biton, Peleg" userId="80974794-56d2-47d4-996f-5efaf19f89da" providerId="ADAL" clId="{488B2C2B-1EC4-445F-AB73-4FCF8A045DBF}" dt="2021-01-04T12:54:42.614" v="472" actId="1076"/>
          <ac:spMkLst>
            <pc:docMk/>
            <pc:sldMk cId="1230260718" sldId="268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5:06.568" v="503" actId="20577"/>
          <ac:spMkLst>
            <pc:docMk/>
            <pc:sldMk cId="1230260718" sldId="268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2:55:55.902" v="514" actId="20577"/>
          <ac:spMkLst>
            <pc:docMk/>
            <pc:sldMk cId="1230260718" sldId="268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2:54:34.024" v="470" actId="478"/>
          <ac:spMkLst>
            <pc:docMk/>
            <pc:sldMk cId="1230260718" sldId="268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2:54:32.850" v="469" actId="478"/>
          <ac:spMkLst>
            <pc:docMk/>
            <pc:sldMk cId="1230260718" sldId="268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3:42.455" v="1001"/>
          <ac:spMkLst>
            <pc:docMk/>
            <pc:sldMk cId="1230260718" sldId="268"/>
            <ac:spMk id="84" creationId="{BD1560D7-14ED-4980-A837-22C123DEAE8B}"/>
          </ac:spMkLst>
        </pc:spChg>
        <pc:grpChg chg="add del">
          <ac:chgData name="Biton, Peleg" userId="80974794-56d2-47d4-996f-5efaf19f89da" providerId="ADAL" clId="{488B2C2B-1EC4-445F-AB73-4FCF8A045DBF}" dt="2021-01-04T13:16:14.080" v="911" actId="478"/>
          <ac:grpSpMkLst>
            <pc:docMk/>
            <pc:sldMk cId="1230260718" sldId="268"/>
            <ac:grpSpMk id="48" creationId="{35C875D0-2E9F-4FDC-B680-F873EF17D41C}"/>
          </ac:grpSpMkLst>
        </pc:grpChg>
        <pc:grpChg chg="add">
          <ac:chgData name="Biton, Peleg" userId="80974794-56d2-47d4-996f-5efaf19f89da" providerId="ADAL" clId="{488B2C2B-1EC4-445F-AB73-4FCF8A045DBF}" dt="2021-01-04T13:16:14.496" v="912"/>
          <ac:grpSpMkLst>
            <pc:docMk/>
            <pc:sldMk cId="1230260718" sldId="268"/>
            <ac:grpSpMk id="66" creationId="{6DCDB87B-E2DB-4CD4-B65C-D6BD7B02D8A5}"/>
          </ac:grpSpMkLst>
        </pc:grpChg>
      </pc:sldChg>
      <pc:sldChg chg="del">
        <pc:chgData name="Biton, Peleg" userId="80974794-56d2-47d4-996f-5efaf19f89da" providerId="ADAL" clId="{488B2C2B-1EC4-445F-AB73-4FCF8A045DBF}" dt="2021-01-04T12:46:08.377" v="334" actId="2696"/>
        <pc:sldMkLst>
          <pc:docMk/>
          <pc:sldMk cId="1601061006" sldId="268"/>
        </pc:sldMkLst>
      </pc:sldChg>
      <pc:sldChg chg="del">
        <pc:chgData name="Biton, Peleg" userId="80974794-56d2-47d4-996f-5efaf19f89da" providerId="ADAL" clId="{488B2C2B-1EC4-445F-AB73-4FCF8A045DBF}" dt="2021-01-04T12:46:08.387" v="335" actId="2696"/>
        <pc:sldMkLst>
          <pc:docMk/>
          <pc:sldMk cId="3036998420" sldId="269"/>
        </pc:sldMkLst>
      </pc:sldChg>
      <pc:sldChg chg="addSp delSp modSp add">
        <pc:chgData name="Biton, Peleg" userId="80974794-56d2-47d4-996f-5efaf19f89da" providerId="ADAL" clId="{488B2C2B-1EC4-445F-AB73-4FCF8A045DBF}" dt="2021-01-04T13:23:46.712" v="1002"/>
        <pc:sldMkLst>
          <pc:docMk/>
          <pc:sldMk cId="3086092750" sldId="269"/>
        </pc:sldMkLst>
        <pc:spChg chg="add del">
          <ac:chgData name="Biton, Peleg" userId="80974794-56d2-47d4-996f-5efaf19f89da" providerId="ADAL" clId="{488B2C2B-1EC4-445F-AB73-4FCF8A045DBF}" dt="2021-01-04T13:09:54.955" v="819"/>
          <ac:spMkLst>
            <pc:docMk/>
            <pc:sldMk cId="3086092750" sldId="269"/>
            <ac:spMk id="2" creationId="{1B729939-FABA-4B64-B18B-E9B8024AE21F}"/>
          </ac:spMkLst>
        </pc:spChg>
        <pc:spChg chg="del">
          <ac:chgData name="Biton, Peleg" userId="80974794-56d2-47d4-996f-5efaf19f89da" providerId="ADAL" clId="{488B2C2B-1EC4-445F-AB73-4FCF8A045DBF}" dt="2021-01-04T13:10:03.023" v="822" actId="478"/>
          <ac:spMkLst>
            <pc:docMk/>
            <pc:sldMk cId="3086092750" sldId="269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6:42.725" v="529" actId="1076"/>
          <ac:spMkLst>
            <pc:docMk/>
            <pc:sldMk cId="3086092750" sldId="269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6:56.681" v="532" actId="1036"/>
          <ac:spMkLst>
            <pc:docMk/>
            <pc:sldMk cId="3086092750" sldId="269"/>
            <ac:spMk id="47" creationId="{3EBF8E4E-FF30-4D70-A3F2-D4DB57CB0E6F}"/>
          </ac:spMkLst>
        </pc:spChg>
        <pc:spChg chg="mod">
          <ac:chgData name="Biton, Peleg" userId="80974794-56d2-47d4-996f-5efaf19f89da" providerId="ADAL" clId="{488B2C2B-1EC4-445F-AB73-4FCF8A045DBF}" dt="2021-01-04T12:56:37.031" v="528" actId="20577"/>
          <ac:spMkLst>
            <pc:docMk/>
            <pc:sldMk cId="3086092750" sldId="269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3:46.712" v="1002"/>
          <ac:spMkLst>
            <pc:docMk/>
            <pc:sldMk cId="3086092750" sldId="269"/>
            <ac:spMk id="89" creationId="{745DE57C-4F10-4C7D-8A37-98B83FD27FFF}"/>
          </ac:spMkLst>
        </pc:spChg>
        <pc:grpChg chg="add del">
          <ac:chgData name="Biton, Peleg" userId="80974794-56d2-47d4-996f-5efaf19f89da" providerId="ADAL" clId="{488B2C2B-1EC4-445F-AB73-4FCF8A045DBF}" dt="2021-01-04T13:10:01.099" v="821"/>
          <ac:grpSpMkLst>
            <pc:docMk/>
            <pc:sldMk cId="3086092750" sldId="269"/>
            <ac:grpSpMk id="48" creationId="{5007A827-9480-48F6-B007-7E86876B1BF3}"/>
          </ac:grpSpMkLst>
        </pc:grpChg>
        <pc:grpChg chg="add del">
          <ac:chgData name="Biton, Peleg" userId="80974794-56d2-47d4-996f-5efaf19f89da" providerId="ADAL" clId="{488B2C2B-1EC4-445F-AB73-4FCF8A045DBF}" dt="2021-01-04T13:16:09.501" v="909" actId="478"/>
          <ac:grpSpMkLst>
            <pc:docMk/>
            <pc:sldMk cId="3086092750" sldId="269"/>
            <ac:grpSpMk id="66" creationId="{EF55763F-B386-4E90-8B47-FA67D70143D0}"/>
          </ac:grpSpMkLst>
        </pc:grpChg>
        <pc:grpChg chg="add">
          <ac:chgData name="Biton, Peleg" userId="80974794-56d2-47d4-996f-5efaf19f89da" providerId="ADAL" clId="{488B2C2B-1EC4-445F-AB73-4FCF8A045DBF}" dt="2021-01-04T13:16:09.938" v="910"/>
          <ac:grpSpMkLst>
            <pc:docMk/>
            <pc:sldMk cId="3086092750" sldId="269"/>
            <ac:grpSpMk id="82" creationId="{E94C9119-8EC3-4E63-B865-EF591CBF75B2}"/>
          </ac:grpSpMkLst>
        </pc:grpChg>
      </pc:sldChg>
      <pc:sldChg chg="addSp delSp modSp add">
        <pc:chgData name="Biton, Peleg" userId="80974794-56d2-47d4-996f-5efaf19f89da" providerId="ADAL" clId="{488B2C2B-1EC4-445F-AB73-4FCF8A045DBF}" dt="2021-01-04T13:23:51.125" v="1003"/>
        <pc:sldMkLst>
          <pc:docMk/>
          <pc:sldMk cId="1775301167" sldId="270"/>
        </pc:sldMkLst>
        <pc:spChg chg="del">
          <ac:chgData name="Biton, Peleg" userId="80974794-56d2-47d4-996f-5efaf19f89da" providerId="ADAL" clId="{488B2C2B-1EC4-445F-AB73-4FCF8A045DBF}" dt="2021-01-04T13:10:10.422" v="824" actId="478"/>
          <ac:spMkLst>
            <pc:docMk/>
            <pc:sldMk cId="1775301167" sldId="270"/>
            <ac:spMk id="43" creationId="{07CB71FA-6D68-44CC-B8B2-187B99CA03DE}"/>
          </ac:spMkLst>
        </pc:spChg>
        <pc:spChg chg="del mod">
          <ac:chgData name="Biton, Peleg" userId="80974794-56d2-47d4-996f-5efaf19f89da" providerId="ADAL" clId="{488B2C2B-1EC4-445F-AB73-4FCF8A045DBF}" dt="2021-01-04T12:58:00.106" v="545" actId="478"/>
          <ac:spMkLst>
            <pc:docMk/>
            <pc:sldMk cId="1775301167" sldId="270"/>
            <ac:spMk id="44" creationId="{67A30381-3A55-41A3-9625-CFB7804256E1}"/>
          </ac:spMkLst>
        </pc:spChg>
        <pc:spChg chg="mod">
          <ac:chgData name="Biton, Peleg" userId="80974794-56d2-47d4-996f-5efaf19f89da" providerId="ADAL" clId="{488B2C2B-1EC4-445F-AB73-4FCF8A045DBF}" dt="2021-01-04T12:57:19.613" v="534" actId="1076"/>
          <ac:spMkLst>
            <pc:docMk/>
            <pc:sldMk cId="1775301167" sldId="270"/>
            <ac:spMk id="45" creationId="{E484ED02-E50C-4DD7-86ED-45E0E0E05FAA}"/>
          </ac:spMkLst>
        </pc:spChg>
        <pc:spChg chg="mod">
          <ac:chgData name="Biton, Peleg" userId="80974794-56d2-47d4-996f-5efaf19f89da" providerId="ADAL" clId="{488B2C2B-1EC4-445F-AB73-4FCF8A045DBF}" dt="2021-01-04T12:57:23.041" v="535" actId="1076"/>
          <ac:spMkLst>
            <pc:docMk/>
            <pc:sldMk cId="1775301167" sldId="270"/>
            <ac:spMk id="47" creationId="{3EBF8E4E-FF30-4D70-A3F2-D4DB57CB0E6F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8" creationId="{313003F9-323B-432A-9014-448467955493}"/>
          </ac:spMkLst>
        </pc:spChg>
        <pc:spChg chg="add">
          <ac:chgData name="Biton, Peleg" userId="80974794-56d2-47d4-996f-5efaf19f89da" providerId="ADAL" clId="{488B2C2B-1EC4-445F-AB73-4FCF8A045DBF}" dt="2021-01-04T12:58:08.434" v="547"/>
          <ac:spMkLst>
            <pc:docMk/>
            <pc:sldMk cId="1775301167" sldId="270"/>
            <ac:spMk id="49" creationId="{41D90B15-C3DE-4216-96E7-92A4D77AD57F}"/>
          </ac:spMkLst>
        </pc:spChg>
        <pc:spChg chg="mod">
          <ac:chgData name="Biton, Peleg" userId="80974794-56d2-47d4-996f-5efaf19f89da" providerId="ADAL" clId="{488B2C2B-1EC4-445F-AB73-4FCF8A045DBF}" dt="2021-01-04T13:10:13.728" v="826" actId="20577"/>
          <ac:spMkLst>
            <pc:docMk/>
            <pc:sldMk cId="1775301167" sldId="270"/>
            <ac:spMk id="65" creationId="{F672B756-4732-4EDE-83FC-09877F51D3C8}"/>
          </ac:spMkLst>
        </pc:spChg>
        <pc:spChg chg="mod">
          <ac:chgData name="Biton, Peleg" userId="80974794-56d2-47d4-996f-5efaf19f89da" providerId="ADAL" clId="{488B2C2B-1EC4-445F-AB73-4FCF8A045DBF}" dt="2021-01-04T12:58:23.283" v="555" actId="20577"/>
          <ac:spMkLst>
            <pc:docMk/>
            <pc:sldMk cId="1775301167" sldId="270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16:05.735" v="908" actId="20577"/>
          <ac:spMkLst>
            <pc:docMk/>
            <pc:sldMk cId="1775301167" sldId="270"/>
            <ac:spMk id="83" creationId="{64451242-105A-4835-8594-66F969DD6300}"/>
          </ac:spMkLst>
        </pc:spChg>
        <pc:spChg chg="mod">
          <ac:chgData name="Biton, Peleg" userId="80974794-56d2-47d4-996f-5efaf19f89da" providerId="ADAL" clId="{488B2C2B-1EC4-445F-AB73-4FCF8A045DBF}" dt="2021-01-04T13:23:51.125" v="1003"/>
          <ac:spMkLst>
            <pc:docMk/>
            <pc:sldMk cId="1775301167" sldId="270"/>
            <ac:spMk id="84" creationId="{A6E52134-E4C0-4FAC-B311-28543A803BC6}"/>
          </ac:spMkLst>
        </pc:spChg>
        <pc:spChg chg="del">
          <ac:chgData name="Biton, Peleg" userId="80974794-56d2-47d4-996f-5efaf19f89da" providerId="ADAL" clId="{488B2C2B-1EC4-445F-AB73-4FCF8A045DBF}" dt="2021-01-04T12:58:07.970" v="546" actId="478"/>
          <ac:spMkLst>
            <pc:docMk/>
            <pc:sldMk cId="1775301167" sldId="270"/>
            <ac:spMk id="85" creationId="{A8F13CB2-141E-4C40-9DBA-4514CA5BDABB}"/>
          </ac:spMkLst>
        </pc:spChg>
        <pc:grpChg chg="add del">
          <ac:chgData name="Biton, Peleg" userId="80974794-56d2-47d4-996f-5efaf19f89da" providerId="ADAL" clId="{488B2C2B-1EC4-445F-AB73-4FCF8A045DBF}" dt="2021-01-04T13:16:03.352" v="906" actId="478"/>
          <ac:grpSpMkLst>
            <pc:docMk/>
            <pc:sldMk cId="1775301167" sldId="270"/>
            <ac:grpSpMk id="50" creationId="{33334D84-0595-4392-9A18-318C36CF7FCF}"/>
          </ac:grpSpMkLst>
        </pc:grpChg>
        <pc:grpChg chg="add">
          <ac:chgData name="Biton, Peleg" userId="80974794-56d2-47d4-996f-5efaf19f89da" providerId="ADAL" clId="{488B2C2B-1EC4-445F-AB73-4FCF8A045DBF}" dt="2021-01-04T13:16:03.746" v="907"/>
          <ac:grpSpMkLst>
            <pc:docMk/>
            <pc:sldMk cId="1775301167" sldId="270"/>
            <ac:grpSpMk id="70" creationId="{E772A630-F7CB-42C0-B91A-398F0F0B3099}"/>
          </ac:grpSpMkLst>
        </pc:grpChg>
      </pc:sldChg>
      <pc:sldChg chg="del">
        <pc:chgData name="Biton, Peleg" userId="80974794-56d2-47d4-996f-5efaf19f89da" providerId="ADAL" clId="{488B2C2B-1EC4-445F-AB73-4FCF8A045DBF}" dt="2021-01-04T12:46:08.415" v="336" actId="2696"/>
        <pc:sldMkLst>
          <pc:docMk/>
          <pc:sldMk cId="4082525981" sldId="270"/>
        </pc:sldMkLst>
      </pc:sldChg>
      <pc:sldChg chg="add del">
        <pc:chgData name="Biton, Peleg" userId="80974794-56d2-47d4-996f-5efaf19f89da" providerId="ADAL" clId="{488B2C2B-1EC4-445F-AB73-4FCF8A045DBF}" dt="2021-01-04T12:57:56.150" v="543"/>
        <pc:sldMkLst>
          <pc:docMk/>
          <pc:sldMk cId="968166178" sldId="271"/>
        </pc:sldMkLst>
      </pc:sldChg>
      <pc:sldChg chg="del">
        <pc:chgData name="Biton, Peleg" userId="80974794-56d2-47d4-996f-5efaf19f89da" providerId="ADAL" clId="{488B2C2B-1EC4-445F-AB73-4FCF8A045DBF}" dt="2021-01-04T12:46:08.426" v="337" actId="2696"/>
        <pc:sldMkLst>
          <pc:docMk/>
          <pc:sldMk cId="2475588630" sldId="271"/>
        </pc:sldMkLst>
      </pc:sldChg>
      <pc:sldChg chg="addSp delSp modSp add">
        <pc:chgData name="Biton, Peleg" userId="80974794-56d2-47d4-996f-5efaf19f89da" providerId="ADAL" clId="{488B2C2B-1EC4-445F-AB73-4FCF8A045DBF}" dt="2021-01-04T13:23:53.993" v="1004"/>
        <pc:sldMkLst>
          <pc:docMk/>
          <pc:sldMk cId="2757354936" sldId="271"/>
        </pc:sldMkLst>
        <pc:spChg chg="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3" creationId="{07CB71FA-6D68-44CC-B8B2-187B99CA03DE}"/>
          </ac:spMkLst>
        </pc:spChg>
        <pc:spChg chg="mod">
          <ac:chgData name="Biton, Peleg" userId="80974794-56d2-47d4-996f-5efaf19f89da" providerId="ADAL" clId="{488B2C2B-1EC4-445F-AB73-4FCF8A045DBF}" dt="2021-01-04T12:59:01.215" v="574" actId="20577"/>
          <ac:spMkLst>
            <pc:docMk/>
            <pc:sldMk cId="2757354936" sldId="271"/>
            <ac:spMk id="44" creationId="{67A30381-3A55-41A3-9625-CFB7804256E1}"/>
          </ac:spMkLst>
        </pc:spChg>
        <pc:spChg chg="add mod">
          <ac:chgData name="Biton, Peleg" userId="80974794-56d2-47d4-996f-5efaf19f89da" providerId="ADAL" clId="{488B2C2B-1EC4-445F-AB73-4FCF8A045DBF}" dt="2021-01-04T13:10:34.969" v="827" actId="6549"/>
          <ac:spMkLst>
            <pc:docMk/>
            <pc:sldMk cId="2757354936" sldId="271"/>
            <ac:spMk id="48" creationId="{CEA841EF-9D48-4131-973F-F04C61AB4431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49" creationId="{063CA35E-688B-4F0D-9BE9-F23517B80ED7}"/>
          </ac:spMkLst>
        </pc:spChg>
        <pc:spChg chg="add mod">
          <ac:chgData name="Biton, Peleg" userId="80974794-56d2-47d4-996f-5efaf19f89da" providerId="ADAL" clId="{488B2C2B-1EC4-445F-AB73-4FCF8A045DBF}" dt="2021-01-04T13:03:43.053" v="665" actId="164"/>
          <ac:spMkLst>
            <pc:docMk/>
            <pc:sldMk cId="2757354936" sldId="271"/>
            <ac:spMk id="50" creationId="{BD10D426-D36E-41BB-872D-BF877EE46AF8}"/>
          </ac:spMkLst>
        </pc:spChg>
        <pc:spChg chg="mod">
          <ac:chgData name="Biton, Peleg" userId="80974794-56d2-47d4-996f-5efaf19f89da" providerId="ADAL" clId="{488B2C2B-1EC4-445F-AB73-4FCF8A045DBF}" dt="2021-01-04T12:58:44.087" v="568" actId="20577"/>
          <ac:spMkLst>
            <pc:docMk/>
            <pc:sldMk cId="2757354936" sldId="271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10:39.193" v="830" actId="20577"/>
          <ac:spMkLst>
            <pc:docMk/>
            <pc:sldMk cId="2757354936" sldId="271"/>
            <ac:spMk id="66" creationId="{DDA80756-3691-43F9-8B0F-B19A0DA0B0AA}"/>
          </ac:spMkLst>
        </pc:spChg>
        <pc:spChg chg="mod">
          <ac:chgData name="Biton, Peleg" userId="80974794-56d2-47d4-996f-5efaf19f89da" providerId="ADAL" clId="{488B2C2B-1EC4-445F-AB73-4FCF8A045DBF}" dt="2021-01-04T13:00:17.831" v="597" actId="1076"/>
          <ac:spMkLst>
            <pc:docMk/>
            <pc:sldMk cId="2757354936" sldId="271"/>
            <ac:spMk id="85" creationId="{A8F13CB2-141E-4C40-9DBA-4514CA5BDABB}"/>
          </ac:spMkLst>
        </pc:spChg>
        <pc:spChg chg="mod">
          <ac:chgData name="Biton, Peleg" userId="80974794-56d2-47d4-996f-5efaf19f89da" providerId="ADAL" clId="{488B2C2B-1EC4-445F-AB73-4FCF8A045DBF}" dt="2021-01-04T13:23:53.993" v="1004"/>
          <ac:spMkLst>
            <pc:docMk/>
            <pc:sldMk cId="2757354936" sldId="271"/>
            <ac:spMk id="91" creationId="{6D540FB5-EDE2-4ED7-9114-8908844BDCB0}"/>
          </ac:spMkLst>
        </pc:spChg>
        <pc:grpChg chg="add del mod">
          <ac:chgData name="Biton, Peleg" userId="80974794-56d2-47d4-996f-5efaf19f89da" providerId="ADAL" clId="{488B2C2B-1EC4-445F-AB73-4FCF8A045DBF}" dt="2021-01-04T13:10:36.397" v="828" actId="478"/>
          <ac:grpSpMkLst>
            <pc:docMk/>
            <pc:sldMk cId="2757354936" sldId="271"/>
            <ac:grpSpMk id="2" creationId="{7CE1634D-0BFD-4AFB-AEB9-2CDC02B128FB}"/>
          </ac:grpSpMkLst>
        </pc:grpChg>
        <pc:grpChg chg="add del">
          <ac:chgData name="Biton, Peleg" userId="80974794-56d2-47d4-996f-5efaf19f89da" providerId="ADAL" clId="{488B2C2B-1EC4-445F-AB73-4FCF8A045DBF}" dt="2021-01-04T13:15:50.354" v="904" actId="478"/>
          <ac:grpSpMkLst>
            <pc:docMk/>
            <pc:sldMk cId="2757354936" sldId="271"/>
            <ac:grpSpMk id="55" creationId="{4B51BAF3-4DAB-41F3-AE68-4066F60D0586}"/>
          </ac:grpSpMkLst>
        </pc:grpChg>
        <pc:grpChg chg="add del">
          <ac:chgData name="Biton, Peleg" userId="80974794-56d2-47d4-996f-5efaf19f89da" providerId="ADAL" clId="{488B2C2B-1EC4-445F-AB73-4FCF8A045DBF}" dt="2021-01-04T13:15:32.913" v="898"/>
          <ac:grpSpMkLst>
            <pc:docMk/>
            <pc:sldMk cId="2757354936" sldId="271"/>
            <ac:grpSpMk id="76" creationId="{E7318E94-10CC-4C90-AF9B-5F3D1551D592}"/>
          </ac:grpSpMkLst>
        </pc:grpChg>
        <pc:grpChg chg="add">
          <ac:chgData name="Biton, Peleg" userId="80974794-56d2-47d4-996f-5efaf19f89da" providerId="ADAL" clId="{488B2C2B-1EC4-445F-AB73-4FCF8A045DBF}" dt="2021-01-04T13:15:55.956" v="905"/>
          <ac:grpSpMkLst>
            <pc:docMk/>
            <pc:sldMk cId="2757354936" sldId="271"/>
            <ac:grpSpMk id="84" creationId="{0351968A-B86D-476F-B29B-7A3D3902925C}"/>
          </ac:grpSpMkLst>
        </pc:grpChg>
      </pc:sldChg>
      <pc:sldChg chg="del">
        <pc:chgData name="Biton, Peleg" userId="80974794-56d2-47d4-996f-5efaf19f89da" providerId="ADAL" clId="{488B2C2B-1EC4-445F-AB73-4FCF8A045DBF}" dt="2021-01-04T12:46:08.456" v="338" actId="2696"/>
        <pc:sldMkLst>
          <pc:docMk/>
          <pc:sldMk cId="1008400846" sldId="272"/>
        </pc:sldMkLst>
      </pc:sldChg>
      <pc:sldChg chg="addSp delSp modSp add">
        <pc:chgData name="Biton, Peleg" userId="80974794-56d2-47d4-996f-5efaf19f89da" providerId="ADAL" clId="{488B2C2B-1EC4-445F-AB73-4FCF8A045DBF}" dt="2021-01-04T13:24:05.936" v="1007" actId="207"/>
        <pc:sldMkLst>
          <pc:docMk/>
          <pc:sldMk cId="4025890550" sldId="272"/>
        </pc:sldMkLst>
        <pc:spChg chg="add mod">
          <ac:chgData name="Biton, Peleg" userId="80974794-56d2-47d4-996f-5efaf19f89da" providerId="ADAL" clId="{488B2C2B-1EC4-445F-AB73-4FCF8A045DBF}" dt="2021-01-04T13:13:41.653" v="871" actId="20577"/>
          <ac:spMkLst>
            <pc:docMk/>
            <pc:sldMk cId="4025890550" sldId="272"/>
            <ac:spMk id="2" creationId="{E85759DE-A99A-4BB4-9DE2-C99C811A0A64}"/>
          </ac:spMkLst>
        </pc:spChg>
        <pc:spChg chg="add mod">
          <ac:chgData name="Biton, Peleg" userId="80974794-56d2-47d4-996f-5efaf19f89da" providerId="ADAL" clId="{488B2C2B-1EC4-445F-AB73-4FCF8A045DBF}" dt="2021-01-04T13:20:18.515" v="979" actId="20577"/>
          <ac:spMkLst>
            <pc:docMk/>
            <pc:sldMk cId="4025890550" sldId="272"/>
            <ac:spMk id="5" creationId="{B930FF49-09CB-4862-9B4D-AC67275401EC}"/>
          </ac:spMkLst>
        </pc:spChg>
        <pc:spChg chg="add mod">
          <ac:chgData name="Biton, Peleg" userId="80974794-56d2-47d4-996f-5efaf19f89da" providerId="ADAL" clId="{488B2C2B-1EC4-445F-AB73-4FCF8A045DBF}" dt="2021-01-04T13:22:17.571" v="992" actId="207"/>
          <ac:spMkLst>
            <pc:docMk/>
            <pc:sldMk cId="4025890550" sldId="272"/>
            <ac:spMk id="7" creationId="{71D79EC5-D264-432B-9B12-3BADD121A16A}"/>
          </ac:spMkLst>
        </pc:spChg>
        <pc:spChg chg="add del">
          <ac:chgData name="Biton, Peleg" userId="80974794-56d2-47d4-996f-5efaf19f89da" providerId="ADAL" clId="{488B2C2B-1EC4-445F-AB73-4FCF8A045DBF}" dt="2021-01-04T13:12:00.080" v="840"/>
          <ac:spMkLst>
            <pc:docMk/>
            <pc:sldMk cId="4025890550" sldId="272"/>
            <ac:spMk id="48" creationId="{AB3A045F-5300-495A-98C3-718D239AEFFF}"/>
          </ac:spMkLst>
        </pc:spChg>
        <pc:spChg chg="add mod">
          <ac:chgData name="Biton, Peleg" userId="80974794-56d2-47d4-996f-5efaf19f89da" providerId="ADAL" clId="{488B2C2B-1EC4-445F-AB73-4FCF8A045DBF}" dt="2021-01-04T13:13:19.436" v="867" actId="1037"/>
          <ac:spMkLst>
            <pc:docMk/>
            <pc:sldMk cId="4025890550" sldId="272"/>
            <ac:spMk id="49" creationId="{AAB7DBD0-4DA8-43D8-976A-E3604773E548}"/>
          </ac:spMkLst>
        </pc:spChg>
        <pc:spChg chg="add mod">
          <ac:chgData name="Biton, Peleg" userId="80974794-56d2-47d4-996f-5efaf19f89da" providerId="ADAL" clId="{488B2C2B-1EC4-445F-AB73-4FCF8A045DBF}" dt="2021-01-04T13:13:30.802" v="870" actId="1076"/>
          <ac:spMkLst>
            <pc:docMk/>
            <pc:sldMk cId="4025890550" sldId="272"/>
            <ac:spMk id="50" creationId="{A3B0F49D-B7A4-40BD-9996-99C8AD3F9193}"/>
          </ac:spMkLst>
        </pc:spChg>
        <pc:spChg chg="mod">
          <ac:chgData name="Biton, Peleg" userId="80974794-56d2-47d4-996f-5efaf19f89da" providerId="ADAL" clId="{488B2C2B-1EC4-445F-AB73-4FCF8A045DBF}" dt="2021-01-04T13:15:49.602" v="903" actId="1038"/>
          <ac:spMkLst>
            <pc:docMk/>
            <pc:sldMk cId="4025890550" sldId="272"/>
            <ac:spMk id="65" creationId="{DDEE073A-C5BD-495F-9F2C-18E5F5F87791}"/>
          </ac:spMkLst>
        </pc:spChg>
        <pc:spChg chg="mod">
          <ac:chgData name="Biton, Peleg" userId="80974794-56d2-47d4-996f-5efaf19f89da" providerId="ADAL" clId="{488B2C2B-1EC4-445F-AB73-4FCF8A045DBF}" dt="2021-01-04T13:23:57.860" v="1005"/>
          <ac:spMkLst>
            <pc:docMk/>
            <pc:sldMk cId="4025890550" sldId="272"/>
            <ac:spMk id="67" creationId="{60EC30C9-0721-48FD-98BF-849B88E190BD}"/>
          </ac:spMkLst>
        </pc:spChg>
        <pc:spChg chg="add del">
          <ac:chgData name="Biton, Peleg" userId="80974794-56d2-47d4-996f-5efaf19f89da" providerId="ADAL" clId="{488B2C2B-1EC4-445F-AB73-4FCF8A045DBF}" dt="2021-01-04T13:12:19.669" v="845"/>
          <ac:spMkLst>
            <pc:docMk/>
            <pc:sldMk cId="4025890550" sldId="272"/>
            <ac:spMk id="70" creationId="{707DC279-EC58-402D-AC14-17847506CDA8}"/>
          </ac:spMkLst>
        </pc:spChg>
        <pc:spChg chg="add mod">
          <ac:chgData name="Biton, Peleg" userId="80974794-56d2-47d4-996f-5efaf19f89da" providerId="ADAL" clId="{488B2C2B-1EC4-445F-AB73-4FCF8A045DBF}" dt="2021-01-04T13:24:05.936" v="1007" actId="207"/>
          <ac:spMkLst>
            <pc:docMk/>
            <pc:sldMk cId="4025890550" sldId="272"/>
            <ac:spMk id="76" creationId="{9E4D68D0-1EDD-4A53-AC1D-B5B9B1BEC253}"/>
          </ac:spMkLst>
        </pc:spChg>
        <pc:spChg chg="add mod">
          <ac:chgData name="Biton, Peleg" userId="80974794-56d2-47d4-996f-5efaf19f89da" providerId="ADAL" clId="{488B2C2B-1EC4-445F-AB73-4FCF8A045DBF}" dt="2021-01-04T13:14:12.549" v="878" actId="1076"/>
          <ac:spMkLst>
            <pc:docMk/>
            <pc:sldMk cId="4025890550" sldId="272"/>
            <ac:spMk id="79" creationId="{38036C7C-A158-4633-911D-762B9D91B4FE}"/>
          </ac:spMkLst>
        </pc:spChg>
        <pc:spChg chg="add mod">
          <ac:chgData name="Biton, Peleg" userId="80974794-56d2-47d4-996f-5efaf19f89da" providerId="ADAL" clId="{488B2C2B-1EC4-445F-AB73-4FCF8A045DBF}" dt="2021-01-04T13:15:45.093" v="900" actId="164"/>
          <ac:spMkLst>
            <pc:docMk/>
            <pc:sldMk cId="4025890550" sldId="272"/>
            <ac:spMk id="80" creationId="{D6B72504-DD25-4B92-85C1-1B41C752E455}"/>
          </ac:spMkLst>
        </pc:spChg>
        <pc:spChg chg="add mod">
          <ac:chgData name="Biton, Peleg" userId="80974794-56d2-47d4-996f-5efaf19f89da" providerId="ADAL" clId="{488B2C2B-1EC4-445F-AB73-4FCF8A045DBF}" dt="2021-01-04T13:19:07.675" v="959" actId="1076"/>
          <ac:spMkLst>
            <pc:docMk/>
            <pc:sldMk cId="4025890550" sldId="272"/>
            <ac:spMk id="82" creationId="{3B6C1F77-A0EC-4064-BCF8-F2126F6C4AF4}"/>
          </ac:spMkLst>
        </pc:spChg>
        <pc:grpChg chg="add 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3" creationId="{00436ABF-4EDE-4C78-B1BA-F82B367795FF}"/>
          </ac:grpSpMkLst>
        </pc:grpChg>
        <pc:grpChg chg="mod">
          <ac:chgData name="Biton, Peleg" userId="80974794-56d2-47d4-996f-5efaf19f89da" providerId="ADAL" clId="{488B2C2B-1EC4-445F-AB73-4FCF8A045DBF}" dt="2021-01-04T13:15:45.093" v="900" actId="164"/>
          <ac:grpSpMkLst>
            <pc:docMk/>
            <pc:sldMk cId="4025890550" sldId="272"/>
            <ac:grpSpMk id="55" creationId="{4B51BAF3-4DAB-41F3-AE68-4066F60D0586}"/>
          </ac:grpSpMkLst>
        </pc:grpChg>
        <pc:grpChg chg="mod">
          <ac:chgData name="Biton, Peleg" userId="80974794-56d2-47d4-996f-5efaf19f89da" providerId="ADAL" clId="{488B2C2B-1EC4-445F-AB73-4FCF8A045DBF}" dt="2021-01-04T13:12:19.669" v="845"/>
          <ac:grpSpMkLst>
            <pc:docMk/>
            <pc:sldMk cId="4025890550" sldId="272"/>
            <ac:grpSpMk id="56" creationId="{A3A175A5-5BFF-4900-BDF2-6259B84858DC}"/>
          </ac:grpSpMkLst>
        </pc:grpChg>
      </pc:sldChg>
      <pc:sldChg chg="addSp modSp add">
        <pc:chgData name="Biton, Peleg" userId="80974794-56d2-47d4-996f-5efaf19f89da" providerId="ADAL" clId="{488B2C2B-1EC4-445F-AB73-4FCF8A045DBF}" dt="2021-01-04T13:26:22.650" v="1040" actId="20577"/>
        <pc:sldMkLst>
          <pc:docMk/>
          <pc:sldMk cId="404503862" sldId="273"/>
        </pc:sldMkLst>
        <pc:spChg chg="mod">
          <ac:chgData name="Biton, Peleg" userId="80974794-56d2-47d4-996f-5efaf19f89da" providerId="ADAL" clId="{488B2C2B-1EC4-445F-AB73-4FCF8A045DBF}" dt="2021-01-04T13:24:41.801" v="1022" actId="20577"/>
          <ac:spMkLst>
            <pc:docMk/>
            <pc:sldMk cId="404503862" sldId="273"/>
            <ac:spMk id="37" creationId="{29272CA2-4C6A-4FD4-BA56-10ADBBD8637E}"/>
          </ac:spMkLst>
        </pc:spChg>
        <pc:spChg chg="add">
          <ac:chgData name="Biton, Peleg" userId="80974794-56d2-47d4-996f-5efaf19f89da" providerId="ADAL" clId="{488B2C2B-1EC4-445F-AB73-4FCF8A045DBF}" dt="2021-01-04T13:26:00.144" v="1037"/>
          <ac:spMkLst>
            <pc:docMk/>
            <pc:sldMk cId="404503862" sldId="273"/>
            <ac:spMk id="48" creationId="{711587E7-D564-46FE-A148-559BF6402A9C}"/>
          </ac:spMkLst>
        </pc:spChg>
        <pc:spChg chg="mod">
          <ac:chgData name="Biton, Peleg" userId="80974794-56d2-47d4-996f-5efaf19f89da" providerId="ADAL" clId="{488B2C2B-1EC4-445F-AB73-4FCF8A045DBF}" dt="2021-01-04T13:24:45.868" v="1023"/>
          <ac:spMkLst>
            <pc:docMk/>
            <pc:sldMk cId="404503862" sldId="273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24:51.931" v="1024"/>
          <ac:spMkLst>
            <pc:docMk/>
            <pc:sldMk cId="404503862" sldId="273"/>
            <ac:spMk id="60" creationId="{823CF434-D7EE-4E0E-B4FB-009DB9E80008}"/>
          </ac:spMkLst>
        </pc:spChg>
        <pc:spChg chg="mod">
          <ac:chgData name="Biton, Peleg" userId="80974794-56d2-47d4-996f-5efaf19f89da" providerId="ADAL" clId="{488B2C2B-1EC4-445F-AB73-4FCF8A045DBF}" dt="2021-01-04T13:26:22.650" v="1040" actId="20577"/>
          <ac:spMkLst>
            <pc:docMk/>
            <pc:sldMk cId="404503862" sldId="273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5:56.343" v="1036" actId="20577"/>
          <ac:spMkLst>
            <pc:docMk/>
            <pc:sldMk cId="404503862" sldId="273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26:32.095" v="1042" actId="1076"/>
        <pc:sldMkLst>
          <pc:docMk/>
          <pc:sldMk cId="2525555536" sldId="274"/>
        </pc:sldMkLst>
        <pc:spChg chg="mod">
          <ac:chgData name="Biton, Peleg" userId="80974794-56d2-47d4-996f-5efaf19f89da" providerId="ADAL" clId="{488B2C2B-1EC4-445F-AB73-4FCF8A045DBF}" dt="2021-01-04T13:26:32.095" v="1042" actId="1076"/>
          <ac:spMkLst>
            <pc:docMk/>
            <pc:sldMk cId="2525555536" sldId="274"/>
            <ac:spMk id="79" creationId="{F4739436-FDA2-42C5-A724-A691F2810C8F}"/>
          </ac:spMkLst>
        </pc:spChg>
      </pc:sldChg>
      <pc:sldChg chg="modSp add">
        <pc:chgData name="Biton, Peleg" userId="80974794-56d2-47d4-996f-5efaf19f89da" providerId="ADAL" clId="{488B2C2B-1EC4-445F-AB73-4FCF8A045DBF}" dt="2021-01-04T13:28:05.809" v="1068" actId="20577"/>
        <pc:sldMkLst>
          <pc:docMk/>
          <pc:sldMk cId="846075597" sldId="275"/>
        </pc:sldMkLst>
        <pc:spChg chg="mod">
          <ac:chgData name="Biton, Peleg" userId="80974794-56d2-47d4-996f-5efaf19f89da" providerId="ADAL" clId="{488B2C2B-1EC4-445F-AB73-4FCF8A045DBF}" dt="2021-01-04T13:28:05.809" v="1068" actId="20577"/>
          <ac:spMkLst>
            <pc:docMk/>
            <pc:sldMk cId="846075597" sldId="275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7:26.634" v="1046" actId="1076"/>
          <ac:spMkLst>
            <pc:docMk/>
            <pc:sldMk cId="846075597" sldId="275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7:19.810" v="1045" actId="1076"/>
          <ac:spMkLst>
            <pc:docMk/>
            <pc:sldMk cId="846075597" sldId="275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7:48.875" v="1059" actId="20577"/>
          <ac:spMkLst>
            <pc:docMk/>
            <pc:sldMk cId="846075597" sldId="275"/>
            <ac:spMk id="84" creationId="{56CAD5D7-142B-49CE-8305-9120857511BC}"/>
          </ac:spMkLst>
        </pc:spChg>
      </pc:sldChg>
      <pc:sldChg chg="modSp add">
        <pc:chgData name="Biton, Peleg" userId="80974794-56d2-47d4-996f-5efaf19f89da" providerId="ADAL" clId="{488B2C2B-1EC4-445F-AB73-4FCF8A045DBF}" dt="2021-01-04T13:30:04.234" v="1099" actId="20577"/>
        <pc:sldMkLst>
          <pc:docMk/>
          <pc:sldMk cId="847661822" sldId="276"/>
        </pc:sldMkLst>
        <pc:spChg chg="mod">
          <ac:chgData name="Biton, Peleg" userId="80974794-56d2-47d4-996f-5efaf19f89da" providerId="ADAL" clId="{488B2C2B-1EC4-445F-AB73-4FCF8A045DBF}" dt="2021-01-04T13:29:14.923" v="1088" actId="20577"/>
          <ac:spMkLst>
            <pc:docMk/>
            <pc:sldMk cId="847661822" sldId="276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0:04.234" v="1099" actId="20577"/>
          <ac:spMkLst>
            <pc:docMk/>
            <pc:sldMk cId="847661822" sldId="276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29:04.835" v="1083" actId="1038"/>
          <ac:spMkLst>
            <pc:docMk/>
            <pc:sldMk cId="847661822" sldId="276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28:49.288" v="1070" actId="1076"/>
          <ac:spMkLst>
            <pc:docMk/>
            <pc:sldMk cId="847661822" sldId="276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29:00.323" v="1080" actId="20577"/>
          <ac:spMkLst>
            <pc:docMk/>
            <pc:sldMk cId="847661822" sldId="276"/>
            <ac:spMk id="84" creationId="{56CAD5D7-142B-49CE-8305-9120857511BC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7:30.591" v="1308"/>
        <pc:sldMkLst>
          <pc:docMk/>
          <pc:sldMk cId="3741015999" sldId="277"/>
        </pc:sldMkLst>
        <pc:spChg chg="mod">
          <ac:chgData name="Biton, Peleg" userId="80974794-56d2-47d4-996f-5efaf19f89da" providerId="ADAL" clId="{488B2C2B-1EC4-445F-AB73-4FCF8A045DBF}" dt="2021-01-04T13:30:46.511" v="1110" actId="20577"/>
          <ac:spMkLst>
            <pc:docMk/>
            <pc:sldMk cId="3741015999" sldId="277"/>
            <ac:spMk id="4" creationId="{A8C51AC7-82FB-4F45-8200-9DD776011032}"/>
          </ac:spMkLst>
        </pc:spChg>
        <pc:spChg chg="add del mod">
          <ac:chgData name="Biton, Peleg" userId="80974794-56d2-47d4-996f-5efaf19f89da" providerId="ADAL" clId="{488B2C2B-1EC4-445F-AB73-4FCF8A045DBF}" dt="2021-01-04T13:37:28.229" v="1304" actId="478"/>
          <ac:spMkLst>
            <pc:docMk/>
            <pc:sldMk cId="3741015999" sldId="277"/>
            <ac:spMk id="49" creationId="{D93430C4-D69B-452B-92F9-F4E15038E530}"/>
          </ac:spMkLst>
        </pc:spChg>
        <pc:spChg chg="add del mod">
          <ac:chgData name="Biton, Peleg" userId="80974794-56d2-47d4-996f-5efaf19f89da" providerId="ADAL" clId="{488B2C2B-1EC4-445F-AB73-4FCF8A045DBF}" dt="2021-01-04T13:37:30.591" v="1308"/>
          <ac:spMkLst>
            <pc:docMk/>
            <pc:sldMk cId="3741015999" sldId="277"/>
            <ac:spMk id="50" creationId="{9BB6672F-F960-44F1-B354-C478B43D707A}"/>
          </ac:spMkLst>
        </pc:spChg>
        <pc:spChg chg="mod">
          <ac:chgData name="Biton, Peleg" userId="80974794-56d2-47d4-996f-5efaf19f89da" providerId="ADAL" clId="{488B2C2B-1EC4-445F-AB73-4FCF8A045DBF}" dt="2021-01-04T13:30:53.821" v="1114" actId="20577"/>
          <ac:spMkLst>
            <pc:docMk/>
            <pc:sldMk cId="3741015999" sldId="277"/>
            <ac:spMk id="71" creationId="{A7A5B612-C541-43AF-8686-0531855DDE25}"/>
          </ac:spMkLst>
        </pc:spChg>
        <pc:spChg chg="mod">
          <ac:chgData name="Biton, Peleg" userId="80974794-56d2-47d4-996f-5efaf19f89da" providerId="ADAL" clId="{488B2C2B-1EC4-445F-AB73-4FCF8A045DBF}" dt="2021-01-04T13:30:40.082" v="1105" actId="1036"/>
          <ac:spMkLst>
            <pc:docMk/>
            <pc:sldMk cId="3741015999" sldId="277"/>
            <ac:spMk id="79" creationId="{F4739436-FDA2-42C5-A724-A691F2810C8F}"/>
          </ac:spMkLst>
        </pc:spChg>
        <pc:spChg chg="mod">
          <ac:chgData name="Biton, Peleg" userId="80974794-56d2-47d4-996f-5efaf19f89da" providerId="ADAL" clId="{488B2C2B-1EC4-445F-AB73-4FCF8A045DBF}" dt="2021-01-04T13:30:32.014" v="1102" actId="1076"/>
          <ac:spMkLst>
            <pc:docMk/>
            <pc:sldMk cId="3741015999" sldId="277"/>
            <ac:spMk id="82" creationId="{A1B95FC1-7243-47E6-BADE-797A8EF151BE}"/>
          </ac:spMkLst>
        </pc:spChg>
        <pc:spChg chg="mod">
          <ac:chgData name="Biton, Peleg" userId="80974794-56d2-47d4-996f-5efaf19f89da" providerId="ADAL" clId="{488B2C2B-1EC4-445F-AB73-4FCF8A045DBF}" dt="2021-01-04T13:31:00.246" v="1121" actId="20577"/>
          <ac:spMkLst>
            <pc:docMk/>
            <pc:sldMk cId="3741015999" sldId="277"/>
            <ac:spMk id="84" creationId="{56CAD5D7-142B-49CE-8305-9120857511BC}"/>
          </ac:spMkLst>
        </pc:spChg>
      </pc:sldChg>
      <pc:sldChg chg="add del">
        <pc:chgData name="Biton, Peleg" userId="80974794-56d2-47d4-996f-5efaf19f89da" providerId="ADAL" clId="{488B2C2B-1EC4-445F-AB73-4FCF8A045DBF}" dt="2021-01-04T13:31:17.023" v="1123"/>
        <pc:sldMkLst>
          <pc:docMk/>
          <pc:sldMk cId="1182765546" sldId="278"/>
        </pc:sldMkLst>
      </pc:sldChg>
      <pc:sldChg chg="delSp modSp add">
        <pc:chgData name="Biton, Peleg" userId="80974794-56d2-47d4-996f-5efaf19f89da" providerId="ADAL" clId="{488B2C2B-1EC4-445F-AB73-4FCF8A045DBF}" dt="2021-01-04T13:32:25.938" v="1193" actId="20577"/>
        <pc:sldMkLst>
          <pc:docMk/>
          <pc:sldMk cId="2566697553" sldId="278"/>
        </pc:sldMkLst>
        <pc:spChg chg="mod">
          <ac:chgData name="Biton, Peleg" userId="80974794-56d2-47d4-996f-5efaf19f89da" providerId="ADAL" clId="{488B2C2B-1EC4-445F-AB73-4FCF8A045DBF}" dt="2021-01-04T13:32:25.938" v="1193" actId="20577"/>
          <ac:spMkLst>
            <pc:docMk/>
            <pc:sldMk cId="2566697553" sldId="278"/>
            <ac:spMk id="2" creationId="{EA283FB0-2368-4268-A5F2-F9BA2BDA6947}"/>
          </ac:spMkLst>
        </pc:spChg>
        <pc:spChg chg="del">
          <ac:chgData name="Biton, Peleg" userId="80974794-56d2-47d4-996f-5efaf19f89da" providerId="ADAL" clId="{488B2C2B-1EC4-445F-AB73-4FCF8A045DBF}" dt="2021-01-04T13:32:05.669" v="1178" actId="478"/>
          <ac:spMkLst>
            <pc:docMk/>
            <pc:sldMk cId="2566697553" sldId="278"/>
            <ac:spMk id="3" creationId="{A6880CD6-6D91-40F6-8F31-67823CBBEEEB}"/>
          </ac:spMkLst>
        </pc:spChg>
      </pc:sldChg>
      <pc:sldChg chg="add">
        <pc:chgData name="Biton, Peleg" userId="80974794-56d2-47d4-996f-5efaf19f89da" providerId="ADAL" clId="{488B2C2B-1EC4-445F-AB73-4FCF8A045DBF}" dt="2021-01-04T13:32:18.830" v="1179"/>
        <pc:sldMkLst>
          <pc:docMk/>
          <pc:sldMk cId="1477145598" sldId="279"/>
        </pc:sldMkLst>
      </pc:sldChg>
      <pc:sldChg chg="addSp delSp modSp add">
        <pc:chgData name="Biton, Peleg" userId="80974794-56d2-47d4-996f-5efaf19f89da" providerId="ADAL" clId="{488B2C2B-1EC4-445F-AB73-4FCF8A045DBF}" dt="2021-01-04T13:36:48.911" v="1272"/>
        <pc:sldMkLst>
          <pc:docMk/>
          <pc:sldMk cId="2322176790" sldId="280"/>
        </pc:sldMkLst>
        <pc:spChg chg="add del mod">
          <ac:chgData name="Biton, Peleg" userId="80974794-56d2-47d4-996f-5efaf19f89da" providerId="ADAL" clId="{488B2C2B-1EC4-445F-AB73-4FCF8A045DBF}" dt="2021-01-04T13:36:48.911" v="1272"/>
          <ac:spMkLst>
            <pc:docMk/>
            <pc:sldMk cId="2322176790" sldId="280"/>
            <ac:spMk id="48" creationId="{CD004610-BB71-478A-B6E3-AF1E5A94B758}"/>
          </ac:spMkLst>
        </pc:spChg>
        <pc:spChg chg="del">
          <ac:chgData name="Biton, Peleg" userId="80974794-56d2-47d4-996f-5efaf19f89da" providerId="ADAL" clId="{488B2C2B-1EC4-445F-AB73-4FCF8A045DBF}" dt="2021-01-04T13:32:47.030" v="1199" actId="478"/>
          <ac:spMkLst>
            <pc:docMk/>
            <pc:sldMk cId="2322176790" sldId="280"/>
            <ac:spMk id="71" creationId="{A7A5B612-C541-43AF-8686-0531855DDE25}"/>
          </ac:spMkLst>
        </pc:spChg>
        <pc:spChg chg="del">
          <ac:chgData name="Biton, Peleg" userId="80974794-56d2-47d4-996f-5efaf19f89da" providerId="ADAL" clId="{488B2C2B-1EC4-445F-AB73-4FCF8A045DBF}" dt="2021-01-04T13:32:48.989" v="1200" actId="478"/>
          <ac:spMkLst>
            <pc:docMk/>
            <pc:sldMk cId="2322176790" sldId="280"/>
            <ac:spMk id="79" creationId="{F4739436-FDA2-42C5-A724-A691F2810C8F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1" creationId="{51031566-3190-4D33-89E1-9ECDE18C49E3}"/>
          </ac:spMkLst>
        </pc:spChg>
        <pc:spChg chg="mod">
          <ac:chgData name="Biton, Peleg" userId="80974794-56d2-47d4-996f-5efaf19f89da" providerId="ADAL" clId="{488B2C2B-1EC4-445F-AB73-4FCF8A045DBF}" dt="2021-01-04T13:32:52.283" v="1202" actId="1076"/>
          <ac:spMkLst>
            <pc:docMk/>
            <pc:sldMk cId="2322176790" sldId="280"/>
            <ac:spMk id="82" creationId="{A1B95FC1-7243-47E6-BADE-797A8EF151BE}"/>
          </ac:spMkLst>
        </pc:spChg>
        <pc:spChg chg="del">
          <ac:chgData name="Biton, Peleg" userId="80974794-56d2-47d4-996f-5efaf19f89da" providerId="ADAL" clId="{488B2C2B-1EC4-445F-AB73-4FCF8A045DBF}" dt="2021-01-04T13:32:46.418" v="1198" actId="478"/>
          <ac:spMkLst>
            <pc:docMk/>
            <pc:sldMk cId="2322176790" sldId="280"/>
            <ac:spMk id="84" creationId="{56CAD5D7-142B-49CE-8305-9120857511BC}"/>
          </ac:spMkLst>
        </pc:spChg>
        <pc:spChg chg="del">
          <ac:chgData name="Biton, Peleg" userId="80974794-56d2-47d4-996f-5efaf19f89da" providerId="ADAL" clId="{488B2C2B-1EC4-445F-AB73-4FCF8A045DBF}" dt="2021-01-04T13:32:43.374" v="1196" actId="478"/>
          <ac:spMkLst>
            <pc:docMk/>
            <pc:sldMk cId="2322176790" sldId="280"/>
            <ac:spMk id="85" creationId="{A8F13CB2-141E-4C40-9DBA-4514CA5BDABB}"/>
          </ac:spMkLst>
        </pc:spChg>
        <pc:spChg chg="del">
          <ac:chgData name="Biton, Peleg" userId="80974794-56d2-47d4-996f-5efaf19f89da" providerId="ADAL" clId="{488B2C2B-1EC4-445F-AB73-4FCF8A045DBF}" dt="2021-01-04T13:32:45.157" v="1197" actId="478"/>
          <ac:spMkLst>
            <pc:docMk/>
            <pc:sldMk cId="2322176790" sldId="280"/>
            <ac:spMk id="98" creationId="{FC61BDCF-367C-4B75-B545-BA9B7F0643F1}"/>
          </ac:spMkLst>
        </pc:spChg>
        <pc:spChg chg="del">
          <ac:chgData name="Biton, Peleg" userId="80974794-56d2-47d4-996f-5efaf19f89da" providerId="ADAL" clId="{488B2C2B-1EC4-445F-AB73-4FCF8A045DBF}" dt="2021-01-04T13:32:36.425" v="1195" actId="478"/>
          <ac:spMkLst>
            <pc:docMk/>
            <pc:sldMk cId="2322176790" sldId="280"/>
            <ac:spMk id="99" creationId="{AFCA3EEF-9672-4C1A-AE19-54CEC9236EFB}"/>
          </ac:spMkLst>
        </pc:spChg>
        <pc:grpChg chg="del">
          <ac:chgData name="Biton, Peleg" userId="80974794-56d2-47d4-996f-5efaf19f89da" providerId="ADAL" clId="{488B2C2B-1EC4-445F-AB73-4FCF8A045DBF}" dt="2021-01-04T13:32:50.050" v="1201" actId="478"/>
          <ac:grpSpMkLst>
            <pc:docMk/>
            <pc:sldMk cId="2322176790" sldId="280"/>
            <ac:grpSpMk id="93" creationId="{51685BE2-8003-43DA-A445-1F8D2B53BA26}"/>
          </ac:grpSpMkLst>
        </pc:grpChg>
        <pc:grpChg chg="del">
          <ac:chgData name="Biton, Peleg" userId="80974794-56d2-47d4-996f-5efaf19f89da" providerId="ADAL" clId="{488B2C2B-1EC4-445F-AB73-4FCF8A045DBF}" dt="2021-01-04T13:32:45.157" v="1197" actId="478"/>
          <ac:grpSpMkLst>
            <pc:docMk/>
            <pc:sldMk cId="2322176790" sldId="280"/>
            <ac:grpSpMk id="94" creationId="{3E0B85E0-C2A9-4F12-9B52-BB499B1E38E5}"/>
          </ac:grpSpMkLst>
        </pc:grpChg>
        <pc:grpChg chg="del">
          <ac:chgData name="Biton, Peleg" userId="80974794-56d2-47d4-996f-5efaf19f89da" providerId="ADAL" clId="{488B2C2B-1EC4-445F-AB73-4FCF8A045DBF}" dt="2021-01-04T13:32:36.425" v="1195" actId="478"/>
          <ac:grpSpMkLst>
            <pc:docMk/>
            <pc:sldMk cId="2322176790" sldId="280"/>
            <ac:grpSpMk id="96" creationId="{C1F4BB29-D939-4BF9-BE31-13E9555B6E44}"/>
          </ac:grpSpMkLst>
        </pc:grpChg>
      </pc:sldChg>
      <pc:sldChg chg="modSp add">
        <pc:chgData name="Biton, Peleg" userId="80974794-56d2-47d4-996f-5efaf19f89da" providerId="ADAL" clId="{488B2C2B-1EC4-445F-AB73-4FCF8A045DBF}" dt="2021-01-04T13:32:56.983" v="1204" actId="1076"/>
        <pc:sldMkLst>
          <pc:docMk/>
          <pc:sldMk cId="4024730751" sldId="281"/>
        </pc:sldMkLst>
        <pc:spChg chg="mod">
          <ac:chgData name="Biton, Peleg" userId="80974794-56d2-47d4-996f-5efaf19f89da" providerId="ADAL" clId="{488B2C2B-1EC4-445F-AB73-4FCF8A045DBF}" dt="2021-01-04T13:32:56.983" v="1204" actId="1076"/>
          <ac:spMkLst>
            <pc:docMk/>
            <pc:sldMk cId="4024730751" sldId="28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02.214" v="1206"/>
        <pc:sldMkLst>
          <pc:docMk/>
          <pc:sldMk cId="4068245032" sldId="282"/>
        </pc:sldMkLst>
        <pc:spChg chg="mod">
          <ac:chgData name="Biton, Peleg" userId="80974794-56d2-47d4-996f-5efaf19f89da" providerId="ADAL" clId="{488B2C2B-1EC4-445F-AB73-4FCF8A045DBF}" dt="2021-01-04T13:33:02.214" v="1206"/>
          <ac:spMkLst>
            <pc:docMk/>
            <pc:sldMk cId="4068245032" sldId="282"/>
            <ac:spMk id="4" creationId="{A8C51AC7-82FB-4F45-8200-9DD776011032}"/>
          </ac:spMkLst>
        </pc:spChg>
      </pc:sldChg>
      <pc:sldChg chg="modSp add">
        <pc:chgData name="Biton, Peleg" userId="80974794-56d2-47d4-996f-5efaf19f89da" providerId="ADAL" clId="{488B2C2B-1EC4-445F-AB73-4FCF8A045DBF}" dt="2021-01-04T13:33:09.581" v="1208" actId="1076"/>
        <pc:sldMkLst>
          <pc:docMk/>
          <pc:sldMk cId="2973823652" sldId="283"/>
        </pc:sldMkLst>
        <pc:spChg chg="mod">
          <ac:chgData name="Biton, Peleg" userId="80974794-56d2-47d4-996f-5efaf19f89da" providerId="ADAL" clId="{488B2C2B-1EC4-445F-AB73-4FCF8A045DBF}" dt="2021-01-04T13:33:09.581" v="1208" actId="1076"/>
          <ac:spMkLst>
            <pc:docMk/>
            <pc:sldMk cId="2973823652" sldId="283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16.328" v="1210" actId="1076"/>
        <pc:sldMkLst>
          <pc:docMk/>
          <pc:sldMk cId="1775754897" sldId="284"/>
        </pc:sldMkLst>
        <pc:spChg chg="mod">
          <ac:chgData name="Biton, Peleg" userId="80974794-56d2-47d4-996f-5efaf19f89da" providerId="ADAL" clId="{488B2C2B-1EC4-445F-AB73-4FCF8A045DBF}" dt="2021-01-04T13:33:16.328" v="1210" actId="1076"/>
          <ac:spMkLst>
            <pc:docMk/>
            <pc:sldMk cId="1775754897" sldId="284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26.221" v="1212"/>
        <pc:sldMkLst>
          <pc:docMk/>
          <pc:sldMk cId="1969269048" sldId="285"/>
        </pc:sldMkLst>
        <pc:spChg chg="mod">
          <ac:chgData name="Biton, Peleg" userId="80974794-56d2-47d4-996f-5efaf19f89da" providerId="ADAL" clId="{488B2C2B-1EC4-445F-AB73-4FCF8A045DBF}" dt="2021-01-04T13:33:26.221" v="1212"/>
          <ac:spMkLst>
            <pc:docMk/>
            <pc:sldMk cId="1969269048" sldId="285"/>
            <ac:spMk id="13" creationId="{4CD99ABF-6E91-4780-948E-3B830D82A31B}"/>
          </ac:spMkLst>
        </pc:spChg>
      </pc:sldChg>
      <pc:sldChg chg="addSp delSp modSp add">
        <pc:chgData name="Biton, Peleg" userId="80974794-56d2-47d4-996f-5efaf19f89da" providerId="ADAL" clId="{488B2C2B-1EC4-445F-AB73-4FCF8A045DBF}" dt="2021-01-04T13:33:33.717" v="1216"/>
        <pc:sldMkLst>
          <pc:docMk/>
          <pc:sldMk cId="3148420858" sldId="286"/>
        </pc:sldMkLst>
        <pc:spChg chg="add del">
          <ac:chgData name="Biton, Peleg" userId="80974794-56d2-47d4-996f-5efaf19f89da" providerId="ADAL" clId="{488B2C2B-1EC4-445F-AB73-4FCF8A045DBF}" dt="2021-01-04T13:33:33.717" v="1216"/>
          <ac:spMkLst>
            <pc:docMk/>
            <pc:sldMk cId="3148420858" sldId="286"/>
            <ac:spMk id="36" creationId="{8BCB57E0-8FB0-4FB6-B994-EFDBC657C4C3}"/>
          </ac:spMkLst>
        </pc:spChg>
        <pc:spChg chg="mod">
          <ac:chgData name="Biton, Peleg" userId="80974794-56d2-47d4-996f-5efaf19f89da" providerId="ADAL" clId="{488B2C2B-1EC4-445F-AB73-4FCF8A045DBF}" dt="2021-01-04T13:33:31.553" v="1214" actId="1076"/>
          <ac:spMkLst>
            <pc:docMk/>
            <pc:sldMk cId="3148420858" sldId="286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0.606" v="1218" actId="1076"/>
        <pc:sldMkLst>
          <pc:docMk/>
          <pc:sldMk cId="2788133857" sldId="287"/>
        </pc:sldMkLst>
        <pc:spChg chg="mod">
          <ac:chgData name="Biton, Peleg" userId="80974794-56d2-47d4-996f-5efaf19f89da" providerId="ADAL" clId="{488B2C2B-1EC4-445F-AB73-4FCF8A045DBF}" dt="2021-01-04T13:33:40.606" v="1218" actId="1076"/>
          <ac:spMkLst>
            <pc:docMk/>
            <pc:sldMk cId="2788133857" sldId="287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47.238" v="1220" actId="1076"/>
        <pc:sldMkLst>
          <pc:docMk/>
          <pc:sldMk cId="3192591739" sldId="288"/>
        </pc:sldMkLst>
        <pc:spChg chg="mod">
          <ac:chgData name="Biton, Peleg" userId="80974794-56d2-47d4-996f-5efaf19f89da" providerId="ADAL" clId="{488B2C2B-1EC4-445F-AB73-4FCF8A045DBF}" dt="2021-01-04T13:33:47.238" v="1220" actId="1076"/>
          <ac:spMkLst>
            <pc:docMk/>
            <pc:sldMk cId="3192591739" sldId="288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3:53.919" v="1222"/>
        <pc:sldMkLst>
          <pc:docMk/>
          <pc:sldMk cId="1100517285" sldId="289"/>
        </pc:sldMkLst>
        <pc:spChg chg="mod">
          <ac:chgData name="Biton, Peleg" userId="80974794-56d2-47d4-996f-5efaf19f89da" providerId="ADAL" clId="{488B2C2B-1EC4-445F-AB73-4FCF8A045DBF}" dt="2021-01-04T13:33:53.919" v="1222"/>
          <ac:spMkLst>
            <pc:docMk/>
            <pc:sldMk cId="1100517285" sldId="289"/>
            <ac:spMk id="52" creationId="{A575433E-6FF4-4584-8579-A6809BE12807}"/>
          </ac:spMkLst>
        </pc:spChg>
      </pc:sldChg>
      <pc:sldChg chg="modSp add">
        <pc:chgData name="Biton, Peleg" userId="80974794-56d2-47d4-996f-5efaf19f89da" providerId="ADAL" clId="{488B2C2B-1EC4-445F-AB73-4FCF8A045DBF}" dt="2021-01-04T13:34:04.729" v="1224" actId="1076"/>
        <pc:sldMkLst>
          <pc:docMk/>
          <pc:sldMk cId="3473474131" sldId="290"/>
        </pc:sldMkLst>
        <pc:spChg chg="mod">
          <ac:chgData name="Biton, Peleg" userId="80974794-56d2-47d4-996f-5efaf19f89da" providerId="ADAL" clId="{488B2C2B-1EC4-445F-AB73-4FCF8A045DBF}" dt="2021-01-04T13:34:04.729" v="1224" actId="1076"/>
          <ac:spMkLst>
            <pc:docMk/>
            <pc:sldMk cId="3473474131" sldId="290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13.018" v="1226" actId="1076"/>
        <pc:sldMkLst>
          <pc:docMk/>
          <pc:sldMk cId="2104858716" sldId="291"/>
        </pc:sldMkLst>
        <pc:spChg chg="mod">
          <ac:chgData name="Biton, Peleg" userId="80974794-56d2-47d4-996f-5efaf19f89da" providerId="ADAL" clId="{488B2C2B-1EC4-445F-AB73-4FCF8A045DBF}" dt="2021-01-04T13:34:13.018" v="1226" actId="1076"/>
          <ac:spMkLst>
            <pc:docMk/>
            <pc:sldMk cId="2104858716" sldId="291"/>
            <ac:spMk id="82" creationId="{A1B95FC1-7243-47E6-BADE-797A8EF151BE}"/>
          </ac:spMkLst>
        </pc:spChg>
      </pc:sldChg>
      <pc:sldChg chg="modSp add">
        <pc:chgData name="Biton, Peleg" userId="80974794-56d2-47d4-996f-5efaf19f89da" providerId="ADAL" clId="{488B2C2B-1EC4-445F-AB73-4FCF8A045DBF}" dt="2021-01-04T13:34:25.258" v="1230"/>
        <pc:sldMkLst>
          <pc:docMk/>
          <pc:sldMk cId="535929417" sldId="292"/>
        </pc:sldMkLst>
        <pc:spChg chg="mod">
          <ac:chgData name="Biton, Peleg" userId="80974794-56d2-47d4-996f-5efaf19f89da" providerId="ADAL" clId="{488B2C2B-1EC4-445F-AB73-4FCF8A045DBF}" dt="2021-01-04T13:34:25.258" v="1230"/>
          <ac:spMkLst>
            <pc:docMk/>
            <pc:sldMk cId="535929417" sldId="292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20.034" v="1228"/>
        <pc:sldMkLst>
          <pc:docMk/>
          <pc:sldMk cId="2003434233" sldId="292"/>
        </pc:sldMkLst>
      </pc:sldChg>
      <pc:sldChg chg="modSp add">
        <pc:chgData name="Biton, Peleg" userId="80974794-56d2-47d4-996f-5efaf19f89da" providerId="ADAL" clId="{488B2C2B-1EC4-445F-AB73-4FCF8A045DBF}" dt="2021-01-04T13:34:33.880" v="1232" actId="1076"/>
        <pc:sldMkLst>
          <pc:docMk/>
          <pc:sldMk cId="3351905175" sldId="293"/>
        </pc:sldMkLst>
        <pc:spChg chg="mod">
          <ac:chgData name="Biton, Peleg" userId="80974794-56d2-47d4-996f-5efaf19f89da" providerId="ADAL" clId="{488B2C2B-1EC4-445F-AB73-4FCF8A045DBF}" dt="2021-01-04T13:34:33.880" v="1232" actId="1076"/>
          <ac:spMkLst>
            <pc:docMk/>
            <pc:sldMk cId="3351905175" sldId="293"/>
            <ac:spMk id="82" creationId="{A1B95FC1-7243-47E6-BADE-797A8EF151BE}"/>
          </ac:spMkLst>
        </pc:spChg>
      </pc:sldChg>
      <pc:sldChg chg="add del">
        <pc:chgData name="Biton, Peleg" userId="80974794-56d2-47d4-996f-5efaf19f89da" providerId="ADAL" clId="{488B2C2B-1EC4-445F-AB73-4FCF8A045DBF}" dt="2021-01-04T13:34:46.691" v="1234"/>
        <pc:sldMkLst>
          <pc:docMk/>
          <pc:sldMk cId="1973550514" sldId="294"/>
        </pc:sldMkLst>
      </pc:sldChg>
      <pc:sldChg chg="modSp add">
        <pc:chgData name="Biton, Peleg" userId="80974794-56d2-47d4-996f-5efaf19f89da" providerId="ADAL" clId="{488B2C2B-1EC4-445F-AB73-4FCF8A045DBF}" dt="2021-01-04T13:34:53.254" v="1236"/>
        <pc:sldMkLst>
          <pc:docMk/>
          <pc:sldMk cId="3499421555" sldId="294"/>
        </pc:sldMkLst>
        <pc:spChg chg="mod">
          <ac:chgData name="Biton, Peleg" userId="80974794-56d2-47d4-996f-5efaf19f89da" providerId="ADAL" clId="{488B2C2B-1EC4-445F-AB73-4FCF8A045DBF}" dt="2021-01-04T13:34:53.254" v="1236"/>
          <ac:spMkLst>
            <pc:docMk/>
            <pc:sldMk cId="3499421555" sldId="294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12.157" v="1241"/>
        <pc:sldMkLst>
          <pc:docMk/>
          <pc:sldMk cId="307526261" sldId="295"/>
        </pc:sldMkLst>
        <pc:spChg chg="mod">
          <ac:chgData name="Biton, Peleg" userId="80974794-56d2-47d4-996f-5efaf19f89da" providerId="ADAL" clId="{488B2C2B-1EC4-445F-AB73-4FCF8A045DBF}" dt="2021-01-04T13:35:12.157" v="1241"/>
          <ac:spMkLst>
            <pc:docMk/>
            <pc:sldMk cId="307526261" sldId="295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10.045" v="1240"/>
          <ac:spMkLst>
            <pc:docMk/>
            <pc:sldMk cId="307526261" sldId="295"/>
            <ac:spMk id="60" creationId="{823CF434-D7EE-4E0E-B4FB-009DB9E80008}"/>
          </ac:spMkLst>
        </pc:spChg>
      </pc:sldChg>
      <pc:sldChg chg="add del">
        <pc:chgData name="Biton, Peleg" userId="80974794-56d2-47d4-996f-5efaf19f89da" providerId="ADAL" clId="{488B2C2B-1EC4-445F-AB73-4FCF8A045DBF}" dt="2021-01-04T13:34:58.481" v="1238"/>
        <pc:sldMkLst>
          <pc:docMk/>
          <pc:sldMk cId="3845611786" sldId="295"/>
        </pc:sldMkLst>
      </pc:sldChg>
      <pc:sldChg chg="modSp add">
        <pc:chgData name="Biton, Peleg" userId="80974794-56d2-47d4-996f-5efaf19f89da" providerId="ADAL" clId="{488B2C2B-1EC4-445F-AB73-4FCF8A045DBF}" dt="2021-01-04T13:35:36.800" v="1245"/>
        <pc:sldMkLst>
          <pc:docMk/>
          <pc:sldMk cId="1125007731" sldId="296"/>
        </pc:sldMkLst>
        <pc:spChg chg="mod">
          <ac:chgData name="Biton, Peleg" userId="80974794-56d2-47d4-996f-5efaf19f89da" providerId="ADAL" clId="{488B2C2B-1EC4-445F-AB73-4FCF8A045DBF}" dt="2021-01-04T13:35:36.800" v="1245"/>
          <ac:spMkLst>
            <pc:docMk/>
            <pc:sldMk cId="1125007731" sldId="296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5:35.597" v="1244"/>
          <ac:spMkLst>
            <pc:docMk/>
            <pc:sldMk cId="1125007731" sldId="296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5:34.648" v="1243"/>
          <ac:spMkLst>
            <pc:docMk/>
            <pc:sldMk cId="1125007731" sldId="296"/>
            <ac:spMk id="60" creationId="{823CF434-D7EE-4E0E-B4FB-009DB9E80008}"/>
          </ac:spMkLst>
        </pc:spChg>
      </pc:sldChg>
      <pc:sldChg chg="modSp add">
        <pc:chgData name="Biton, Peleg" userId="80974794-56d2-47d4-996f-5efaf19f89da" providerId="ADAL" clId="{488B2C2B-1EC4-445F-AB73-4FCF8A045DBF}" dt="2021-01-04T13:35:45.275" v="1247" actId="1076"/>
        <pc:sldMkLst>
          <pc:docMk/>
          <pc:sldMk cId="1682076804" sldId="297"/>
        </pc:sldMkLst>
        <pc:spChg chg="mod">
          <ac:chgData name="Biton, Peleg" userId="80974794-56d2-47d4-996f-5efaf19f89da" providerId="ADAL" clId="{488B2C2B-1EC4-445F-AB73-4FCF8A045DBF}" dt="2021-01-04T13:35:45.275" v="1247" actId="1076"/>
          <ac:spMkLst>
            <pc:docMk/>
            <pc:sldMk cId="1682076804" sldId="297"/>
            <ac:spMk id="82" creationId="{A1B95FC1-7243-47E6-BADE-797A8EF151BE}"/>
          </ac:spMkLst>
        </pc:spChg>
      </pc:sldChg>
      <pc:sldChg chg="add">
        <pc:chgData name="Biton, Peleg" userId="80974794-56d2-47d4-996f-5efaf19f89da" providerId="ADAL" clId="{488B2C2B-1EC4-445F-AB73-4FCF8A045DBF}" dt="2021-01-04T13:35:50.668" v="1250"/>
        <pc:sldMkLst>
          <pc:docMk/>
          <pc:sldMk cId="3077432828" sldId="298"/>
        </pc:sldMkLst>
      </pc:sldChg>
      <pc:sldChg chg="add del">
        <pc:chgData name="Biton, Peleg" userId="80974794-56d2-47d4-996f-5efaf19f89da" providerId="ADAL" clId="{488B2C2B-1EC4-445F-AB73-4FCF8A045DBF}" dt="2021-01-04T13:35:48.924" v="1249"/>
        <pc:sldMkLst>
          <pc:docMk/>
          <pc:sldMk cId="4072683173" sldId="298"/>
        </pc:sldMkLst>
      </pc:sldChg>
      <pc:sldChg chg="modSp add">
        <pc:chgData name="Biton, Peleg" userId="80974794-56d2-47d4-996f-5efaf19f89da" providerId="ADAL" clId="{488B2C2B-1EC4-445F-AB73-4FCF8A045DBF}" dt="2021-01-04T13:36:13.895" v="1255"/>
        <pc:sldMkLst>
          <pc:docMk/>
          <pc:sldMk cId="3460756135" sldId="299"/>
        </pc:sldMkLst>
        <pc:spChg chg="mod">
          <ac:chgData name="Biton, Peleg" userId="80974794-56d2-47d4-996f-5efaf19f89da" providerId="ADAL" clId="{488B2C2B-1EC4-445F-AB73-4FCF8A045DBF}" dt="2021-01-04T13:36:13.895" v="1255"/>
          <ac:spMkLst>
            <pc:docMk/>
            <pc:sldMk cId="3460756135" sldId="299"/>
            <ac:spMk id="13" creationId="{4CD99ABF-6E91-4780-948E-3B830D82A31B}"/>
          </ac:spMkLst>
        </pc:spChg>
        <pc:spChg chg="mod">
          <ac:chgData name="Biton, Peleg" userId="80974794-56d2-47d4-996f-5efaf19f89da" providerId="ADAL" clId="{488B2C2B-1EC4-445F-AB73-4FCF8A045DBF}" dt="2021-01-04T13:36:10.787" v="1254"/>
          <ac:spMkLst>
            <pc:docMk/>
            <pc:sldMk cId="3460756135" sldId="299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10.086" v="1253"/>
          <ac:spMkLst>
            <pc:docMk/>
            <pc:sldMk cId="3460756135" sldId="299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09.284" v="1252"/>
          <ac:spMkLst>
            <pc:docMk/>
            <pc:sldMk cId="3460756135" sldId="299"/>
            <ac:spMk id="60" creationId="{823CF434-D7EE-4E0E-B4FB-009DB9E80008}"/>
          </ac:spMkLst>
        </pc:spChg>
      </pc:sldChg>
      <pc:sldChg chg="addSp modSp add">
        <pc:chgData name="Biton, Peleg" userId="80974794-56d2-47d4-996f-5efaf19f89da" providerId="ADAL" clId="{488B2C2B-1EC4-445F-AB73-4FCF8A045DBF}" dt="2021-01-04T13:37:02.569" v="1274" actId="20577"/>
        <pc:sldMkLst>
          <pc:docMk/>
          <pc:sldMk cId="2908743872" sldId="300"/>
        </pc:sldMkLst>
        <pc:spChg chg="mod">
          <ac:chgData name="Biton, Peleg" userId="80974794-56d2-47d4-996f-5efaf19f89da" providerId="ADAL" clId="{488B2C2B-1EC4-445F-AB73-4FCF8A045DBF}" dt="2021-01-04T13:36:29.779" v="1261"/>
          <ac:spMkLst>
            <pc:docMk/>
            <pc:sldMk cId="2908743872" sldId="300"/>
            <ac:spMk id="4" creationId="{A8C51AC7-82FB-4F45-8200-9DD776011032}"/>
          </ac:spMkLst>
        </pc:spChg>
        <pc:spChg chg="mod">
          <ac:chgData name="Biton, Peleg" userId="80974794-56d2-47d4-996f-5efaf19f89da" providerId="ADAL" clId="{488B2C2B-1EC4-445F-AB73-4FCF8A045DBF}" dt="2021-01-04T13:36:29.177" v="1260"/>
          <ac:spMkLst>
            <pc:docMk/>
            <pc:sldMk cId="2908743872" sldId="300"/>
            <ac:spMk id="13" creationId="{4CD99ABF-6E91-4780-948E-3B830D82A31B}"/>
          </ac:spMkLst>
        </pc:spChg>
        <pc:spChg chg="add mod">
          <ac:chgData name="Biton, Peleg" userId="80974794-56d2-47d4-996f-5efaf19f89da" providerId="ADAL" clId="{488B2C2B-1EC4-445F-AB73-4FCF8A045DBF}" dt="2021-01-04T13:37:02.569" v="1274" actId="20577"/>
          <ac:spMkLst>
            <pc:docMk/>
            <pc:sldMk cId="2908743872" sldId="300"/>
            <ac:spMk id="36" creationId="{1F321B47-43D2-4450-AD48-2D70E0E76188}"/>
          </ac:spMkLst>
        </pc:spChg>
        <pc:spChg chg="mod">
          <ac:chgData name="Biton, Peleg" userId="80974794-56d2-47d4-996f-5efaf19f89da" providerId="ADAL" clId="{488B2C2B-1EC4-445F-AB73-4FCF8A045DBF}" dt="2021-01-04T13:36:28.661" v="1259"/>
          <ac:spMkLst>
            <pc:docMk/>
            <pc:sldMk cId="2908743872" sldId="300"/>
            <ac:spMk id="37" creationId="{29272CA2-4C6A-4FD4-BA56-10ADBBD8637E}"/>
          </ac:spMkLst>
        </pc:spChg>
        <pc:spChg chg="mod">
          <ac:chgData name="Biton, Peleg" userId="80974794-56d2-47d4-996f-5efaf19f89da" providerId="ADAL" clId="{488B2C2B-1EC4-445F-AB73-4FCF8A045DBF}" dt="2021-01-04T13:36:28.144" v="1258"/>
          <ac:spMkLst>
            <pc:docMk/>
            <pc:sldMk cId="2908743872" sldId="300"/>
            <ac:spMk id="52" creationId="{A575433E-6FF4-4584-8579-A6809BE12807}"/>
          </ac:spMkLst>
        </pc:spChg>
        <pc:spChg chg="mod">
          <ac:chgData name="Biton, Peleg" userId="80974794-56d2-47d4-996f-5efaf19f89da" providerId="ADAL" clId="{488B2C2B-1EC4-445F-AB73-4FCF8A045DBF}" dt="2021-01-04T13:36:27.389" v="1257"/>
          <ac:spMkLst>
            <pc:docMk/>
            <pc:sldMk cId="2908743872" sldId="300"/>
            <ac:spMk id="60" creationId="{823CF434-D7EE-4E0E-B4FB-009DB9E80008}"/>
          </ac:spMkLst>
        </pc:spChg>
      </pc:sldChg>
      <pc:sldChg chg="addSp delSp modSp add del">
        <pc:chgData name="Biton, Peleg" userId="80974794-56d2-47d4-996f-5efaf19f89da" providerId="ADAL" clId="{488B2C2B-1EC4-445F-AB73-4FCF8A045DBF}" dt="2021-01-04T13:40:59.494" v="1453" actId="2696"/>
        <pc:sldMkLst>
          <pc:docMk/>
          <pc:sldMk cId="3962302239" sldId="301"/>
        </pc:sldMkLst>
        <pc:spChg chg="del">
          <ac:chgData name="Biton, Peleg" userId="80974794-56d2-47d4-996f-5efaf19f89da" providerId="ADAL" clId="{488B2C2B-1EC4-445F-AB73-4FCF8A045DBF}" dt="2021-01-04T13:37:39.823" v="1310" actId="478"/>
          <ac:spMkLst>
            <pc:docMk/>
            <pc:sldMk cId="3962302239" sldId="301"/>
            <ac:spMk id="2" creationId="{617B77BF-DE2A-4B8C-8B8F-D0D2B17EAD43}"/>
          </ac:spMkLst>
        </pc:spChg>
        <pc:spChg chg="del">
          <ac:chgData name="Biton, Peleg" userId="80974794-56d2-47d4-996f-5efaf19f89da" providerId="ADAL" clId="{488B2C2B-1EC4-445F-AB73-4FCF8A045DBF}" dt="2021-01-04T13:37:40.991" v="1311" actId="478"/>
          <ac:spMkLst>
            <pc:docMk/>
            <pc:sldMk cId="3962302239" sldId="301"/>
            <ac:spMk id="3" creationId="{67EFEB6B-A8CF-4365-84FD-376D30D24938}"/>
          </ac:spMkLst>
        </pc:spChg>
        <pc:spChg chg="add mod">
          <ac:chgData name="Biton, Peleg" userId="80974794-56d2-47d4-996f-5efaf19f89da" providerId="ADAL" clId="{488B2C2B-1EC4-445F-AB73-4FCF8A045DBF}" dt="2021-01-04T13:38:08.871" v="1328" actId="14100"/>
          <ac:spMkLst>
            <pc:docMk/>
            <pc:sldMk cId="3962302239" sldId="301"/>
            <ac:spMk id="4" creationId="{12CED3E8-CA07-49AE-9672-BE7E9EB77D17}"/>
          </ac:spMkLst>
        </pc:spChg>
        <pc:spChg chg="add mod">
          <ac:chgData name="Biton, Peleg" userId="80974794-56d2-47d4-996f-5efaf19f89da" providerId="ADAL" clId="{488B2C2B-1EC4-445F-AB73-4FCF8A045DBF}" dt="2021-01-04T13:38:02.477" v="1325" actId="1076"/>
          <ac:spMkLst>
            <pc:docMk/>
            <pc:sldMk cId="3962302239" sldId="301"/>
            <ac:spMk id="5" creationId="{740BD720-A28A-46AA-A30D-48B35438FE2A}"/>
          </ac:spMkLst>
        </pc:spChg>
      </pc:sldChg>
      <pc:sldChg chg="addSp modSp add">
        <pc:chgData name="Biton, Peleg" userId="80974794-56d2-47d4-996f-5efaf19f89da" providerId="ADAL" clId="{488B2C2B-1EC4-445F-AB73-4FCF8A045DBF}" dt="2021-01-04T13:40:54.244" v="1452" actId="20577"/>
        <pc:sldMkLst>
          <pc:docMk/>
          <pc:sldMk cId="2326704291" sldId="302"/>
        </pc:sldMkLst>
        <pc:spChg chg="add mod">
          <ac:chgData name="Biton, Peleg" userId="80974794-56d2-47d4-996f-5efaf19f89da" providerId="ADAL" clId="{488B2C2B-1EC4-445F-AB73-4FCF8A045DBF}" dt="2021-01-04T13:40:54.244" v="1452" actId="20577"/>
          <ac:spMkLst>
            <pc:docMk/>
            <pc:sldMk cId="2326704291" sldId="302"/>
            <ac:spMk id="50" creationId="{68A7BA32-C761-4068-BD0A-4A39C7A9D06C}"/>
          </ac:spMkLst>
        </pc:spChg>
        <pc:spChg chg="add mod">
          <ac:chgData name="Biton, Peleg" userId="80974794-56d2-47d4-996f-5efaf19f89da" providerId="ADAL" clId="{488B2C2B-1EC4-445F-AB73-4FCF8A045DBF}" dt="2021-01-04T13:40:00.572" v="1393" actId="1076"/>
          <ac:spMkLst>
            <pc:docMk/>
            <pc:sldMk cId="2326704291" sldId="302"/>
            <ac:spMk id="55" creationId="{C1AA13AA-F452-4D73-8EB9-28C6FC22E494}"/>
          </ac:spMkLst>
        </pc:spChg>
        <pc:spChg chg="mod">
          <ac:chgData name="Biton, Peleg" userId="80974794-56d2-47d4-996f-5efaf19f89da" providerId="ADAL" clId="{488B2C2B-1EC4-445F-AB73-4FCF8A045DBF}" dt="2021-01-04T13:38:39.385" v="1337" actId="20577"/>
          <ac:spMkLst>
            <pc:docMk/>
            <pc:sldMk cId="2326704291" sldId="302"/>
            <ac:spMk id="96" creationId="{2C4EF132-F39A-4E52-AB86-03F50B09FB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9FBD-FD0D-4562-B7D1-5722885B8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4939-8DB3-4FA5-85F9-073614F8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E546-72A5-4EA5-A9A0-AF7072DC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5A69-4E1E-495B-8CCA-4DA80115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61B-7B68-4C62-A03B-54C39E2B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5A0-2D03-42C5-A2A3-A463C258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E08C-E78D-4ADE-A358-6448A17E1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ABC7-0E89-487D-9D39-9580193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F3DA-A1C0-4C69-ACD6-0B086A14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DDF-7FB3-4CCC-BCDF-AD1FF033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DF2E4-D194-483E-B016-C337118D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5883D-F97B-4DBB-98CC-EAC7A94E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C25-327F-4618-B222-9C6FD481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1B9-E254-4796-9A70-AA31979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7A63-321C-4067-BBC7-CB710C2F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566-0FDD-4D64-9993-C4E59A3E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EC6A-9087-4804-85F1-43C1F9A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47D3-26C7-4BCC-974E-C1915A27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1742-E076-4048-9F4A-302C60D6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D763-C638-45AC-AC75-0A7FA35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6513-6223-4DAD-90D4-461A2849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8E6-FB54-4747-B6A8-B61F0AC2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DA22-622C-4CB6-A7EE-BB01C1E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B2AF-A53F-4758-A2AD-1A3061A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57A6-9E9A-4064-8C75-3F88285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509-F0F4-44BE-A452-05D43BC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D83-F135-4803-A5FC-646397A46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49DD-F50A-409E-BD58-A21B4798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302E-5EE3-4B4B-8FED-7BA2C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199A5-5DB6-4D17-950B-D8E9FACC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F9AE-C98C-4404-95AA-2A22C770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C56-C10D-4539-A669-CC88A2AC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CED7-65AA-4D8E-A43A-B4C79998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261-9A1C-48D3-B204-799C21C2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1FE5-8CEF-448B-8230-1FD2A2FBF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4C5A-4348-4A03-8B7A-B1900AF2B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7B3A9-A87F-48A3-8C39-5819E0F4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1408-749E-400A-8B96-217F7DB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91E76-6184-467B-80F1-F9EB3674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BD3E-BB68-4A8F-96B1-580F2C8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80BE-FD53-42BE-9BDF-4BE38323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148D6-AB94-4B6E-8A43-14CBD068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91FF-2519-4E45-B65A-20C8A1AA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C5065-2996-48DB-8918-D39F09C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1D1F2-AE94-46BA-BDA4-5F7FA489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2D280-A18A-4C08-B8E4-147D050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1B6-E5B5-427B-A550-F3B2B1AB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1181-BA98-435F-AE87-589E720B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05E0-737A-485B-A1F7-E5C4D85A5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517C-AE3B-4A57-B8AA-70A303C6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4B09-2200-4199-A973-7C3B66C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BD1E7-9587-4C07-B462-E8A75D18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079-19C4-4028-ABE8-17C8A772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65EA-6017-4D7E-AF9C-7DD9E8BB1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4A53-8068-4E2E-BC06-FFDD2845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4E3C-B723-401F-BCDD-969CDAB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ADA-04DC-4BFF-AE13-FF1BEE4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7F0A3-2977-4845-82E9-A399F5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7DB-7E3F-4B77-AE95-E3E00812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132F-8BB7-41DD-A88F-29822B9F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B77D-1436-46FE-9104-4169390C7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1F-BF0B-4B82-A3D2-633A9DD2F8B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182E-9909-4BE8-A320-E7043C20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931A-452C-4FE8-ADA8-75CD50097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ECBC-CCCA-4906-9CB2-B56C5CB1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optimal</a:t>
            </a:r>
          </a:p>
        </p:txBody>
      </p:sp>
    </p:spTree>
    <p:extLst>
      <p:ext uri="{BB962C8B-B14F-4D97-AF65-F5344CB8AC3E}">
        <p14:creationId xmlns:p14="http://schemas.microsoft.com/office/powerpoint/2010/main" val="256669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481474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9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24317" y="405481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593732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2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831453" y="590294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50249" y="500004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2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24317" y="405481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48689" y="304402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8837820" y="394737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48689" y="304402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2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09422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5 , 6 , 1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321B47-43D2-4450-AD48-2D70E0E76188}"/>
              </a:ext>
            </a:extLst>
          </p:cNvPr>
          <p:cNvSpPr/>
          <p:nvPr/>
        </p:nvSpPr>
        <p:spPr>
          <a:xfrm>
            <a:off x="3427192" y="202237"/>
            <a:ext cx="3259357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5</a:t>
            </a:r>
          </a:p>
        </p:txBody>
      </p:sp>
    </p:spTree>
    <p:extLst>
      <p:ext uri="{BB962C8B-B14F-4D97-AF65-F5344CB8AC3E}">
        <p14:creationId xmlns:p14="http://schemas.microsoft.com/office/powerpoint/2010/main" val="290874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3FB0-2368-4268-A5F2-F9BA2BDA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</p:spTree>
    <p:extLst>
      <p:ext uri="{BB962C8B-B14F-4D97-AF65-F5344CB8AC3E}">
        <p14:creationId xmlns:p14="http://schemas.microsoft.com/office/powerpoint/2010/main" val="147714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3481474" y="1141200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938245" y="114159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685BE2-8003-43DA-A445-1F8D2B53BA26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E0B85E0-C2A9-4F12-9B52-BB499B1E38E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1F4BB29-D939-4BF9-BE31-13E9555B6E44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C61BDCF-367C-4B75-B545-BA9B7F0643F1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FCA3EEF-9672-4C1A-AE19-54CEC9236EFB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7" name="Arrow: Down 96">
                <a:extLst>
                  <a:ext uri="{FF2B5EF4-FFF2-40B4-BE49-F238E27FC236}">
                    <a16:creationId xmlns:a16="http://schemas.microsoft.com/office/drawing/2014/main" id="{F5727787-77C0-4719-9A88-F05E6AD9AF97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3CE6E5A-057E-4694-8F07-BCF58F379F77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70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1306677" y="2125528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4120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Leaf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B90ED4-E085-4B72-8F6E-7CD59506074F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EC2CB0B-EB66-44C2-B4E9-FAA8A8709686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0A213F2-0085-487F-9295-3FE645CEFA91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AC0D577-8BCA-42E4-832F-49F133F7D418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DA507B1-6B59-4018-BE63-6B135778B033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7" name="Arrow: Down 96">
                <a:extLst>
                  <a:ext uri="{FF2B5EF4-FFF2-40B4-BE49-F238E27FC236}">
                    <a16:creationId xmlns:a16="http://schemas.microsoft.com/office/drawing/2014/main" id="{927F3D32-E076-4FF4-B629-B14E59C1C77B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Arrow: Down 94">
              <a:extLst>
                <a:ext uri="{FF2B5EF4-FFF2-40B4-BE49-F238E27FC236}">
                  <a16:creationId xmlns:a16="http://schemas.microsoft.com/office/drawing/2014/main" id="{BA337C6D-B12C-4964-AAAE-90FF1E5C7708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89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3481474" y="1141200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2938245" y="114159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D31D2CF-FAA1-4816-BEF1-538D1B16488E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EA6D7DC-72BB-4308-BF14-FAF13FBD6FD8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58FE265-33D6-45D1-88E1-65DB97F9562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011A4C5-5568-48D3-957F-08A760A288B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88B45B0-F492-42D0-939C-BED8394913F7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0" name="Arrow: Down 89">
                <a:extLst>
                  <a:ext uri="{FF2B5EF4-FFF2-40B4-BE49-F238E27FC236}">
                    <a16:creationId xmlns:a16="http://schemas.microsoft.com/office/drawing/2014/main" id="{BB6F949D-2112-4ECD-83C6-D4FDADAE9A48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E78D25DD-0E55-48D4-A4A8-D3EDA2ABB5DE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7165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5164270" y="2133041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4144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5E2016-4890-4FF7-BDCE-B77A12745FE3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D1D46C1-5060-4E26-AC40-4C0BA5B28D08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31BB864-477C-4DFD-B6D1-2698AE10E570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974A18C-C118-4E27-9E7E-E551E3D96DE3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A6643B1-9744-4304-8660-AFADCEB7C3F6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86" name="Arrow: Down 85">
                <a:extLst>
                  <a:ext uri="{FF2B5EF4-FFF2-40B4-BE49-F238E27FC236}">
                    <a16:creationId xmlns:a16="http://schemas.microsoft.com/office/drawing/2014/main" id="{09434E22-103E-4637-BF12-4050A9B5FAD8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Arrow: Down 79">
              <a:extLst>
                <a:ext uri="{FF2B5EF4-FFF2-40B4-BE49-F238E27FC236}">
                  <a16:creationId xmlns:a16="http://schemas.microsoft.com/office/drawing/2014/main" id="{B4A3698F-04BE-4951-B34B-8B6C385D1B51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80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00E40F4D-D229-43BB-A5AB-70069749F18E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Leaf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3221202" y="3104585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1694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75A254C-B91F-41B2-89B9-77D2CF4F6C89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B2FAD30-E439-4E0D-925F-0FD171E625FA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07965AC-DA9F-41D4-8A0F-B25E53C637E5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F11E645-A629-42C1-B50A-D49663256BF0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2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383B82-74A6-44A9-BB42-55A09D02DFD7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76" name="Arrow: Down 75">
                <a:extLst>
                  <a:ext uri="{FF2B5EF4-FFF2-40B4-BE49-F238E27FC236}">
                    <a16:creationId xmlns:a16="http://schemas.microsoft.com/office/drawing/2014/main" id="{9CC9AEA1-4DE0-4F3D-831E-26D257A466C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475CA792-D3DD-4B1C-AEF2-A070914B165D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59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5164270" y="2133041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3183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 7  , 12 ,  7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5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A64491-5559-4EB3-BE85-BA03004AF776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38174AB-7F73-455D-ADC3-1BC049220E3F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D80866-54C5-4E22-BFC5-DBE3657AEFDD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F7B31D3-17CB-4547-A8A7-B23AAA174410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88129EB-21DA-496D-AD70-70DC9A3ACC4B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6998D46C-BAE5-40DB-8A9A-D24460A651D2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66AA3A50-04DE-4890-9961-50544C85C779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46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1306677" y="212552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U   7  , 12 ,  7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5  , 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7050249" y="3164151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6106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186402-0F02-472B-8C65-CBED55D47B5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BF106-FFEA-47F5-A1B6-503D12ABCFE0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E48D70A-8B5B-4AAC-B910-547696F9E0FC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02BCFB-B7AF-4AD1-A5AE-59F7666204A3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2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7C0A1B9-E5DC-4408-9741-E397AF3E5E39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E26EB567-9327-420B-AD68-1E35B9FAC3E7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5139993B-9EFE-436D-912C-0B435998C1F0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642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5270825" y="4066808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06933" y="308368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3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4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67A30381-3A55-41A3-9625-CFB7804256E1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Leaf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3489320" y="5030564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69045" y="408540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06414C-D32B-4DEF-89D7-10801D995CA1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8AB351-F703-4FE9-BF94-62376D22B6A9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529101E-0756-4268-933B-32982674A3CF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33E952D-6A0E-418B-A254-70E04F4DEE6B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415E13F-0530-4CBC-A84E-843EEC63EF00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70" name="Arrow: Down 69">
                <a:extLst>
                  <a:ext uri="{FF2B5EF4-FFF2-40B4-BE49-F238E27FC236}">
                    <a16:creationId xmlns:a16="http://schemas.microsoft.com/office/drawing/2014/main" id="{D80296B2-B4BF-41D7-825B-C649115FD46D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E3A42195-02B1-4A5B-B70F-190AE57FE81E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697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67A30381-3A55-41A3-9625-CFB7804256E1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84ED02-E50C-4DD7-86ED-45E0E0E05FAA}"/>
              </a:ext>
            </a:extLst>
          </p:cNvPr>
          <p:cNvSpPr/>
          <p:nvPr/>
        </p:nvSpPr>
        <p:spPr>
          <a:xfrm>
            <a:off x="5559981" y="4102173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EBF8E4E-FF30-4D70-A3F2-D4DB57CB0E6F}"/>
              </a:ext>
            </a:extLst>
          </p:cNvPr>
          <p:cNvSpPr/>
          <p:nvPr/>
        </p:nvSpPr>
        <p:spPr>
          <a:xfrm>
            <a:off x="5016752" y="4102566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DCDB87B-E2DB-4CD4-B65C-D6BD7B02D8A5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FACA433-E32A-492C-A87A-7DA5A8EFD07E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4B66030-8A1F-477F-8E63-23DB207840A1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21EE95-D163-4871-87A1-87D1AE4CD870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D1560D7-14ED-4980-A837-22C123DEAE8B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80" name="Arrow: Down 79">
                <a:extLst>
                  <a:ext uri="{FF2B5EF4-FFF2-40B4-BE49-F238E27FC236}">
                    <a16:creationId xmlns:a16="http://schemas.microsoft.com/office/drawing/2014/main" id="{C367FAEC-873B-48E0-9130-F125116AB598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B2617714-BF62-4BEC-B310-991EE5BA9FED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260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67A30381-3A55-41A3-9625-CFB7804256E1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84ED02-E50C-4DD7-86ED-45E0E0E05FAA}"/>
              </a:ext>
            </a:extLst>
          </p:cNvPr>
          <p:cNvSpPr/>
          <p:nvPr/>
        </p:nvSpPr>
        <p:spPr>
          <a:xfrm>
            <a:off x="7050249" y="5034259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EBF8E4E-FF30-4D70-A3F2-D4DB57CB0E6F}"/>
              </a:ext>
            </a:extLst>
          </p:cNvPr>
          <p:cNvSpPr/>
          <p:nvPr/>
        </p:nvSpPr>
        <p:spPr>
          <a:xfrm>
            <a:off x="5262678" y="408494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4C9119-8EC3-4E63-B865-EF591CBF75B2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764E79D-0A58-41AC-9CE7-CAD35DE7CC48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692281E-0A16-462B-A1A5-F14AA06D4156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CC1B0A4-9969-4BF6-A533-0992CF932DF7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45DE57C-4F10-4C7D-8A37-98B83FD27FFF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87" name="Arrow: Down 86">
                <a:extLst>
                  <a:ext uri="{FF2B5EF4-FFF2-40B4-BE49-F238E27FC236}">
                    <a16:creationId xmlns:a16="http://schemas.microsoft.com/office/drawing/2014/main" id="{22E2A2D4-ABBD-423F-948B-4E73F087180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61A963A8-EED4-43AA-BB25-9EB3809F0341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09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84ED02-E50C-4DD7-86ED-45E0E0E05FAA}"/>
              </a:ext>
            </a:extLst>
          </p:cNvPr>
          <p:cNvSpPr/>
          <p:nvPr/>
        </p:nvSpPr>
        <p:spPr>
          <a:xfrm>
            <a:off x="5240501" y="6020547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EBF8E4E-FF30-4D70-A3F2-D4DB57CB0E6F}"/>
              </a:ext>
            </a:extLst>
          </p:cNvPr>
          <p:cNvSpPr/>
          <p:nvPr/>
        </p:nvSpPr>
        <p:spPr>
          <a:xfrm>
            <a:off x="7050249" y="500750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4">
            <a:extLst>
              <a:ext uri="{FF2B5EF4-FFF2-40B4-BE49-F238E27FC236}">
                <a16:creationId xmlns:a16="http://schemas.microsoft.com/office/drawing/2014/main" id="{313003F9-323B-432A-9014-448467955493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Leaf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1D90B15-C3DE-4216-96E7-92A4D77AD57F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72A630-F7CB-42C0-B91A-398F0F0B3099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6B46C6A-F5C1-43D7-8885-C3B8209C7B01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868AD4F-2B71-45C9-B9E7-9CC8FE1C1054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4451242-105A-4835-8594-66F969DD6300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2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6E52134-E4C0-4FAC-B311-28543A803BC6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82" name="Arrow: Down 81">
                <a:extLst>
                  <a:ext uri="{FF2B5EF4-FFF2-40B4-BE49-F238E27FC236}">
                    <a16:creationId xmlns:a16="http://schemas.microsoft.com/office/drawing/2014/main" id="{F6EAADB5-8E80-4A92-97BD-4C7928555C83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FD3B11EF-BA2F-464F-BE85-F39E40D7169A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301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67A30381-3A55-41A3-9625-CFB7804256E1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7  , 12 ,  7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5  ,  0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55473" y="167862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84ED02-E50C-4DD7-86ED-45E0E0E05FAA}"/>
              </a:ext>
            </a:extLst>
          </p:cNvPr>
          <p:cNvSpPr/>
          <p:nvPr/>
        </p:nvSpPr>
        <p:spPr>
          <a:xfrm>
            <a:off x="7050249" y="5034259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EBF8E4E-FF30-4D70-A3F2-D4DB57CB0E6F}"/>
              </a:ext>
            </a:extLst>
          </p:cNvPr>
          <p:cNvSpPr/>
          <p:nvPr/>
        </p:nvSpPr>
        <p:spPr>
          <a:xfrm>
            <a:off x="5262678" y="408494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351968A-B86D-476F-B29B-7A3D3902925C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3FFB492-FFEC-4AF1-A701-7B6BECD219A1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D84C351-946F-47A5-8E2A-87F97C5E441F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964BB5-D47B-4A42-AD2F-B7C7C4DCC5E1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D540FB5-EDE2-4ED7-9114-8908844BDCB0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89" name="Arrow: Down 88">
                <a:extLst>
                  <a:ext uri="{FF2B5EF4-FFF2-40B4-BE49-F238E27FC236}">
                    <a16:creationId xmlns:a16="http://schemas.microsoft.com/office/drawing/2014/main" id="{8F4F7C7C-0AD3-443C-90EA-B8C732E7AB70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F311B391-BD5D-4E44-B1BC-54B4220C42E9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67A30381-3A55-41A3-9625-CFB7804256E1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7  , 12 ,  7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5  ,  0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55473" y="167862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84ED02-E50C-4DD7-86ED-45E0E0E05FAA}"/>
              </a:ext>
            </a:extLst>
          </p:cNvPr>
          <p:cNvSpPr/>
          <p:nvPr/>
        </p:nvSpPr>
        <p:spPr>
          <a:xfrm>
            <a:off x="7050249" y="5034259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EBF8E4E-FF30-4D70-A3F2-D4DB57CB0E6F}"/>
              </a:ext>
            </a:extLst>
          </p:cNvPr>
          <p:cNvSpPr/>
          <p:nvPr/>
        </p:nvSpPr>
        <p:spPr>
          <a:xfrm>
            <a:off x="5262678" y="408494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51BAF3-4DAB-41F3-AE68-4066F60D0586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3A175A5-5BFF-4900-BDF2-6259B84858DC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DA80756-3691-43F9-8B0F-B19A0DA0B0AA}"/>
                  </a:ext>
                </a:extLst>
              </p:cNvPr>
              <p:cNvSpPr txBox="1"/>
              <p:nvPr/>
            </p:nvSpPr>
            <p:spPr>
              <a:xfrm>
                <a:off x="10447712" y="56140"/>
                <a:ext cx="1601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Sum = 12</a:t>
                </a:r>
              </a:p>
              <a:p>
                <a:r>
                  <a:rPr lang="en-US" dirty="0"/>
                  <a:t>Min P = 0</a:t>
                </a:r>
              </a:p>
              <a:p>
                <a:r>
                  <a:rPr lang="en-US" dirty="0"/>
                  <a:t>ɛ = 3</a:t>
                </a:r>
              </a:p>
              <a:p>
                <a:r>
                  <a:rPr lang="en-US" dirty="0"/>
                  <a:t>i = 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EC30C9-0721-48FD-98BF-849B88E190BD}"/>
                  </a:ext>
                </a:extLst>
              </p:cNvPr>
              <p:cNvSpPr txBox="1"/>
              <p:nvPr/>
            </p:nvSpPr>
            <p:spPr>
              <a:xfrm>
                <a:off x="142874" y="70668"/>
                <a:ext cx="33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Prune when  - L  [i] + ɛ ≥ </a:t>
                </a:r>
                <a:r>
                  <a:rPr lang="en-US" dirty="0">
                    <a:solidFill>
                      <a:schemeClr val="tx1"/>
                    </a:solidFill>
                  </a:rPr>
                  <a:t>U </a:t>
                </a:r>
                <a:r>
                  <a:rPr lang="en-US" dirty="0"/>
                  <a:t>[i]       </a:t>
                </a:r>
              </a:p>
            </p:txBody>
          </p:sp>
        </p:grp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DDEE073A-C5BD-495F-9F2C-18E5F5F87791}"/>
                </a:ext>
              </a:extLst>
            </p:cNvPr>
            <p:cNvSpPr/>
            <p:nvPr/>
          </p:nvSpPr>
          <p:spPr>
            <a:xfrm>
              <a:off x="2617526" y="291789"/>
              <a:ext cx="103330" cy="13298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5759DE-A99A-4BB4-9DE2-C99C811A0A64}"/>
              </a:ext>
            </a:extLst>
          </p:cNvPr>
          <p:cNvSpPr/>
          <p:nvPr/>
        </p:nvSpPr>
        <p:spPr>
          <a:xfrm>
            <a:off x="142874" y="504825"/>
            <a:ext cx="1152526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 [1] = 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  [1] = 7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AB7DBD0-4DA8-43D8-976A-E3604773E548}"/>
              </a:ext>
            </a:extLst>
          </p:cNvPr>
          <p:cNvSpPr/>
          <p:nvPr/>
        </p:nvSpPr>
        <p:spPr>
          <a:xfrm>
            <a:off x="425684" y="708306"/>
            <a:ext cx="103330" cy="13298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3B0F49D-B7A4-40BD-9996-99C8AD3F9193}"/>
              </a:ext>
            </a:extLst>
          </p:cNvPr>
          <p:cNvSpPr/>
          <p:nvPr/>
        </p:nvSpPr>
        <p:spPr>
          <a:xfrm>
            <a:off x="425684" y="963806"/>
            <a:ext cx="103330" cy="13298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E4D68D0-1EDD-4A53-AC1D-B5B9B1BEC253}"/>
              </a:ext>
            </a:extLst>
          </p:cNvPr>
          <p:cNvSpPr/>
          <p:nvPr/>
        </p:nvSpPr>
        <p:spPr>
          <a:xfrm>
            <a:off x="1822715" y="504825"/>
            <a:ext cx="1503263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+ 3 ≥ 7 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38036C7C-A158-4633-911D-762B9D91B4FE}"/>
              </a:ext>
            </a:extLst>
          </p:cNvPr>
          <p:cNvSpPr/>
          <p:nvPr/>
        </p:nvSpPr>
        <p:spPr>
          <a:xfrm rot="16200000">
            <a:off x="1437976" y="684524"/>
            <a:ext cx="209550" cy="2692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D6B72504-DD25-4B92-85C1-1B41C752E455}"/>
              </a:ext>
            </a:extLst>
          </p:cNvPr>
          <p:cNvSpPr/>
          <p:nvPr/>
        </p:nvSpPr>
        <p:spPr>
          <a:xfrm>
            <a:off x="1677378" y="291790"/>
            <a:ext cx="103330" cy="13298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3B6C1F77-A0EC-4064-BCF8-F2126F6C4AF4}"/>
              </a:ext>
            </a:extLst>
          </p:cNvPr>
          <p:cNvSpPr/>
          <p:nvPr/>
        </p:nvSpPr>
        <p:spPr>
          <a:xfrm rot="16200000">
            <a:off x="3501183" y="646424"/>
            <a:ext cx="209550" cy="2692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0FF49-09CB-4862-9B4D-AC67275401EC}"/>
              </a:ext>
            </a:extLst>
          </p:cNvPr>
          <p:cNvSpPr/>
          <p:nvPr/>
        </p:nvSpPr>
        <p:spPr>
          <a:xfrm>
            <a:off x="3721241" y="536399"/>
            <a:ext cx="13712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</a:effectLst>
              </a:rPr>
              <a:t>Prune !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1D79EC5-D264-432B-9B12-3BADD121A16A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0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11 , 11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1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5270825" y="4066808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06933" y="308368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3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11587E7-D564-46FE-A148-559BF6402A9C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11 , 11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1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8831453" y="40010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06933" y="3083685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 8  ,  8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4  ,  0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3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11587E7-D564-46FE-A148-559BF6402A9C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074171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4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7  , 12 ,  7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5  ,  0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7006933" y="3104585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16621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11 , 11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1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2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11587E7-D564-46FE-A148-559BF6402A9C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5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12 , 12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0  ,  0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5126201" y="2134120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1113669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 7  , 12 ,  7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0  ,  5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11587E7-D564-46FE-A148-559BF6402A9C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4" idx="3"/>
            <a:endCxn id="54" idx="0"/>
          </p:cNvCxnSpPr>
          <p:nvPr/>
        </p:nvCxnSpPr>
        <p:spPr>
          <a:xfrm>
            <a:off x="3869207" y="1688786"/>
            <a:ext cx="4722648" cy="7980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048625" y="248684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11 , 11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1  ,  0  ,  0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3427193" y="1141440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043020" y="113183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11 , 11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1  ,  0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11587E7-D564-46FE-A148-559BF6402A9C}"/>
              </a:ext>
            </a:extLst>
          </p:cNvPr>
          <p:cNvSpPr/>
          <p:nvPr/>
        </p:nvSpPr>
        <p:spPr>
          <a:xfrm>
            <a:off x="5783731" y="258865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3430C4-D69B-452B-92F9-F4E15038E530}"/>
              </a:ext>
            </a:extLst>
          </p:cNvPr>
          <p:cNvSpPr/>
          <p:nvPr/>
        </p:nvSpPr>
        <p:spPr>
          <a:xfrm>
            <a:off x="3427193" y="202237"/>
            <a:ext cx="2356538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</a:t>
            </a:r>
          </a:p>
        </p:txBody>
      </p:sp>
    </p:spTree>
    <p:extLst>
      <p:ext uri="{BB962C8B-B14F-4D97-AF65-F5344CB8AC3E}">
        <p14:creationId xmlns:p14="http://schemas.microsoft.com/office/powerpoint/2010/main" val="3741015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487733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688786"/>
            <a:ext cx="1371295" cy="810806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688786"/>
            <a:ext cx="1371295" cy="80264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4 , 4 , 1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A7A5B612-C541-43AF-8686-0531855DDE25}"/>
              </a:ext>
            </a:extLst>
          </p:cNvPr>
          <p:cNvSpPr/>
          <p:nvPr/>
        </p:nvSpPr>
        <p:spPr>
          <a:xfrm>
            <a:off x="6399047" y="56140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11 , 11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1  ,  0  ,  0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F4739436-FDA2-42C5-A724-A691F2810C8F}"/>
              </a:ext>
            </a:extLst>
          </p:cNvPr>
          <p:cNvSpPr/>
          <p:nvPr/>
        </p:nvSpPr>
        <p:spPr>
          <a:xfrm>
            <a:off x="3427193" y="1141440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51031566-3190-4D33-89E1-9ECDE18C49E3}"/>
              </a:ext>
            </a:extLst>
          </p:cNvPr>
          <p:cNvSpPr/>
          <p:nvPr/>
        </p:nvSpPr>
        <p:spPr>
          <a:xfrm>
            <a:off x="6507020" y="12475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043020" y="1131838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56CAD5D7-142B-49CE-8305-9120857511BC}"/>
              </a:ext>
            </a:extLst>
          </p:cNvPr>
          <p:cNvSpPr/>
          <p:nvPr/>
        </p:nvSpPr>
        <p:spPr>
          <a:xfrm>
            <a:off x="8391286" y="70668"/>
            <a:ext cx="1884266" cy="78515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U  12 , 11 , 11</a:t>
            </a:r>
          </a:p>
          <a:p>
            <a:r>
              <a:rPr lang="en-US" dirty="0">
                <a:solidFill>
                  <a:schemeClr val="tx1"/>
                </a:solidFill>
              </a:rPr>
              <a:t>       L    1  ,  0  ,  0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8F13CB2-141E-4C40-9DBA-4514CA5BDABB}"/>
              </a:ext>
            </a:extLst>
          </p:cNvPr>
          <p:cNvSpPr/>
          <p:nvPr/>
        </p:nvSpPr>
        <p:spPr>
          <a:xfrm>
            <a:off x="8499259" y="139286"/>
            <a:ext cx="209550" cy="2692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E186CA-D583-47B6-B560-400E5D169140}"/>
              </a:ext>
            </a:extLst>
          </p:cNvPr>
          <p:cNvGrpSpPr/>
          <p:nvPr/>
        </p:nvGrpSpPr>
        <p:grpSpPr>
          <a:xfrm>
            <a:off x="142874" y="56140"/>
            <a:ext cx="11906252" cy="1200329"/>
            <a:chOff x="142874" y="56140"/>
            <a:chExt cx="11906252" cy="12003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843CE92-690B-4E60-A422-76409EABEA25}"/>
                </a:ext>
              </a:extLst>
            </p:cNvPr>
            <p:cNvGrpSpPr/>
            <p:nvPr/>
          </p:nvGrpSpPr>
          <p:grpSpPr>
            <a:xfrm>
              <a:off x="142874" y="56140"/>
              <a:ext cx="11906252" cy="1200329"/>
              <a:chOff x="142874" y="56140"/>
              <a:chExt cx="11906252" cy="120032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C768FF1-8D01-4090-A7D0-7768CADFFC97}"/>
                  </a:ext>
                </a:extLst>
              </p:cNvPr>
              <p:cNvGrpSpPr/>
              <p:nvPr/>
            </p:nvGrpSpPr>
            <p:grpSpPr>
              <a:xfrm>
                <a:off x="142874" y="56140"/>
                <a:ext cx="11906252" cy="1200329"/>
                <a:chOff x="142874" y="56140"/>
                <a:chExt cx="11906252" cy="1200329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4EF132-F39A-4E52-AB86-03F50B09FBAC}"/>
                    </a:ext>
                  </a:extLst>
                </p:cNvPr>
                <p:cNvSpPr txBox="1"/>
                <p:nvPr/>
              </p:nvSpPr>
              <p:spPr>
                <a:xfrm>
                  <a:off x="10447712" y="56140"/>
                  <a:ext cx="160141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Max Sum = 12</a:t>
                  </a:r>
                </a:p>
                <a:p>
                  <a:r>
                    <a:rPr lang="en-US" dirty="0"/>
                    <a:t>Min P = 0</a:t>
                  </a:r>
                </a:p>
                <a:p>
                  <a:r>
                    <a:rPr lang="en-US" dirty="0"/>
                    <a:t>ɛ = 3</a:t>
                  </a:r>
                </a:p>
                <a:p>
                  <a:r>
                    <a:rPr lang="en-US" dirty="0"/>
                    <a:t>i = 1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87560E1-04DF-4220-A87D-88CE11C431EC}"/>
                    </a:ext>
                  </a:extLst>
                </p:cNvPr>
                <p:cNvSpPr txBox="1"/>
                <p:nvPr/>
              </p:nvSpPr>
              <p:spPr>
                <a:xfrm>
                  <a:off x="142874" y="70668"/>
                  <a:ext cx="333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Prune when  - L  [i] + ɛ ≥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U </a:t>
                  </a:r>
                  <a:r>
                    <a:rPr lang="en-US" dirty="0"/>
                    <a:t>[i]       </a:t>
                  </a:r>
                </a:p>
              </p:txBody>
            </p:sp>
          </p:grpSp>
          <p:sp>
            <p:nvSpPr>
              <p:cNvPr id="95" name="Arrow: Down 94">
                <a:extLst>
                  <a:ext uri="{FF2B5EF4-FFF2-40B4-BE49-F238E27FC236}">
                    <a16:creationId xmlns:a16="http://schemas.microsoft.com/office/drawing/2014/main" id="{4B7F0525-4BCE-4FC3-8F7F-A549D96E0EA1}"/>
                  </a:ext>
                </a:extLst>
              </p:cNvPr>
              <p:cNvSpPr/>
              <p:nvPr/>
            </p:nvSpPr>
            <p:spPr>
              <a:xfrm>
                <a:off x="2617526" y="291789"/>
                <a:ext cx="103330" cy="132983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Arrow: Down 92">
              <a:extLst>
                <a:ext uri="{FF2B5EF4-FFF2-40B4-BE49-F238E27FC236}">
                  <a16:creationId xmlns:a16="http://schemas.microsoft.com/office/drawing/2014/main" id="{E32CB27E-1120-42B0-8963-1426DEFF48CC}"/>
                </a:ext>
              </a:extLst>
            </p:cNvPr>
            <p:cNvSpPr/>
            <p:nvPr/>
          </p:nvSpPr>
          <p:spPr>
            <a:xfrm>
              <a:off x="1677378" y="291790"/>
              <a:ext cx="103330" cy="132983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711587E7-D564-46FE-A148-559BF6402A9C}"/>
              </a:ext>
            </a:extLst>
          </p:cNvPr>
          <p:cNvSpPr/>
          <p:nvPr/>
        </p:nvSpPr>
        <p:spPr>
          <a:xfrm>
            <a:off x="7867650" y="5619727"/>
            <a:ext cx="917063" cy="682509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93430C4-D69B-452B-92F9-F4E15038E530}"/>
              </a:ext>
            </a:extLst>
          </p:cNvPr>
          <p:cNvSpPr/>
          <p:nvPr/>
        </p:nvSpPr>
        <p:spPr>
          <a:xfrm>
            <a:off x="3427193" y="202237"/>
            <a:ext cx="2356538" cy="608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A7BA32-C761-4068-BD0A-4A39C7A9D06C}"/>
              </a:ext>
            </a:extLst>
          </p:cNvPr>
          <p:cNvSpPr/>
          <p:nvPr/>
        </p:nvSpPr>
        <p:spPr>
          <a:xfrm>
            <a:off x="2961889" y="1468675"/>
            <a:ext cx="6336405" cy="35681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Player Value =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ɛ =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Root Player Optimal Value = 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 ≥ 5 - 3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have not kept our result bounded by ɛ!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C1AA13AA-F452-4D73-8EB9-28C6FC22E494}"/>
              </a:ext>
            </a:extLst>
          </p:cNvPr>
          <p:cNvSpPr/>
          <p:nvPr/>
        </p:nvSpPr>
        <p:spPr>
          <a:xfrm>
            <a:off x="5592172" y="3042111"/>
            <a:ext cx="1073349" cy="1046662"/>
          </a:xfrm>
          <a:prstGeom prst="mathMultiply">
            <a:avLst/>
          </a:prstGeom>
          <a:solidFill>
            <a:srgbClr val="FF0000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09422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3221202" y="3054322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135726" y="2094224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7048689" y="3044023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A8C51AC7-82FB-4F45-8200-9DD776011032}"/>
              </a:ext>
            </a:extLst>
          </p:cNvPr>
          <p:cNvSpPr/>
          <p:nvPr/>
        </p:nvSpPr>
        <p:spPr>
          <a:xfrm>
            <a:off x="2782748" y="1504120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0 , 4 , 3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16761-9A9C-45DD-883B-22155F2B1094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411453" y="1705172"/>
            <a:ext cx="1371295" cy="794420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86E173F9-4BD8-45C9-895B-D9291BE03666}"/>
              </a:ext>
            </a:extLst>
          </p:cNvPr>
          <p:cNvSpPr/>
          <p:nvPr/>
        </p:nvSpPr>
        <p:spPr>
          <a:xfrm>
            <a:off x="868223" y="249959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0 , 4 , 3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CD99ABF-6E91-4780-948E-3B830D82A31B}"/>
              </a:ext>
            </a:extLst>
          </p:cNvPr>
          <p:cNvSpPr/>
          <p:nvPr/>
        </p:nvSpPr>
        <p:spPr>
          <a:xfrm>
            <a:off x="4697272" y="249143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>
                <a:solidFill>
                  <a:schemeClr val="tx1"/>
                </a:solidFill>
              </a:rPr>
              <a:t> 1 , 5 , 1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4CBE1-4CB3-4C37-A320-D820D66CA7FB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flipH="1">
            <a:off x="3325978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90A968F-3AF7-4E1E-AFBB-5AE133A3841C}"/>
              </a:ext>
            </a:extLst>
          </p:cNvPr>
          <p:cNvSpPr/>
          <p:nvPr/>
        </p:nvSpPr>
        <p:spPr>
          <a:xfrm>
            <a:off x="2782748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1 , 5 , 1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29272CA2-4C6A-4FD4-BA56-10ADBBD8637E}"/>
              </a:ext>
            </a:extLst>
          </p:cNvPr>
          <p:cNvSpPr/>
          <p:nvPr/>
        </p:nvSpPr>
        <p:spPr>
          <a:xfrm>
            <a:off x="6611795" y="3467505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428DE3-812D-40F3-838D-FC3975DE3095}"/>
              </a:ext>
            </a:extLst>
          </p:cNvPr>
          <p:cNvCxnSpPr/>
          <p:nvPr/>
        </p:nvCxnSpPr>
        <p:spPr>
          <a:xfrm>
            <a:off x="-1449" y="22193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D77593-45FC-497A-876D-2DB8A5AC53AE}"/>
              </a:ext>
            </a:extLst>
          </p:cNvPr>
          <p:cNvCxnSpPr/>
          <p:nvPr/>
        </p:nvCxnSpPr>
        <p:spPr>
          <a:xfrm>
            <a:off x="1448" y="3209925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BC62CF-241C-42E5-BD49-33C178C9996F}"/>
              </a:ext>
            </a:extLst>
          </p:cNvPr>
          <p:cNvCxnSpPr/>
          <p:nvPr/>
        </p:nvCxnSpPr>
        <p:spPr>
          <a:xfrm>
            <a:off x="-4346" y="41910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B91CC2-591D-4781-9839-1C274F517C41}"/>
              </a:ext>
            </a:extLst>
          </p:cNvPr>
          <p:cNvCxnSpPr/>
          <p:nvPr/>
        </p:nvCxnSpPr>
        <p:spPr>
          <a:xfrm>
            <a:off x="-1449" y="518160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D8DCF7-1A4C-4B98-9445-3954E39DE18A}"/>
              </a:ext>
            </a:extLst>
          </p:cNvPr>
          <p:cNvCxnSpPr/>
          <p:nvPr/>
        </p:nvCxnSpPr>
        <p:spPr>
          <a:xfrm>
            <a:off x="-10974" y="1314450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B31268-CCCD-432C-ACC4-BD68ECAD51AB}"/>
              </a:ext>
            </a:extLst>
          </p:cNvPr>
          <p:cNvSpPr txBox="1"/>
          <p:nvPr/>
        </p:nvSpPr>
        <p:spPr>
          <a:xfrm>
            <a:off x="11877674" y="1319454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CA9C168-C76B-4BF3-901D-398C2C3E88A6}"/>
              </a:ext>
            </a:extLst>
          </p:cNvPr>
          <p:cNvSpPr txBox="1"/>
          <p:nvPr/>
        </p:nvSpPr>
        <p:spPr>
          <a:xfrm>
            <a:off x="11877674" y="2219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75DFDE-2A65-4568-B1A4-6A33F6ED4C58}"/>
              </a:ext>
            </a:extLst>
          </p:cNvPr>
          <p:cNvSpPr txBox="1"/>
          <p:nvPr/>
        </p:nvSpPr>
        <p:spPr>
          <a:xfrm>
            <a:off x="11877674" y="3212069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58B987-B7B7-4D4E-AD92-CB1EDEE8E61D}"/>
              </a:ext>
            </a:extLst>
          </p:cNvPr>
          <p:cNvSpPr txBox="1"/>
          <p:nvPr/>
        </p:nvSpPr>
        <p:spPr>
          <a:xfrm>
            <a:off x="11877674" y="4191000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D77481-60A0-423B-A474-96C1E367E916}"/>
              </a:ext>
            </a:extLst>
          </p:cNvPr>
          <p:cNvSpPr txBox="1"/>
          <p:nvPr/>
        </p:nvSpPr>
        <p:spPr>
          <a:xfrm>
            <a:off x="11877673" y="5177325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48FA6-5FD9-4CEB-A0E6-009A8BAEF165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3869207" y="1705173"/>
            <a:ext cx="1371295" cy="786261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016A4-990A-4D14-99D6-E18AB90E69C2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5783731" y="2692487"/>
            <a:ext cx="1371294" cy="7750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5CEA8-CE9F-4C74-AB2B-436C14BD41C0}"/>
              </a:ext>
            </a:extLst>
          </p:cNvPr>
          <p:cNvCxnSpPr>
            <a:cxnSpLocks/>
            <a:stCxn id="37" idx="1"/>
            <a:endCxn id="52" idx="0"/>
          </p:cNvCxnSpPr>
          <p:nvPr/>
        </p:nvCxnSpPr>
        <p:spPr>
          <a:xfrm flipH="1">
            <a:off x="5373821" y="3668558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A575433E-6FF4-4584-8579-A6809BE12807}"/>
              </a:ext>
            </a:extLst>
          </p:cNvPr>
          <p:cNvSpPr/>
          <p:nvPr/>
        </p:nvSpPr>
        <p:spPr>
          <a:xfrm>
            <a:off x="4830591" y="4422181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12BF5B-9F4E-4AC6-B755-70FB8AA422FC}"/>
              </a:ext>
            </a:extLst>
          </p:cNvPr>
          <p:cNvCxnSpPr>
            <a:cxnSpLocks/>
            <a:stCxn id="37" idx="3"/>
            <a:endCxn id="54" idx="0"/>
          </p:cNvCxnSpPr>
          <p:nvPr/>
        </p:nvCxnSpPr>
        <p:spPr>
          <a:xfrm>
            <a:off x="7698254" y="3668558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1D8FE777-8CC0-4FD9-B6C4-33983E4A949C}"/>
              </a:ext>
            </a:extLst>
          </p:cNvPr>
          <p:cNvSpPr/>
          <p:nvPr/>
        </p:nvSpPr>
        <p:spPr>
          <a:xfrm>
            <a:off x="8399366" y="4425876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6985B-4E09-4836-B823-414060030FEF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3586250" y="4623234"/>
            <a:ext cx="1237974" cy="753623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35B69D44-A57B-4635-BCA4-345914756F32}"/>
              </a:ext>
            </a:extLst>
          </p:cNvPr>
          <p:cNvSpPr/>
          <p:nvPr/>
        </p:nvSpPr>
        <p:spPr>
          <a:xfrm>
            <a:off x="3043020" y="5376857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4 , 4 , 1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00936E-C14B-4D6F-8191-0F7777CA4D1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910683" y="4623234"/>
            <a:ext cx="1244342" cy="757318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24">
            <a:extLst>
              <a:ext uri="{FF2B5EF4-FFF2-40B4-BE49-F238E27FC236}">
                <a16:creationId xmlns:a16="http://schemas.microsoft.com/office/drawing/2014/main" id="{823CF434-D7EE-4E0E-B4FB-009DB9E80008}"/>
              </a:ext>
            </a:extLst>
          </p:cNvPr>
          <p:cNvSpPr/>
          <p:nvPr/>
        </p:nvSpPr>
        <p:spPr>
          <a:xfrm>
            <a:off x="6611795" y="5380552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5993E4-59B2-4C77-B0A2-260B0BC002EE}"/>
              </a:ext>
            </a:extLst>
          </p:cNvPr>
          <p:cNvCxnSpPr>
            <a:cxnSpLocks/>
            <a:stCxn id="60" idx="1"/>
            <a:endCxn id="62" idx="0"/>
          </p:cNvCxnSpPr>
          <p:nvPr/>
        </p:nvCxnSpPr>
        <p:spPr>
          <a:xfrm flipH="1">
            <a:off x="5367454" y="5581605"/>
            <a:ext cx="1244341" cy="758754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F009C921-2A8B-4280-98D6-A02F2FA04B3A}"/>
              </a:ext>
            </a:extLst>
          </p:cNvPr>
          <p:cNvSpPr/>
          <p:nvPr/>
        </p:nvSpPr>
        <p:spPr>
          <a:xfrm>
            <a:off x="4824224" y="6340359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1 , 5 , 2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EC071-1B4B-40DC-A51A-D0A32F6EB88D}"/>
              </a:ext>
            </a:extLst>
          </p:cNvPr>
          <p:cNvCxnSpPr>
            <a:cxnSpLocks/>
            <a:stCxn id="60" idx="3"/>
            <a:endCxn id="64" idx="0"/>
          </p:cNvCxnSpPr>
          <p:nvPr/>
        </p:nvCxnSpPr>
        <p:spPr>
          <a:xfrm>
            <a:off x="7698254" y="5581605"/>
            <a:ext cx="1237975" cy="762449"/>
          </a:xfrm>
          <a:prstGeom prst="straightConnector1">
            <a:avLst/>
          </a:prstGeom>
          <a:ln w="19050" cap="flat" cmpd="sng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9B6DCB81-52D1-4749-BA00-C5A335CE4B25}"/>
              </a:ext>
            </a:extLst>
          </p:cNvPr>
          <p:cNvSpPr/>
          <p:nvPr/>
        </p:nvSpPr>
        <p:spPr>
          <a:xfrm>
            <a:off x="8392999" y="6344054"/>
            <a:ext cx="1086459" cy="40210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5 , 6 , 1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4679D7-2B52-44C5-87E3-ABDF0D9896AC}"/>
              </a:ext>
            </a:extLst>
          </p:cNvPr>
          <p:cNvCxnSpPr/>
          <p:nvPr/>
        </p:nvCxnSpPr>
        <p:spPr>
          <a:xfrm>
            <a:off x="-1449" y="5969989"/>
            <a:ext cx="12192000" cy="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CE3BD88-D8BE-4F53-BDA2-20E15AB2543E}"/>
              </a:ext>
            </a:extLst>
          </p:cNvPr>
          <p:cNvSpPr txBox="1"/>
          <p:nvPr/>
        </p:nvSpPr>
        <p:spPr>
          <a:xfrm>
            <a:off x="11874777" y="5972133"/>
            <a:ext cx="26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A1B95FC1-7243-47E6-BADE-797A8EF151BE}"/>
              </a:ext>
            </a:extLst>
          </p:cNvPr>
          <p:cNvSpPr/>
          <p:nvPr/>
        </p:nvSpPr>
        <p:spPr>
          <a:xfrm>
            <a:off x="5224317" y="4054810"/>
            <a:ext cx="209550" cy="26925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52158F8185D44A8848B98AEA319AF" ma:contentTypeVersion="11" ma:contentTypeDescription="Create a new document." ma:contentTypeScope="" ma:versionID="c88bf77cb49e9b45f43f2c35dc7871ea">
  <xsd:schema xmlns:xsd="http://www.w3.org/2001/XMLSchema" xmlns:xs="http://www.w3.org/2001/XMLSchema" xmlns:p="http://schemas.microsoft.com/office/2006/metadata/properties" xmlns:ns3="23d77754-4ccc-4c57-9291-cab09e81894a" xmlns:ns4="a915fe38-2618-47b6-8303-829fb71466d5" targetNamespace="http://schemas.microsoft.com/office/2006/metadata/properties" ma:root="true" ma:fieldsID="798a15ccb3d818b4a400a4346ecb3cd3" ns3:_="" ns4:_="">
    <xsd:import namespace="23d77754-4ccc-4c57-9291-cab09e81894a"/>
    <xsd:import namespace="a915fe38-2618-47b6-8303-829fb71466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77754-4ccc-4c57-9291-cab09e8189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5fe38-2618-47b6-8303-829fb7146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CF9B46-0580-4722-932C-814DF50A7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77754-4ccc-4c57-9291-cab09e81894a"/>
    <ds:schemaRef ds:uri="a915fe38-2618-47b6-8303-829fb7146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BE18E9-4EBB-42EF-9E47-9A4CC444D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7EC4F1-02E9-4F60-B9EF-6CC5A6A101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3592</Words>
  <Application>Microsoft Office PowerPoint</Application>
  <PresentationFormat>Widescreen</PresentationFormat>
  <Paragraphs>822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Naïve optimal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Biton, Peleg</dc:creator>
  <cp:lastModifiedBy>Nagar, Omer</cp:lastModifiedBy>
  <cp:revision>12</cp:revision>
  <dcterms:created xsi:type="dcterms:W3CDTF">2021-01-04T11:35:06Z</dcterms:created>
  <dcterms:modified xsi:type="dcterms:W3CDTF">2021-02-28T15:08:28Z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0x010100F2552158F8185D44A8848B98AEA319AF</vt:lpwstr>
  </property>
</Properties>
</file>