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2" r:id="rId8"/>
    <p:sldId id="263" r:id="rId9"/>
    <p:sldId id="259" r:id="rId10"/>
    <p:sldId id="260" r:id="rId11"/>
    <p:sldId id="261" r:id="rId12"/>
    <p:sldId id="265" r:id="rId13"/>
    <p:sldId id="266" r:id="rId14"/>
    <p:sldId id="267" r:id="rId15"/>
    <p:sldId id="268" r:id="rId16"/>
    <p:sldId id="271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9DA4E-34DA-476E-B99B-D67BB65CA6DF}" v="146" dt="2021-04-30T09:12:54.379"/>
    <p1510:client id="{9935CB78-C394-4400-8B8D-80B894B82411}" v="250" dt="2021-05-07T09:02:20.340"/>
    <p1510:client id="{F2D1596F-79A0-4B30-B4E1-EF6E5B125429}" v="971" dt="2021-05-07T08:33:3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char Oz" userId="S::docente_oz.s@itsumbria.it::47a2209b-6e76-4692-93db-73daf1d3d87b" providerId="AD" clId="Web-{71D9DA4E-34DA-476E-B99B-D67BB65CA6DF}"/>
    <pc:docChg chg="addSld modSld">
      <pc:chgData name="Shachar Oz" userId="S::docente_oz.s@itsumbria.it::47a2209b-6e76-4692-93db-73daf1d3d87b" providerId="AD" clId="Web-{71D9DA4E-34DA-476E-B99B-D67BB65CA6DF}" dt="2021-04-30T09:12:54.379" v="71" actId="20577"/>
      <pc:docMkLst>
        <pc:docMk/>
      </pc:docMkLst>
      <pc:sldChg chg="modSp">
        <pc:chgData name="Shachar Oz" userId="S::docente_oz.s@itsumbria.it::47a2209b-6e76-4692-93db-73daf1d3d87b" providerId="AD" clId="Web-{71D9DA4E-34DA-476E-B99B-D67BB65CA6DF}" dt="2021-04-30T09:11:47.393" v="9" actId="20577"/>
        <pc:sldMkLst>
          <pc:docMk/>
          <pc:sldMk cId="109857222" sldId="256"/>
        </pc:sldMkLst>
        <pc:spChg chg="mod">
          <ac:chgData name="Shachar Oz" userId="S::docente_oz.s@itsumbria.it::47a2209b-6e76-4692-93db-73daf1d3d87b" providerId="AD" clId="Web-{71D9DA4E-34DA-476E-B99B-D67BB65CA6DF}" dt="2021-04-30T09:11:47.393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1:55.737" v="26" actId="20577"/>
        <pc:sldMkLst>
          <pc:docMk/>
          <pc:sldMk cId="1967864247" sldId="257"/>
        </pc:sldMkLst>
        <pc:spChg chg="mod">
          <ac:chgData name="Shachar Oz" userId="S::docente_oz.s@itsumbria.it::47a2209b-6e76-4692-93db-73daf1d3d87b" providerId="AD" clId="Web-{71D9DA4E-34DA-476E-B99B-D67BB65CA6DF}" dt="2021-04-30T09:11:55.737" v="26" actId="20577"/>
          <ac:spMkLst>
            <pc:docMk/>
            <pc:sldMk cId="1967864247" sldId="257"/>
            <ac:spMk id="2" creationId="{56371AE7-953C-43AD-979C-68F8286AF8B9}"/>
          </ac:spMkLst>
        </pc:spChg>
        <pc:spChg chg="mod">
          <ac:chgData name="Shachar Oz" userId="S::docente_oz.s@itsumbria.it::47a2209b-6e76-4692-93db-73daf1d3d87b" providerId="AD" clId="Web-{71D9DA4E-34DA-476E-B99B-D67BB65CA6DF}" dt="2021-04-30T09:11:50.690" v="11" actId="20577"/>
          <ac:spMkLst>
            <pc:docMk/>
            <pc:sldMk cId="1967864247" sldId="257"/>
            <ac:spMk id="3" creationId="{E12BE29A-E766-4E12-A8BA-F4BCE16386C2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2:45.363" v="62" actId="20577"/>
        <pc:sldMkLst>
          <pc:docMk/>
          <pc:sldMk cId="3171290559" sldId="258"/>
        </pc:sldMkLst>
        <pc:spChg chg="mod">
          <ac:chgData name="Shachar Oz" userId="S::docente_oz.s@itsumbria.it::47a2209b-6e76-4692-93db-73daf1d3d87b" providerId="AD" clId="Web-{71D9DA4E-34DA-476E-B99B-D67BB65CA6DF}" dt="2021-04-30T09:12:45.363" v="62" actId="20577"/>
          <ac:spMkLst>
            <pc:docMk/>
            <pc:sldMk cId="3171290559" sldId="258"/>
            <ac:spMk id="2" creationId="{4CDAB21A-CE67-4623-84A9-60A07E6B4AB8}"/>
          </ac:spMkLst>
        </pc:spChg>
        <pc:spChg chg="mod">
          <ac:chgData name="Shachar Oz" userId="S::docente_oz.s@itsumbria.it::47a2209b-6e76-4692-93db-73daf1d3d87b" providerId="AD" clId="Web-{71D9DA4E-34DA-476E-B99B-D67BB65CA6DF}" dt="2021-04-30T09:12:35.347" v="53" actId="20577"/>
          <ac:spMkLst>
            <pc:docMk/>
            <pc:sldMk cId="3171290559" sldId="258"/>
            <ac:spMk id="3" creationId="{7792B005-EF89-4F8E-9014-E65ACE39036C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2:54.379" v="71" actId="20577"/>
        <pc:sldMkLst>
          <pc:docMk/>
          <pc:sldMk cId="1903990095" sldId="259"/>
        </pc:sldMkLst>
        <pc:spChg chg="mod">
          <ac:chgData name="Shachar Oz" userId="S::docente_oz.s@itsumbria.it::47a2209b-6e76-4692-93db-73daf1d3d87b" providerId="AD" clId="Web-{71D9DA4E-34DA-476E-B99B-D67BB65CA6DF}" dt="2021-04-30T09:12:40.269" v="58" actId="20577"/>
          <ac:spMkLst>
            <pc:docMk/>
            <pc:sldMk cId="1903990095" sldId="259"/>
            <ac:spMk id="2" creationId="{27AA82D6-B06B-497F-8FDA-A096C7DE6B68}"/>
          </ac:spMkLst>
        </pc:spChg>
        <pc:spChg chg="mod">
          <ac:chgData name="Shachar Oz" userId="S::docente_oz.s@itsumbria.it::47a2209b-6e76-4692-93db-73daf1d3d87b" providerId="AD" clId="Web-{71D9DA4E-34DA-476E-B99B-D67BB65CA6DF}" dt="2021-04-30T09:12:54.379" v="71" actId="20577"/>
          <ac:spMkLst>
            <pc:docMk/>
            <pc:sldMk cId="1903990095" sldId="259"/>
            <ac:spMk id="3" creationId="{535B9031-DE08-4180-895C-A6EFF319555B}"/>
          </ac:spMkLst>
        </pc:spChg>
      </pc:sldChg>
    </pc:docChg>
  </pc:docChgLst>
  <pc:docChgLst>
    <pc:chgData name="Shachar Oz" userId="S::docente_oz.s@itsumbria.it::47a2209b-6e76-4692-93db-73daf1d3d87b" providerId="AD" clId="Web-{F2D1596F-79A0-4B30-B4E1-EF6E5B125429}"/>
    <pc:docChg chg="addSld modSld">
      <pc:chgData name="Shachar Oz" userId="S::docente_oz.s@itsumbria.it::47a2209b-6e76-4692-93db-73daf1d3d87b" providerId="AD" clId="Web-{F2D1596F-79A0-4B30-B4E1-EF6E5B125429}" dt="2021-05-07T08:33:30.181" v="485" actId="20577"/>
      <pc:docMkLst>
        <pc:docMk/>
      </pc:docMkLst>
      <pc:sldChg chg="modSp">
        <pc:chgData name="Shachar Oz" userId="S::docente_oz.s@itsumbria.it::47a2209b-6e76-4692-93db-73daf1d3d87b" providerId="AD" clId="Web-{F2D1596F-79A0-4B30-B4E1-EF6E5B125429}" dt="2021-05-07T08:33:30.181" v="485" actId="20577"/>
        <pc:sldMkLst>
          <pc:docMk/>
          <pc:sldMk cId="3171290559" sldId="258"/>
        </pc:sldMkLst>
        <pc:spChg chg="mod">
          <ac:chgData name="Shachar Oz" userId="S::docente_oz.s@itsumbria.it::47a2209b-6e76-4692-93db-73daf1d3d87b" providerId="AD" clId="Web-{F2D1596F-79A0-4B30-B4E1-EF6E5B125429}" dt="2021-05-07T08:33:30.181" v="485" actId="20577"/>
          <ac:spMkLst>
            <pc:docMk/>
            <pc:sldMk cId="3171290559" sldId="258"/>
            <ac:spMk id="3" creationId="{7792B005-EF89-4F8E-9014-E65ACE39036C}"/>
          </ac:spMkLst>
        </pc:spChg>
      </pc:sldChg>
      <pc:sldChg chg="modSp">
        <pc:chgData name="Shachar Oz" userId="S::docente_oz.s@itsumbria.it::47a2209b-6e76-4692-93db-73daf1d3d87b" providerId="AD" clId="Web-{F2D1596F-79A0-4B30-B4E1-EF6E5B125429}" dt="2021-05-07T07:12:06.735" v="299" actId="20577"/>
        <pc:sldMkLst>
          <pc:docMk/>
          <pc:sldMk cId="1903990095" sldId="259"/>
        </pc:sldMkLst>
        <pc:spChg chg="mod">
          <ac:chgData name="Shachar Oz" userId="S::docente_oz.s@itsumbria.it::47a2209b-6e76-4692-93db-73daf1d3d87b" providerId="AD" clId="Web-{F2D1596F-79A0-4B30-B4E1-EF6E5B125429}" dt="2021-05-07T07:12:06.735" v="299" actId="20577"/>
          <ac:spMkLst>
            <pc:docMk/>
            <pc:sldMk cId="1903990095" sldId="259"/>
            <ac:spMk id="3" creationId="{535B9031-DE08-4180-895C-A6EFF319555B}"/>
          </ac:spMkLst>
        </pc:spChg>
      </pc:sldChg>
      <pc:sldChg chg="modSp new">
        <pc:chgData name="Shachar Oz" userId="S::docente_oz.s@itsumbria.it::47a2209b-6e76-4692-93db-73daf1d3d87b" providerId="AD" clId="Web-{F2D1596F-79A0-4B30-B4E1-EF6E5B125429}" dt="2021-05-07T07:33:00.967" v="397" actId="20577"/>
        <pc:sldMkLst>
          <pc:docMk/>
          <pc:sldMk cId="2050108797" sldId="260"/>
        </pc:sldMkLst>
        <pc:spChg chg="mod">
          <ac:chgData name="Shachar Oz" userId="S::docente_oz.s@itsumbria.it::47a2209b-6e76-4692-93db-73daf1d3d87b" providerId="AD" clId="Web-{F2D1596F-79A0-4B30-B4E1-EF6E5B125429}" dt="2021-05-07T07:13:26.628" v="312" actId="20577"/>
          <ac:spMkLst>
            <pc:docMk/>
            <pc:sldMk cId="2050108797" sldId="260"/>
            <ac:spMk id="2" creationId="{EE01A759-C4E4-4F6D-BA7A-693BD7ADE4F6}"/>
          </ac:spMkLst>
        </pc:spChg>
        <pc:spChg chg="mod">
          <ac:chgData name="Shachar Oz" userId="S::docente_oz.s@itsumbria.it::47a2209b-6e76-4692-93db-73daf1d3d87b" providerId="AD" clId="Web-{F2D1596F-79A0-4B30-B4E1-EF6E5B125429}" dt="2021-05-07T07:33:00.967" v="397" actId="20577"/>
          <ac:spMkLst>
            <pc:docMk/>
            <pc:sldMk cId="2050108797" sldId="260"/>
            <ac:spMk id="3" creationId="{8E1B27CB-58E4-4E58-989E-05EDF35E3D88}"/>
          </ac:spMkLst>
        </pc:spChg>
      </pc:sldChg>
    </pc:docChg>
  </pc:docChgLst>
  <pc:docChgLst>
    <pc:chgData name="Shachar Oz" userId="S::docente_oz.s@itsumbria.it::47a2209b-6e76-4692-93db-73daf1d3d87b" providerId="AD" clId="Web-{9935CB78-C394-4400-8B8D-80B894B82411}"/>
    <pc:docChg chg="addSld modSld">
      <pc:chgData name="Shachar Oz" userId="S::docente_oz.s@itsumbria.it::47a2209b-6e76-4692-93db-73daf1d3d87b" providerId="AD" clId="Web-{9935CB78-C394-4400-8B8D-80B894B82411}" dt="2021-05-07T09:02:20.325" v="121" actId="20577"/>
      <pc:docMkLst>
        <pc:docMk/>
      </pc:docMkLst>
      <pc:sldChg chg="modSp new">
        <pc:chgData name="Shachar Oz" userId="S::docente_oz.s@itsumbria.it::47a2209b-6e76-4692-93db-73daf1d3d87b" providerId="AD" clId="Web-{9935CB78-C394-4400-8B8D-80B894B82411}" dt="2021-05-07T09:02:20.325" v="121" actId="20577"/>
        <pc:sldMkLst>
          <pc:docMk/>
          <pc:sldMk cId="4077860347" sldId="261"/>
        </pc:sldMkLst>
        <pc:spChg chg="mod">
          <ac:chgData name="Shachar Oz" userId="S::docente_oz.s@itsumbria.it::47a2209b-6e76-4692-93db-73daf1d3d87b" providerId="AD" clId="Web-{9935CB78-C394-4400-8B8D-80B894B82411}" dt="2021-05-07T08:58:12.006" v="4" actId="20577"/>
          <ac:spMkLst>
            <pc:docMk/>
            <pc:sldMk cId="4077860347" sldId="261"/>
            <ac:spMk id="2" creationId="{45CC1C2F-6FD2-4EC0-9161-74FE6A63B850}"/>
          </ac:spMkLst>
        </pc:spChg>
        <pc:spChg chg="mod">
          <ac:chgData name="Shachar Oz" userId="S::docente_oz.s@itsumbria.it::47a2209b-6e76-4692-93db-73daf1d3d87b" providerId="AD" clId="Web-{9935CB78-C394-4400-8B8D-80B894B82411}" dt="2021-05-07T09:02:20.325" v="121" actId="20577"/>
          <ac:spMkLst>
            <pc:docMk/>
            <pc:sldMk cId="4077860347" sldId="261"/>
            <ac:spMk id="3" creationId="{BE1D7F04-3294-4E28-A8D4-04DD85FA32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Ll9XBg7wSs&amp;ab_channel=Pii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Mario game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36D8-E0BC-49F2-9B64-C240E1FA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FC5C-40D2-4ED6-9532-46DBF62A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81FE13-5EE0-4A7F-BF00-C7B25525C292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actual game……</a:t>
            </a:r>
          </a:p>
        </p:txBody>
      </p:sp>
    </p:spTree>
    <p:extLst>
      <p:ext uri="{BB962C8B-B14F-4D97-AF65-F5344CB8AC3E}">
        <p14:creationId xmlns:p14="http://schemas.microsoft.com/office/powerpoint/2010/main" val="95329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538D-67C0-4906-B38B-D202C2A1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D6AE-D4B7-4D5D-A952-3EF824F1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220" y="1825625"/>
            <a:ext cx="2811780" cy="4351338"/>
          </a:xfrm>
        </p:spPr>
        <p:txBody>
          <a:bodyPr/>
          <a:lstStyle/>
          <a:p>
            <a:r>
              <a:rPr lang="en-US" dirty="0"/>
              <a:t>If click RESTART button</a:t>
            </a:r>
          </a:p>
          <a:p>
            <a:pPr lvl="1"/>
            <a:r>
              <a:rPr lang="en-US" dirty="0"/>
              <a:t>Remove restart screen</a:t>
            </a:r>
          </a:p>
          <a:p>
            <a:pPr lvl="1"/>
            <a:r>
              <a:rPr lang="en-US" dirty="0"/>
              <a:t>Restart level()</a:t>
            </a:r>
          </a:p>
          <a:p>
            <a:pPr lvl="1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984947-3055-443A-BAE9-147260E12A4B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Ohhhhh</a:t>
            </a:r>
            <a:r>
              <a:rPr lang="en-US" dirty="0"/>
              <a:t>, too bad…</a:t>
            </a:r>
          </a:p>
          <a:p>
            <a:pPr algn="ctr"/>
            <a:r>
              <a:rPr lang="en-US" dirty="0"/>
              <a:t>game over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271DD-1667-43B3-B03E-37EF4379222B}"/>
              </a:ext>
            </a:extLst>
          </p:cNvPr>
          <p:cNvSpPr/>
          <p:nvPr/>
        </p:nvSpPr>
        <p:spPr>
          <a:xfrm>
            <a:off x="3432810" y="4320540"/>
            <a:ext cx="3101340" cy="9677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RETRY</a:t>
            </a:r>
          </a:p>
        </p:txBody>
      </p:sp>
    </p:spTree>
    <p:extLst>
      <p:ext uri="{BB962C8B-B14F-4D97-AF65-F5344CB8AC3E}">
        <p14:creationId xmlns:p14="http://schemas.microsoft.com/office/powerpoint/2010/main" val="212794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5B237-9B48-44DB-8051-B29D1D13C831}"/>
              </a:ext>
            </a:extLst>
          </p:cNvPr>
          <p:cNvSpPr/>
          <p:nvPr/>
        </p:nvSpPr>
        <p:spPr>
          <a:xfrm>
            <a:off x="7585441" y="2971797"/>
            <a:ext cx="439616" cy="413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CD94E-7213-489A-B5ED-BBED53F77293}"/>
              </a:ext>
            </a:extLst>
          </p:cNvPr>
          <p:cNvSpPr/>
          <p:nvPr/>
        </p:nvSpPr>
        <p:spPr>
          <a:xfrm>
            <a:off x="1395291" y="2985964"/>
            <a:ext cx="439616" cy="413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B4EE4-17F8-4967-81F1-70336FFADEAC}"/>
              </a:ext>
            </a:extLst>
          </p:cNvPr>
          <p:cNvSpPr/>
          <p:nvPr/>
        </p:nvSpPr>
        <p:spPr>
          <a:xfrm>
            <a:off x="5816600" y="1123950"/>
            <a:ext cx="139700" cy="22435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EEAAEE-DB35-44C1-8EE1-E8E74B29A17D}"/>
              </a:ext>
            </a:extLst>
          </p:cNvPr>
          <p:cNvSpPr/>
          <p:nvPr/>
        </p:nvSpPr>
        <p:spPr>
          <a:xfrm>
            <a:off x="838200" y="3367453"/>
            <a:ext cx="7631723" cy="211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75DED-CA5A-49B2-8DC7-734E49301565}"/>
              </a:ext>
            </a:extLst>
          </p:cNvPr>
          <p:cNvSpPr/>
          <p:nvPr/>
        </p:nvSpPr>
        <p:spPr>
          <a:xfrm>
            <a:off x="736846" y="1704944"/>
            <a:ext cx="3068514" cy="2146085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4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1F9C-85A5-4A41-9921-793F0369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E9440-90BC-4D34-AD48-BC26A7C36E98}"/>
              </a:ext>
            </a:extLst>
          </p:cNvPr>
          <p:cNvSpPr/>
          <p:nvPr/>
        </p:nvSpPr>
        <p:spPr>
          <a:xfrm>
            <a:off x="7502647" y="3809363"/>
            <a:ext cx="1686131" cy="1584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collider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152E3-4BBC-46B6-90E7-FC77E1CC8C8A}"/>
              </a:ext>
            </a:extLst>
          </p:cNvPr>
          <p:cNvSpPr/>
          <p:nvPr/>
        </p:nvSpPr>
        <p:spPr>
          <a:xfrm>
            <a:off x="7704199" y="3292930"/>
            <a:ext cx="1299028" cy="420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collider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ABB58-23AB-4196-BD35-8A68070227A1}"/>
              </a:ext>
            </a:extLst>
          </p:cNvPr>
          <p:cNvSpPr/>
          <p:nvPr/>
        </p:nvSpPr>
        <p:spPr>
          <a:xfrm>
            <a:off x="1035172" y="1957544"/>
            <a:ext cx="2631953" cy="642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 : Enemy</a:t>
            </a:r>
          </a:p>
          <a:p>
            <a:pPr algn="ctr"/>
            <a:r>
              <a:rPr lang="en-US" dirty="0"/>
              <a:t>3d cube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3101-750F-4053-B888-4B1FA7999FB1}"/>
              </a:ext>
            </a:extLst>
          </p:cNvPr>
          <p:cNvSpPr/>
          <p:nvPr/>
        </p:nvSpPr>
        <p:spPr>
          <a:xfrm>
            <a:off x="2351148" y="2689609"/>
            <a:ext cx="2136655" cy="6427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object: 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89C6CB-8711-4F94-90E1-A7B8258723B4}"/>
              </a:ext>
            </a:extLst>
          </p:cNvPr>
          <p:cNvSpPr/>
          <p:nvPr/>
        </p:nvSpPr>
        <p:spPr>
          <a:xfrm>
            <a:off x="2351148" y="3487972"/>
            <a:ext cx="2136655" cy="6427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object: 3d model of </a:t>
            </a:r>
            <a:r>
              <a:rPr lang="en-US" dirty="0" err="1"/>
              <a:t>goomba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0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3477-82DE-465C-B6A3-03025912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723C-694B-4AA9-9ACC-9A2DB2F3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D4161-622D-4241-A636-5AD3A292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D790-FA8B-44AC-A188-13D48A8F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50E2-76F4-490B-BF64-EBD77064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op 10 Best Fighting Games for iOS/Android in 2020 - YouTube">
            <a:extLst>
              <a:ext uri="{FF2B5EF4-FFF2-40B4-BE49-F238E27FC236}">
                <a16:creationId xmlns:a16="http://schemas.microsoft.com/office/drawing/2014/main" id="{5C23A19D-14C2-4EE6-A500-49DD75D7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BAD77E-E5E0-4E5A-B445-85656C766F0B}"/>
              </a:ext>
            </a:extLst>
          </p:cNvPr>
          <p:cNvSpPr/>
          <p:nvPr/>
        </p:nvSpPr>
        <p:spPr>
          <a:xfrm>
            <a:off x="6361174" y="3912055"/>
            <a:ext cx="496826" cy="420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9EFD6-1B74-405C-B20D-9111A406FCFE}"/>
              </a:ext>
            </a:extLst>
          </p:cNvPr>
          <p:cNvSpPr/>
          <p:nvPr/>
        </p:nvSpPr>
        <p:spPr>
          <a:xfrm>
            <a:off x="7534275" y="2730955"/>
            <a:ext cx="496826" cy="420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6B1FE-C800-4C56-B712-920515CD84C9}"/>
              </a:ext>
            </a:extLst>
          </p:cNvPr>
          <p:cNvSpPr/>
          <p:nvPr/>
        </p:nvSpPr>
        <p:spPr>
          <a:xfrm>
            <a:off x="6112761" y="5626555"/>
            <a:ext cx="496826" cy="420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CBC0C-BBE9-4857-A34B-BC5614E9A7AB}"/>
              </a:ext>
            </a:extLst>
          </p:cNvPr>
          <p:cNvSpPr/>
          <p:nvPr/>
        </p:nvSpPr>
        <p:spPr>
          <a:xfrm>
            <a:off x="4629150" y="2162174"/>
            <a:ext cx="496826" cy="1519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08A89-79C2-4B35-853C-5E8DC32A49E3}"/>
              </a:ext>
            </a:extLst>
          </p:cNvPr>
          <p:cNvSpPr/>
          <p:nvPr/>
        </p:nvSpPr>
        <p:spPr>
          <a:xfrm>
            <a:off x="4629150" y="2865098"/>
            <a:ext cx="496826" cy="1519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C57710-2976-41DB-B823-744967AF9AFA}"/>
              </a:ext>
            </a:extLst>
          </p:cNvPr>
          <p:cNvSpPr/>
          <p:nvPr/>
        </p:nvSpPr>
        <p:spPr>
          <a:xfrm>
            <a:off x="5087876" y="2368493"/>
            <a:ext cx="77726" cy="4422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0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1AE7-953C-43AD-979C-68F8286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Watch the video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E29A-E766-4E12-A8BA-F4BCE16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https://www.youtube.com/watch?v=rLl9XBg7wSs&amp;ab_channel=Pii89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B21A-CE67-4623-84A9-60A07E6B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B005-EF89-4F8E-9014-E65ACE39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MUSHROOM: make bigger</a:t>
            </a:r>
            <a:endParaRPr lang="en-US" dirty="0">
              <a:solidFill>
                <a:srgbClr val="00B050"/>
              </a:solidFill>
              <a:cs typeface="Calibri" panose="020F0502020204030204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I hit with Mario = I disappear.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FLOWER: give fire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If I hit with Mario = I disappear.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STAR: give invulnerable 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If I hit with Mario = I disappear.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CHECKPOINT: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cs typeface="Calibri"/>
              </a:rPr>
              <a:t>If I hit with Mario = </a:t>
            </a:r>
            <a:r>
              <a:rPr lang="en-US" b="1" dirty="0" err="1">
                <a:solidFill>
                  <a:srgbClr val="00B050"/>
                </a:solidFill>
                <a:cs typeface="Calibri"/>
              </a:rPr>
              <a:t>i</a:t>
            </a:r>
            <a:r>
              <a:rPr lang="en-US" b="1" dirty="0">
                <a:solidFill>
                  <a:srgbClr val="00B050"/>
                </a:solidFill>
                <a:cs typeface="Calibri"/>
              </a:rPr>
              <a:t> change color to blue.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CAMERA: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cs typeface="Calibri"/>
              </a:rPr>
              <a:t>Camera always follow Mario</a:t>
            </a:r>
          </a:p>
          <a:p>
            <a:r>
              <a:rPr lang="en-US" dirty="0">
                <a:ea typeface="+mn-lt"/>
                <a:cs typeface="+mn-lt"/>
              </a:rPr>
              <a:t>ENEMY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If Mario hit me on the top = I will die.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If Mario hit me but Mario has the STAR = I will die.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2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37197-49AB-4834-8C8B-1082C2BA6CDC}"/>
              </a:ext>
            </a:extLst>
          </p:cNvPr>
          <p:cNvSpPr/>
          <p:nvPr/>
        </p:nvSpPr>
        <p:spPr>
          <a:xfrm>
            <a:off x="725362" y="703382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EBB3-AA1D-4D12-B233-49721F984292}"/>
              </a:ext>
            </a:extLst>
          </p:cNvPr>
          <p:cNvSpPr/>
          <p:nvPr/>
        </p:nvSpPr>
        <p:spPr>
          <a:xfrm>
            <a:off x="4873870" y="703383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3A302-7B52-4337-91E5-75ABBE9294B5}"/>
              </a:ext>
            </a:extLst>
          </p:cNvPr>
          <p:cNvSpPr/>
          <p:nvPr/>
        </p:nvSpPr>
        <p:spPr>
          <a:xfrm>
            <a:off x="9725760" y="703384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59D4-830B-4B54-A6A0-B314C8784B90}"/>
              </a:ext>
            </a:extLst>
          </p:cNvPr>
          <p:cNvSpPr/>
          <p:nvPr/>
        </p:nvSpPr>
        <p:spPr>
          <a:xfrm>
            <a:off x="0" y="1587012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A5D4F6-9ADF-4605-B142-3B9E6A995ACF}"/>
              </a:ext>
            </a:extLst>
          </p:cNvPr>
          <p:cNvSpPr/>
          <p:nvPr/>
        </p:nvSpPr>
        <p:spPr>
          <a:xfrm>
            <a:off x="4060583" y="3520585"/>
            <a:ext cx="870439" cy="870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Mario</a:t>
            </a:r>
          </a:p>
          <a:p>
            <a:pPr algn="ctr"/>
            <a:r>
              <a:rPr lang="en-US" dirty="0"/>
              <a:t>star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16F67-70D5-45BE-BE7C-D8B1D74D78F8}"/>
              </a:ext>
            </a:extLst>
          </p:cNvPr>
          <p:cNvSpPr/>
          <p:nvPr/>
        </p:nvSpPr>
        <p:spPr>
          <a:xfrm>
            <a:off x="9725760" y="3507396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3A3F8-28E8-47B9-8948-9D5DFF311436}"/>
              </a:ext>
            </a:extLst>
          </p:cNvPr>
          <p:cNvSpPr/>
          <p:nvPr/>
        </p:nvSpPr>
        <p:spPr>
          <a:xfrm>
            <a:off x="0" y="4391024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167AD-BF40-4C28-A3C6-89242DB71A0A}"/>
              </a:ext>
            </a:extLst>
          </p:cNvPr>
          <p:cNvSpPr/>
          <p:nvPr/>
        </p:nvSpPr>
        <p:spPr>
          <a:xfrm>
            <a:off x="8790845" y="5616817"/>
            <a:ext cx="870439" cy="870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Mario star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95170-8D72-4492-A11F-CD30EE578638}"/>
              </a:ext>
            </a:extLst>
          </p:cNvPr>
          <p:cNvSpPr/>
          <p:nvPr/>
        </p:nvSpPr>
        <p:spPr>
          <a:xfrm>
            <a:off x="9725760" y="5616818"/>
            <a:ext cx="870439" cy="870439"/>
          </a:xfrm>
          <a:prstGeom prst="rect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36AAB-FF12-47AF-A4F9-AAB382C5BAF4}"/>
              </a:ext>
            </a:extLst>
          </p:cNvPr>
          <p:cNvSpPr/>
          <p:nvPr/>
        </p:nvSpPr>
        <p:spPr>
          <a:xfrm>
            <a:off x="0" y="6500446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C2321C-3005-4A12-9FC0-56B1361813BB}"/>
              </a:ext>
            </a:extLst>
          </p:cNvPr>
          <p:cNvSpPr/>
          <p:nvPr/>
        </p:nvSpPr>
        <p:spPr>
          <a:xfrm>
            <a:off x="4982311" y="3520584"/>
            <a:ext cx="870439" cy="870439"/>
          </a:xfrm>
          <a:prstGeom prst="rect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145868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4B47-FD15-4DA6-BFFB-6049F3A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41EF-F1EC-4A0C-9878-A9DF3665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FBC42-96DD-4172-A81E-37C84F8E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3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A319B0-3F95-4F41-846A-832CD0694D3C}"/>
              </a:ext>
            </a:extLst>
          </p:cNvPr>
          <p:cNvSpPr/>
          <p:nvPr/>
        </p:nvSpPr>
        <p:spPr>
          <a:xfrm>
            <a:off x="6890489" y="3293778"/>
            <a:ext cx="1470996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904892-6F23-4CA4-B774-824A9C5245B1}"/>
              </a:ext>
            </a:extLst>
          </p:cNvPr>
          <p:cNvSpPr/>
          <p:nvPr/>
        </p:nvSpPr>
        <p:spPr>
          <a:xfrm>
            <a:off x="9674471" y="3293777"/>
            <a:ext cx="1571140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mushroom</a:t>
            </a:r>
          </a:p>
        </p:txBody>
      </p:sp>
    </p:spTree>
    <p:extLst>
      <p:ext uri="{BB962C8B-B14F-4D97-AF65-F5344CB8AC3E}">
        <p14:creationId xmlns:p14="http://schemas.microsoft.com/office/powerpoint/2010/main" val="117469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82D6-B06B-497F-8FDA-A096C7DE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MARIO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9031-DE08-4180-895C-A6EFF319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If I hit the star, I become invincible for XXX seconds</a:t>
            </a: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If I hit the mushroom, 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I become XXX scale 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cs typeface="Calibri"/>
              </a:rPr>
              <a:t>If I hit an enemy:</a:t>
            </a:r>
          </a:p>
          <a:p>
            <a:pPr lvl="1"/>
            <a:r>
              <a:rPr lang="en-US" dirty="0">
                <a:cs typeface="Calibri"/>
              </a:rPr>
              <a:t>If I am big, I become small</a:t>
            </a:r>
          </a:p>
          <a:p>
            <a:pPr lvl="1"/>
            <a:r>
              <a:rPr lang="en-US" dirty="0">
                <a:cs typeface="Calibri"/>
              </a:rPr>
              <a:t>If I am small: </a:t>
            </a:r>
          </a:p>
          <a:p>
            <a:pPr lvl="2"/>
            <a:r>
              <a:rPr lang="en-US" dirty="0">
                <a:cs typeface="Calibri"/>
              </a:rPr>
              <a:t>minus 1 life. 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If I have 0 life, I die</a:t>
            </a:r>
          </a:p>
          <a:p>
            <a:pPr lvl="1"/>
            <a:r>
              <a:rPr lang="en-US" dirty="0">
                <a:cs typeface="Calibri"/>
              </a:rPr>
              <a:t>If I am </a:t>
            </a:r>
            <a:r>
              <a:rPr lang="en-US" dirty="0">
                <a:ea typeface="+mn-lt"/>
                <a:cs typeface="+mn-lt"/>
              </a:rPr>
              <a:t>invincible, enemy die</a:t>
            </a:r>
          </a:p>
          <a:p>
            <a:r>
              <a:rPr lang="en-US" dirty="0">
                <a:ea typeface="+mn-lt"/>
                <a:cs typeface="+mn-lt"/>
              </a:rPr>
              <a:t>If I hit green mushroom, I get 1 life</a:t>
            </a:r>
          </a:p>
          <a:p>
            <a:r>
              <a:rPr lang="en-US" dirty="0">
                <a:ea typeface="+mn-lt"/>
                <a:cs typeface="+mn-lt"/>
              </a:rPr>
              <a:t>If I hit checkpoint, save the location of the checkpoint</a:t>
            </a:r>
          </a:p>
          <a:p>
            <a:r>
              <a:rPr lang="en-US" dirty="0">
                <a:ea typeface="+mn-lt"/>
                <a:cs typeface="+mn-lt"/>
              </a:rPr>
              <a:t>If I die, restart from last checkpoint</a:t>
            </a:r>
            <a:endParaRPr lang="en-US" dirty="0"/>
          </a:p>
          <a:p>
            <a:r>
              <a:rPr lang="en-US" dirty="0">
                <a:cs typeface="Calibri"/>
              </a:rPr>
              <a:t>on start of game:</a:t>
            </a:r>
          </a:p>
          <a:p>
            <a:pPr lvl="1"/>
            <a:r>
              <a:rPr lang="en-US" dirty="0">
                <a:cs typeface="Calibri"/>
              </a:rPr>
              <a:t>Give </a:t>
            </a:r>
            <a:r>
              <a:rPr lang="en-US" dirty="0" err="1">
                <a:cs typeface="Calibri"/>
              </a:rPr>
              <a:t>mario</a:t>
            </a:r>
            <a:r>
              <a:rPr lang="en-US" dirty="0">
                <a:cs typeface="Calibri"/>
              </a:rPr>
              <a:t> 2 life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Save start as checkpoint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99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A759-C4E4-4F6D-BA7A-693BD7AD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start developing the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27CB-58E4-4E58-989E-05EDF35E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Make the avatar move</a:t>
            </a:r>
          </a:p>
          <a:p>
            <a:pPr lvl="1"/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OnKey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B050"/>
                </a:solidFill>
                <a:cs typeface="Calibri"/>
              </a:rPr>
              <a:t>RIGHT , go right</a:t>
            </a:r>
          </a:p>
          <a:p>
            <a:pPr lvl="1"/>
            <a:r>
              <a:rPr lang="en-US" err="1">
                <a:solidFill>
                  <a:srgbClr val="00B050"/>
                </a:solidFill>
                <a:cs typeface="Calibri"/>
              </a:rPr>
              <a:t>OnKey</a:t>
            </a:r>
            <a:r>
              <a:rPr lang="en-US" dirty="0">
                <a:solidFill>
                  <a:srgbClr val="00B050"/>
                </a:solidFill>
                <a:cs typeface="Calibri"/>
              </a:rPr>
              <a:t> LEFT, …</a:t>
            </a:r>
          </a:p>
          <a:p>
            <a:pPr lvl="1"/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OnKeyDown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B050"/>
                </a:solidFill>
                <a:cs typeface="Calibri"/>
              </a:rPr>
              <a:t>Press UP</a:t>
            </a:r>
            <a:r>
              <a:rPr lang="en-US" dirty="0">
                <a:cs typeface="Calibri"/>
              </a:rPr>
              <a:t>, </a:t>
            </a:r>
            <a:r>
              <a:rPr lang="en-US">
                <a:solidFill>
                  <a:srgbClr val="FF0000"/>
                </a:solidFill>
                <a:cs typeface="Calibri"/>
              </a:rPr>
              <a:t>jump (animation...)</a:t>
            </a:r>
            <a:r>
              <a:rPr lang="en-US" dirty="0"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05010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1C2F-6FD2-4EC0-9161-74FE6A63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7F04-3294-4E28-A8D4-04DD85FA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Insert 3d model inside the cube (Filippo)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All the big features:</a:t>
            </a:r>
            <a:endParaRPr lang="en-US"/>
          </a:p>
          <a:p>
            <a:pPr lvl="1"/>
            <a:r>
              <a:rPr lang="en-US">
                <a:cs typeface="Calibri"/>
              </a:rPr>
              <a:t>Mushroom, star, enemy</a:t>
            </a:r>
          </a:p>
          <a:p>
            <a:endParaRPr lang="en-US" sz="2400">
              <a:cs typeface="Calibri"/>
            </a:endParaRPr>
          </a:p>
          <a:p>
            <a:r>
              <a:rPr lang="en-US" dirty="0">
                <a:cs typeface="Calibri" panose="020F0502020204030204"/>
              </a:rPr>
              <a:t>Level design. </a:t>
            </a:r>
          </a:p>
          <a:p>
            <a:pPr lvl="1"/>
            <a:r>
              <a:rPr lang="en-US">
                <a:cs typeface="Calibri" panose="020F0502020204030204"/>
              </a:rPr>
              <a:t>From Starting point to finish point </a:t>
            </a:r>
          </a:p>
          <a:p>
            <a:pPr lvl="1"/>
            <a:endParaRPr lang="en-US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Rules: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>
                <a:cs typeface="Calibri" panose="020F0502020204030204"/>
              </a:rPr>
              <a:t>Health, damage, 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>
                <a:cs typeface="Calibri" panose="020F0502020204030204"/>
              </a:rPr>
              <a:t>Fire 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>
                <a:cs typeface="Calibri" panose="020F0502020204030204"/>
              </a:rPr>
              <a:t>Killing stuff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Animations 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7786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538D-67C0-4906-B38B-D202C2A1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D6AE-D4B7-4D5D-A952-3EF824F1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220" y="1825625"/>
            <a:ext cx="2529840" cy="4351338"/>
          </a:xfrm>
        </p:spPr>
        <p:txBody>
          <a:bodyPr/>
          <a:lstStyle/>
          <a:p>
            <a:r>
              <a:rPr lang="en-US" dirty="0"/>
              <a:t>If click START GAME button:</a:t>
            </a:r>
          </a:p>
          <a:p>
            <a:pPr lvl="1"/>
            <a:r>
              <a:rPr lang="en-US" dirty="0"/>
              <a:t>Close start screen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984947-3055-443A-BAE9-147260E12A4B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to MARIO 2021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271DD-1667-43B3-B03E-37EF4379222B}"/>
              </a:ext>
            </a:extLst>
          </p:cNvPr>
          <p:cNvSpPr/>
          <p:nvPr/>
        </p:nvSpPr>
        <p:spPr>
          <a:xfrm>
            <a:off x="3432810" y="4320540"/>
            <a:ext cx="3101340" cy="9677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</a:t>
            </a:r>
          </a:p>
        </p:txBody>
      </p:sp>
    </p:spTree>
    <p:extLst>
      <p:ext uri="{BB962C8B-B14F-4D97-AF65-F5344CB8AC3E}">
        <p14:creationId xmlns:p14="http://schemas.microsoft.com/office/powerpoint/2010/main" val="3683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E9F1B842402C4B978E599175A9CC2F" ma:contentTypeVersion="9" ma:contentTypeDescription="Creare un nuovo documento." ma:contentTypeScope="" ma:versionID="c7719b27c111f0394d42d44072dff4b4">
  <xsd:schema xmlns:xsd="http://www.w3.org/2001/XMLSchema" xmlns:xs="http://www.w3.org/2001/XMLSchema" xmlns:p="http://schemas.microsoft.com/office/2006/metadata/properties" xmlns:ns2="74bdbfcc-7011-488f-9302-f3f90946f977" targetNamespace="http://schemas.microsoft.com/office/2006/metadata/properties" ma:root="true" ma:fieldsID="b9e0f31806f3447edbda3facc4895caa" ns2:_="">
    <xsd:import namespace="74bdbfcc-7011-488f-9302-f3f90946f9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dbfcc-7011-488f-9302-f3f90946f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525A5-9444-4E49-A3A8-9EBC94C17F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99CC6B-3FC4-4611-BB8A-0161C42924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F38C61-2F2D-4D29-A732-9575E29CC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bdbfcc-7011-488f-9302-f3f90946f9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356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Mario game rules</vt:lpstr>
      <vt:lpstr>Watch the video here</vt:lpstr>
      <vt:lpstr>Other rules</vt:lpstr>
      <vt:lpstr>PowerPoint Presentation</vt:lpstr>
      <vt:lpstr>PowerPoint Presentation</vt:lpstr>
      <vt:lpstr>MARIO rules</vt:lpstr>
      <vt:lpstr>How to start developing the game</vt:lpstr>
      <vt:lpstr>Plan </vt:lpstr>
      <vt:lpstr>PowerPoint Presentation</vt:lpstr>
      <vt:lpstr>PowerPoint Presentation</vt:lpstr>
      <vt:lpstr>PowerPoint Presentation</vt:lpstr>
      <vt:lpstr>PowerPoint Presentation</vt:lpstr>
      <vt:lpstr>Enemy structure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Shachar Oz</cp:lastModifiedBy>
  <cp:revision>124</cp:revision>
  <dcterms:created xsi:type="dcterms:W3CDTF">2021-04-30T09:11:35Z</dcterms:created>
  <dcterms:modified xsi:type="dcterms:W3CDTF">2021-05-21T09:03:37Z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0x010100A1E9F1B842402C4B978E599175A9CC2F</vt:lpwstr>
  </property>
</Properties>
</file>