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62" r:id="rId8"/>
    <p:sldId id="263" r:id="rId9"/>
    <p:sldId id="259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D9DA4E-34DA-476E-B99B-D67BB65CA6DF}" v="146" dt="2021-04-30T09:12:54.379"/>
    <p1510:client id="{9935CB78-C394-4400-8B8D-80B894B82411}" v="250" dt="2021-05-07T09:02:20.340"/>
    <p1510:client id="{F2D1596F-79A0-4B30-B4E1-EF6E5B125429}" v="971" dt="2021-05-07T08:33:30.1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3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char Oz" userId="S::docente_oz.s@itsumbria.it::47a2209b-6e76-4692-93db-73daf1d3d87b" providerId="AD" clId="Web-{71D9DA4E-34DA-476E-B99B-D67BB65CA6DF}"/>
    <pc:docChg chg="addSld modSld">
      <pc:chgData name="Shachar Oz" userId="S::docente_oz.s@itsumbria.it::47a2209b-6e76-4692-93db-73daf1d3d87b" providerId="AD" clId="Web-{71D9DA4E-34DA-476E-B99B-D67BB65CA6DF}" dt="2021-04-30T09:12:54.379" v="71" actId="20577"/>
      <pc:docMkLst>
        <pc:docMk/>
      </pc:docMkLst>
      <pc:sldChg chg="modSp">
        <pc:chgData name="Shachar Oz" userId="S::docente_oz.s@itsumbria.it::47a2209b-6e76-4692-93db-73daf1d3d87b" providerId="AD" clId="Web-{71D9DA4E-34DA-476E-B99B-D67BB65CA6DF}" dt="2021-04-30T09:11:47.393" v="9" actId="20577"/>
        <pc:sldMkLst>
          <pc:docMk/>
          <pc:sldMk cId="109857222" sldId="256"/>
        </pc:sldMkLst>
        <pc:spChg chg="mod">
          <ac:chgData name="Shachar Oz" userId="S::docente_oz.s@itsumbria.it::47a2209b-6e76-4692-93db-73daf1d3d87b" providerId="AD" clId="Web-{71D9DA4E-34DA-476E-B99B-D67BB65CA6DF}" dt="2021-04-30T09:11:47.393" v="9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 new">
        <pc:chgData name="Shachar Oz" userId="S::docente_oz.s@itsumbria.it::47a2209b-6e76-4692-93db-73daf1d3d87b" providerId="AD" clId="Web-{71D9DA4E-34DA-476E-B99B-D67BB65CA6DF}" dt="2021-04-30T09:11:55.737" v="26" actId="20577"/>
        <pc:sldMkLst>
          <pc:docMk/>
          <pc:sldMk cId="1967864247" sldId="257"/>
        </pc:sldMkLst>
        <pc:spChg chg="mod">
          <ac:chgData name="Shachar Oz" userId="S::docente_oz.s@itsumbria.it::47a2209b-6e76-4692-93db-73daf1d3d87b" providerId="AD" clId="Web-{71D9DA4E-34DA-476E-B99B-D67BB65CA6DF}" dt="2021-04-30T09:11:55.737" v="26" actId="20577"/>
          <ac:spMkLst>
            <pc:docMk/>
            <pc:sldMk cId="1967864247" sldId="257"/>
            <ac:spMk id="2" creationId="{56371AE7-953C-43AD-979C-68F8286AF8B9}"/>
          </ac:spMkLst>
        </pc:spChg>
        <pc:spChg chg="mod">
          <ac:chgData name="Shachar Oz" userId="S::docente_oz.s@itsumbria.it::47a2209b-6e76-4692-93db-73daf1d3d87b" providerId="AD" clId="Web-{71D9DA4E-34DA-476E-B99B-D67BB65CA6DF}" dt="2021-04-30T09:11:50.690" v="11" actId="20577"/>
          <ac:spMkLst>
            <pc:docMk/>
            <pc:sldMk cId="1967864247" sldId="257"/>
            <ac:spMk id="3" creationId="{E12BE29A-E766-4E12-A8BA-F4BCE16386C2}"/>
          </ac:spMkLst>
        </pc:spChg>
      </pc:sldChg>
      <pc:sldChg chg="modSp new">
        <pc:chgData name="Shachar Oz" userId="S::docente_oz.s@itsumbria.it::47a2209b-6e76-4692-93db-73daf1d3d87b" providerId="AD" clId="Web-{71D9DA4E-34DA-476E-B99B-D67BB65CA6DF}" dt="2021-04-30T09:12:45.363" v="62" actId="20577"/>
        <pc:sldMkLst>
          <pc:docMk/>
          <pc:sldMk cId="3171290559" sldId="258"/>
        </pc:sldMkLst>
        <pc:spChg chg="mod">
          <ac:chgData name="Shachar Oz" userId="S::docente_oz.s@itsumbria.it::47a2209b-6e76-4692-93db-73daf1d3d87b" providerId="AD" clId="Web-{71D9DA4E-34DA-476E-B99B-D67BB65CA6DF}" dt="2021-04-30T09:12:45.363" v="62" actId="20577"/>
          <ac:spMkLst>
            <pc:docMk/>
            <pc:sldMk cId="3171290559" sldId="258"/>
            <ac:spMk id="2" creationId="{4CDAB21A-CE67-4623-84A9-60A07E6B4AB8}"/>
          </ac:spMkLst>
        </pc:spChg>
        <pc:spChg chg="mod">
          <ac:chgData name="Shachar Oz" userId="S::docente_oz.s@itsumbria.it::47a2209b-6e76-4692-93db-73daf1d3d87b" providerId="AD" clId="Web-{71D9DA4E-34DA-476E-B99B-D67BB65CA6DF}" dt="2021-04-30T09:12:35.347" v="53" actId="20577"/>
          <ac:spMkLst>
            <pc:docMk/>
            <pc:sldMk cId="3171290559" sldId="258"/>
            <ac:spMk id="3" creationId="{7792B005-EF89-4F8E-9014-E65ACE39036C}"/>
          </ac:spMkLst>
        </pc:spChg>
      </pc:sldChg>
      <pc:sldChg chg="modSp new">
        <pc:chgData name="Shachar Oz" userId="S::docente_oz.s@itsumbria.it::47a2209b-6e76-4692-93db-73daf1d3d87b" providerId="AD" clId="Web-{71D9DA4E-34DA-476E-B99B-D67BB65CA6DF}" dt="2021-04-30T09:12:54.379" v="71" actId="20577"/>
        <pc:sldMkLst>
          <pc:docMk/>
          <pc:sldMk cId="1903990095" sldId="259"/>
        </pc:sldMkLst>
        <pc:spChg chg="mod">
          <ac:chgData name="Shachar Oz" userId="S::docente_oz.s@itsumbria.it::47a2209b-6e76-4692-93db-73daf1d3d87b" providerId="AD" clId="Web-{71D9DA4E-34DA-476E-B99B-D67BB65CA6DF}" dt="2021-04-30T09:12:40.269" v="58" actId="20577"/>
          <ac:spMkLst>
            <pc:docMk/>
            <pc:sldMk cId="1903990095" sldId="259"/>
            <ac:spMk id="2" creationId="{27AA82D6-B06B-497F-8FDA-A096C7DE6B68}"/>
          </ac:spMkLst>
        </pc:spChg>
        <pc:spChg chg="mod">
          <ac:chgData name="Shachar Oz" userId="S::docente_oz.s@itsumbria.it::47a2209b-6e76-4692-93db-73daf1d3d87b" providerId="AD" clId="Web-{71D9DA4E-34DA-476E-B99B-D67BB65CA6DF}" dt="2021-04-30T09:12:54.379" v="71" actId="20577"/>
          <ac:spMkLst>
            <pc:docMk/>
            <pc:sldMk cId="1903990095" sldId="259"/>
            <ac:spMk id="3" creationId="{535B9031-DE08-4180-895C-A6EFF319555B}"/>
          </ac:spMkLst>
        </pc:spChg>
      </pc:sldChg>
    </pc:docChg>
  </pc:docChgLst>
  <pc:docChgLst>
    <pc:chgData name="Shachar Oz" userId="S::docente_oz.s@itsumbria.it::47a2209b-6e76-4692-93db-73daf1d3d87b" providerId="AD" clId="Web-{F2D1596F-79A0-4B30-B4E1-EF6E5B125429}"/>
    <pc:docChg chg="addSld modSld">
      <pc:chgData name="Shachar Oz" userId="S::docente_oz.s@itsumbria.it::47a2209b-6e76-4692-93db-73daf1d3d87b" providerId="AD" clId="Web-{F2D1596F-79A0-4B30-B4E1-EF6E5B125429}" dt="2021-05-07T08:33:30.181" v="485" actId="20577"/>
      <pc:docMkLst>
        <pc:docMk/>
      </pc:docMkLst>
      <pc:sldChg chg="modSp">
        <pc:chgData name="Shachar Oz" userId="S::docente_oz.s@itsumbria.it::47a2209b-6e76-4692-93db-73daf1d3d87b" providerId="AD" clId="Web-{F2D1596F-79A0-4B30-B4E1-EF6E5B125429}" dt="2021-05-07T08:33:30.181" v="485" actId="20577"/>
        <pc:sldMkLst>
          <pc:docMk/>
          <pc:sldMk cId="3171290559" sldId="258"/>
        </pc:sldMkLst>
        <pc:spChg chg="mod">
          <ac:chgData name="Shachar Oz" userId="S::docente_oz.s@itsumbria.it::47a2209b-6e76-4692-93db-73daf1d3d87b" providerId="AD" clId="Web-{F2D1596F-79A0-4B30-B4E1-EF6E5B125429}" dt="2021-05-07T08:33:30.181" v="485" actId="20577"/>
          <ac:spMkLst>
            <pc:docMk/>
            <pc:sldMk cId="3171290559" sldId="258"/>
            <ac:spMk id="3" creationId="{7792B005-EF89-4F8E-9014-E65ACE39036C}"/>
          </ac:spMkLst>
        </pc:spChg>
      </pc:sldChg>
      <pc:sldChg chg="modSp">
        <pc:chgData name="Shachar Oz" userId="S::docente_oz.s@itsumbria.it::47a2209b-6e76-4692-93db-73daf1d3d87b" providerId="AD" clId="Web-{F2D1596F-79A0-4B30-B4E1-EF6E5B125429}" dt="2021-05-07T07:12:06.735" v="299" actId="20577"/>
        <pc:sldMkLst>
          <pc:docMk/>
          <pc:sldMk cId="1903990095" sldId="259"/>
        </pc:sldMkLst>
        <pc:spChg chg="mod">
          <ac:chgData name="Shachar Oz" userId="S::docente_oz.s@itsumbria.it::47a2209b-6e76-4692-93db-73daf1d3d87b" providerId="AD" clId="Web-{F2D1596F-79A0-4B30-B4E1-EF6E5B125429}" dt="2021-05-07T07:12:06.735" v="299" actId="20577"/>
          <ac:spMkLst>
            <pc:docMk/>
            <pc:sldMk cId="1903990095" sldId="259"/>
            <ac:spMk id="3" creationId="{535B9031-DE08-4180-895C-A6EFF319555B}"/>
          </ac:spMkLst>
        </pc:spChg>
      </pc:sldChg>
      <pc:sldChg chg="modSp new">
        <pc:chgData name="Shachar Oz" userId="S::docente_oz.s@itsumbria.it::47a2209b-6e76-4692-93db-73daf1d3d87b" providerId="AD" clId="Web-{F2D1596F-79A0-4B30-B4E1-EF6E5B125429}" dt="2021-05-07T07:33:00.967" v="397" actId="20577"/>
        <pc:sldMkLst>
          <pc:docMk/>
          <pc:sldMk cId="2050108797" sldId="260"/>
        </pc:sldMkLst>
        <pc:spChg chg="mod">
          <ac:chgData name="Shachar Oz" userId="S::docente_oz.s@itsumbria.it::47a2209b-6e76-4692-93db-73daf1d3d87b" providerId="AD" clId="Web-{F2D1596F-79A0-4B30-B4E1-EF6E5B125429}" dt="2021-05-07T07:13:26.628" v="312" actId="20577"/>
          <ac:spMkLst>
            <pc:docMk/>
            <pc:sldMk cId="2050108797" sldId="260"/>
            <ac:spMk id="2" creationId="{EE01A759-C4E4-4F6D-BA7A-693BD7ADE4F6}"/>
          </ac:spMkLst>
        </pc:spChg>
        <pc:spChg chg="mod">
          <ac:chgData name="Shachar Oz" userId="S::docente_oz.s@itsumbria.it::47a2209b-6e76-4692-93db-73daf1d3d87b" providerId="AD" clId="Web-{F2D1596F-79A0-4B30-B4E1-EF6E5B125429}" dt="2021-05-07T07:33:00.967" v="397" actId="20577"/>
          <ac:spMkLst>
            <pc:docMk/>
            <pc:sldMk cId="2050108797" sldId="260"/>
            <ac:spMk id="3" creationId="{8E1B27CB-58E4-4E58-989E-05EDF35E3D88}"/>
          </ac:spMkLst>
        </pc:spChg>
      </pc:sldChg>
    </pc:docChg>
  </pc:docChgLst>
  <pc:docChgLst>
    <pc:chgData name="Shachar Oz" userId="S::docente_oz.s@itsumbria.it::47a2209b-6e76-4692-93db-73daf1d3d87b" providerId="AD" clId="Web-{9935CB78-C394-4400-8B8D-80B894B82411}"/>
    <pc:docChg chg="addSld modSld">
      <pc:chgData name="Shachar Oz" userId="S::docente_oz.s@itsumbria.it::47a2209b-6e76-4692-93db-73daf1d3d87b" providerId="AD" clId="Web-{9935CB78-C394-4400-8B8D-80B894B82411}" dt="2021-05-07T09:02:20.325" v="121" actId="20577"/>
      <pc:docMkLst>
        <pc:docMk/>
      </pc:docMkLst>
      <pc:sldChg chg="modSp new">
        <pc:chgData name="Shachar Oz" userId="S::docente_oz.s@itsumbria.it::47a2209b-6e76-4692-93db-73daf1d3d87b" providerId="AD" clId="Web-{9935CB78-C394-4400-8B8D-80B894B82411}" dt="2021-05-07T09:02:20.325" v="121" actId="20577"/>
        <pc:sldMkLst>
          <pc:docMk/>
          <pc:sldMk cId="4077860347" sldId="261"/>
        </pc:sldMkLst>
        <pc:spChg chg="mod">
          <ac:chgData name="Shachar Oz" userId="S::docente_oz.s@itsumbria.it::47a2209b-6e76-4692-93db-73daf1d3d87b" providerId="AD" clId="Web-{9935CB78-C394-4400-8B8D-80B894B82411}" dt="2021-05-07T08:58:12.006" v="4" actId="20577"/>
          <ac:spMkLst>
            <pc:docMk/>
            <pc:sldMk cId="4077860347" sldId="261"/>
            <ac:spMk id="2" creationId="{45CC1C2F-6FD2-4EC0-9161-74FE6A63B850}"/>
          </ac:spMkLst>
        </pc:spChg>
        <pc:spChg chg="mod">
          <ac:chgData name="Shachar Oz" userId="S::docente_oz.s@itsumbria.it::47a2209b-6e76-4692-93db-73daf1d3d87b" providerId="AD" clId="Web-{9935CB78-C394-4400-8B8D-80B894B82411}" dt="2021-05-07T09:02:20.325" v="121" actId="20577"/>
          <ac:spMkLst>
            <pc:docMk/>
            <pc:sldMk cId="4077860347" sldId="261"/>
            <ac:spMk id="3" creationId="{BE1D7F04-3294-4E28-A8D4-04DD85FA327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rLl9XBg7wSs&amp;ab_channel=Pii8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Mario game rules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71AE7-953C-43AD-979C-68F8286AF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Watch the video here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BE29A-E766-4E12-A8BA-F4BCE1638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  <a:hlinkClick r:id="rId2"/>
              </a:rPr>
              <a:t>https://www.youtube.com/watch?v=rLl9XBg7wSs&amp;ab_channel=Pii89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64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AB21A-CE67-4623-84A9-60A07E6B4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Other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2B005-EF89-4F8E-9014-E65ACE390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>
                <a:solidFill>
                  <a:srgbClr val="00B050"/>
                </a:solidFill>
                <a:ea typeface="+mn-lt"/>
                <a:cs typeface="+mn-lt"/>
              </a:rPr>
              <a:t>MUSHROOM: make bigger</a:t>
            </a:r>
            <a:endParaRPr lang="en-US" dirty="0">
              <a:solidFill>
                <a:srgbClr val="00B050"/>
              </a:solidFill>
              <a:cs typeface="Calibri" panose="020F0502020204030204"/>
            </a:endParaRPr>
          </a:p>
          <a:p>
            <a:pPr lvl="1"/>
            <a:r>
              <a:rPr lang="en-US" b="1" dirty="0">
                <a:solidFill>
                  <a:srgbClr val="00B050"/>
                </a:solidFill>
                <a:ea typeface="+mn-lt"/>
                <a:cs typeface="+mn-lt"/>
              </a:rPr>
              <a:t>If I hit with Mario = I disappear.</a:t>
            </a:r>
            <a:endParaRPr lang="en-US" dirty="0">
              <a:solidFill>
                <a:srgbClr val="00B050"/>
              </a:solidFill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FLOWER: give fire</a:t>
            </a:r>
            <a:endParaRPr lang="en-US" dirty="0"/>
          </a:p>
          <a:p>
            <a:pPr lvl="1"/>
            <a:r>
              <a:rPr lang="en-US" b="1" dirty="0">
                <a:ea typeface="+mn-lt"/>
                <a:cs typeface="+mn-lt"/>
              </a:rPr>
              <a:t>If I hit with Mario = I disappear.</a:t>
            </a:r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STAR: give invulnerable </a:t>
            </a:r>
            <a:endParaRPr lang="en-US" dirty="0"/>
          </a:p>
          <a:p>
            <a:pPr lvl="1"/>
            <a:r>
              <a:rPr lang="en-US" b="1" dirty="0">
                <a:ea typeface="+mn-lt"/>
                <a:cs typeface="+mn-lt"/>
              </a:rPr>
              <a:t>If I hit with Mario = I disappear.</a:t>
            </a:r>
            <a:endParaRPr lang="en-US" dirty="0">
              <a:cs typeface="Calibri"/>
            </a:endParaRPr>
          </a:p>
          <a:p>
            <a:r>
              <a:rPr lang="en-US" dirty="0">
                <a:solidFill>
                  <a:srgbClr val="00B050"/>
                </a:solidFill>
                <a:cs typeface="Calibri"/>
              </a:rPr>
              <a:t>CHECKPOINT:</a:t>
            </a:r>
          </a:p>
          <a:p>
            <a:pPr lvl="1"/>
            <a:r>
              <a:rPr lang="en-US" b="1" dirty="0">
                <a:solidFill>
                  <a:srgbClr val="00B050"/>
                </a:solidFill>
                <a:cs typeface="Calibri"/>
              </a:rPr>
              <a:t>If I hit with Mario = </a:t>
            </a:r>
            <a:r>
              <a:rPr lang="en-US" b="1" dirty="0" err="1">
                <a:solidFill>
                  <a:srgbClr val="00B050"/>
                </a:solidFill>
                <a:cs typeface="Calibri"/>
              </a:rPr>
              <a:t>i</a:t>
            </a:r>
            <a:r>
              <a:rPr lang="en-US" b="1" dirty="0">
                <a:solidFill>
                  <a:srgbClr val="00B050"/>
                </a:solidFill>
                <a:cs typeface="Calibri"/>
              </a:rPr>
              <a:t> change color to blue.</a:t>
            </a:r>
            <a:endParaRPr lang="en-US" dirty="0">
              <a:solidFill>
                <a:srgbClr val="00B050"/>
              </a:solidFill>
              <a:ea typeface="+mn-lt"/>
              <a:cs typeface="+mn-lt"/>
            </a:endParaRPr>
          </a:p>
          <a:p>
            <a:r>
              <a:rPr lang="en-US" dirty="0">
                <a:solidFill>
                  <a:srgbClr val="00B050"/>
                </a:solidFill>
                <a:cs typeface="Calibri"/>
              </a:rPr>
              <a:t>CAMERA:</a:t>
            </a:r>
          </a:p>
          <a:p>
            <a:pPr lvl="1"/>
            <a:r>
              <a:rPr lang="en-US" b="1" dirty="0">
                <a:solidFill>
                  <a:srgbClr val="00B050"/>
                </a:solidFill>
                <a:cs typeface="Calibri"/>
              </a:rPr>
              <a:t>Camera always follow Mario</a:t>
            </a:r>
          </a:p>
          <a:p>
            <a:r>
              <a:rPr lang="en-US" dirty="0">
                <a:ea typeface="+mn-lt"/>
                <a:cs typeface="+mn-lt"/>
              </a:rPr>
              <a:t>ENEMY</a:t>
            </a:r>
            <a:endParaRPr lang="en-US" dirty="0"/>
          </a:p>
          <a:p>
            <a:pPr lvl="1"/>
            <a:r>
              <a:rPr lang="en-US" b="1" dirty="0">
                <a:ea typeface="+mn-lt"/>
                <a:cs typeface="+mn-lt"/>
              </a:rPr>
              <a:t>If Mario hit me on the top = I will die.</a:t>
            </a:r>
            <a:endParaRPr lang="en-US" dirty="0">
              <a:cs typeface="Calibri" panose="020F0502020204030204"/>
            </a:endParaRPr>
          </a:p>
          <a:p>
            <a:pPr lvl="1"/>
            <a:r>
              <a:rPr lang="en-US" b="1" dirty="0">
                <a:ea typeface="+mn-lt"/>
                <a:cs typeface="+mn-lt"/>
              </a:rPr>
              <a:t>If Mario hit me but Mario has the STAR = I will die.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1290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037197-49AB-4834-8C8B-1082C2BA6CDC}"/>
              </a:ext>
            </a:extLst>
          </p:cNvPr>
          <p:cNvSpPr/>
          <p:nvPr/>
        </p:nvSpPr>
        <p:spPr>
          <a:xfrm>
            <a:off x="725362" y="703382"/>
            <a:ext cx="870439" cy="870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mario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C1EBB3-AA1D-4D12-B233-49721F984292}"/>
              </a:ext>
            </a:extLst>
          </p:cNvPr>
          <p:cNvSpPr/>
          <p:nvPr/>
        </p:nvSpPr>
        <p:spPr>
          <a:xfrm>
            <a:off x="4873870" y="703383"/>
            <a:ext cx="870439" cy="870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23A302-7B52-4337-91E5-75ABBE9294B5}"/>
              </a:ext>
            </a:extLst>
          </p:cNvPr>
          <p:cNvSpPr/>
          <p:nvPr/>
        </p:nvSpPr>
        <p:spPr>
          <a:xfrm>
            <a:off x="9725760" y="703384"/>
            <a:ext cx="870439" cy="870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enemy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2659D4-830B-4B54-A6A0-B314C8784B90}"/>
              </a:ext>
            </a:extLst>
          </p:cNvPr>
          <p:cNvSpPr/>
          <p:nvPr/>
        </p:nvSpPr>
        <p:spPr>
          <a:xfrm>
            <a:off x="0" y="1587012"/>
            <a:ext cx="11917973" cy="36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A5D4F6-9ADF-4605-B142-3B9E6A995ACF}"/>
              </a:ext>
            </a:extLst>
          </p:cNvPr>
          <p:cNvSpPr/>
          <p:nvPr/>
        </p:nvSpPr>
        <p:spPr>
          <a:xfrm>
            <a:off x="4060583" y="3520585"/>
            <a:ext cx="870439" cy="870439"/>
          </a:xfrm>
          <a:prstGeom prst="rect">
            <a:avLst/>
          </a:prstGeom>
          <a:solidFill>
            <a:srgbClr val="FFFF00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Mario</a:t>
            </a:r>
          </a:p>
          <a:p>
            <a:pPr algn="ctr"/>
            <a:r>
              <a:rPr lang="en-US" dirty="0"/>
              <a:t>star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616F67-70D5-45BE-BE7C-D8B1D74D78F8}"/>
              </a:ext>
            </a:extLst>
          </p:cNvPr>
          <p:cNvSpPr/>
          <p:nvPr/>
        </p:nvSpPr>
        <p:spPr>
          <a:xfrm>
            <a:off x="9725760" y="3507396"/>
            <a:ext cx="870439" cy="870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enemy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73A3F8-28E8-47B9-8948-9D5DFF311436}"/>
              </a:ext>
            </a:extLst>
          </p:cNvPr>
          <p:cNvSpPr/>
          <p:nvPr/>
        </p:nvSpPr>
        <p:spPr>
          <a:xfrm>
            <a:off x="0" y="4391024"/>
            <a:ext cx="11917973" cy="36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0167AD-BF40-4C28-A3C6-89242DB71A0A}"/>
              </a:ext>
            </a:extLst>
          </p:cNvPr>
          <p:cNvSpPr/>
          <p:nvPr/>
        </p:nvSpPr>
        <p:spPr>
          <a:xfrm>
            <a:off x="8790845" y="5616817"/>
            <a:ext cx="870439" cy="870439"/>
          </a:xfrm>
          <a:prstGeom prst="rect">
            <a:avLst/>
          </a:prstGeom>
          <a:solidFill>
            <a:srgbClr val="FFFF00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Mario star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A95170-8D72-4492-A11F-CD30EE578638}"/>
              </a:ext>
            </a:extLst>
          </p:cNvPr>
          <p:cNvSpPr/>
          <p:nvPr/>
        </p:nvSpPr>
        <p:spPr>
          <a:xfrm>
            <a:off x="9725760" y="5616818"/>
            <a:ext cx="870439" cy="870439"/>
          </a:xfrm>
          <a:prstGeom prst="rect">
            <a:avLst/>
          </a:prstGeom>
          <a:solidFill>
            <a:srgbClr val="4472C4">
              <a:alpha val="2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enemy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C736AAB-FF12-47AF-A4F9-AAB382C5BAF4}"/>
              </a:ext>
            </a:extLst>
          </p:cNvPr>
          <p:cNvSpPr/>
          <p:nvPr/>
        </p:nvSpPr>
        <p:spPr>
          <a:xfrm>
            <a:off x="0" y="6500446"/>
            <a:ext cx="11917973" cy="36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C2321C-3005-4A12-9FC0-56B1361813BB}"/>
              </a:ext>
            </a:extLst>
          </p:cNvPr>
          <p:cNvSpPr/>
          <p:nvPr/>
        </p:nvSpPr>
        <p:spPr>
          <a:xfrm>
            <a:off x="4982311" y="3520584"/>
            <a:ext cx="870439" cy="870439"/>
          </a:xfrm>
          <a:prstGeom prst="rect">
            <a:avLst/>
          </a:prstGeom>
          <a:solidFill>
            <a:srgbClr val="4472C4">
              <a:alpha val="2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</a:t>
            </a:r>
          </a:p>
        </p:txBody>
      </p:sp>
    </p:spTree>
    <p:extLst>
      <p:ext uri="{BB962C8B-B14F-4D97-AF65-F5344CB8AC3E}">
        <p14:creationId xmlns:p14="http://schemas.microsoft.com/office/powerpoint/2010/main" val="1458682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14B47-FD15-4DA6-BFFB-6049F3A0C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D41EF-F1EC-4A0C-9878-A9DF36652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DFBC42-96DD-4172-A81E-37C84F8E6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363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5A319B0-3F95-4F41-846A-832CD0694D3C}"/>
              </a:ext>
            </a:extLst>
          </p:cNvPr>
          <p:cNvSpPr/>
          <p:nvPr/>
        </p:nvSpPr>
        <p:spPr>
          <a:xfrm>
            <a:off x="6890489" y="3293778"/>
            <a:ext cx="1470996" cy="870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checkpoint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904892-6F23-4CA4-B774-824A9C5245B1}"/>
              </a:ext>
            </a:extLst>
          </p:cNvPr>
          <p:cNvSpPr/>
          <p:nvPr/>
        </p:nvSpPr>
        <p:spPr>
          <a:xfrm>
            <a:off x="9674471" y="3293777"/>
            <a:ext cx="1571140" cy="870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mushroom</a:t>
            </a:r>
          </a:p>
        </p:txBody>
      </p:sp>
    </p:spTree>
    <p:extLst>
      <p:ext uri="{BB962C8B-B14F-4D97-AF65-F5344CB8AC3E}">
        <p14:creationId xmlns:p14="http://schemas.microsoft.com/office/powerpoint/2010/main" val="1174699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A82D6-B06B-497F-8FDA-A096C7DE6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MARIO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B9031-DE08-4180-895C-A6EFF3195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dirty="0">
                <a:cs typeface="Calibri"/>
              </a:rPr>
              <a:t>If I hit the star, I become invincible for XXX seconds</a:t>
            </a:r>
          </a:p>
          <a:p>
            <a:r>
              <a:rPr lang="en-US" dirty="0">
                <a:solidFill>
                  <a:srgbClr val="00B050"/>
                </a:solidFill>
                <a:cs typeface="Calibri"/>
              </a:rPr>
              <a:t>If I hit the mushroom, </a:t>
            </a:r>
          </a:p>
          <a:p>
            <a:pPr lvl="1"/>
            <a:r>
              <a:rPr lang="en-US" dirty="0">
                <a:solidFill>
                  <a:srgbClr val="00B050"/>
                </a:solidFill>
                <a:cs typeface="Calibri"/>
              </a:rPr>
              <a:t>I become XXX scale 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cs typeface="Calibri"/>
              </a:rPr>
              <a:t>If I hit an enemy:</a:t>
            </a:r>
          </a:p>
          <a:p>
            <a:pPr lvl="1"/>
            <a:r>
              <a:rPr lang="en-US" dirty="0">
                <a:cs typeface="Calibri"/>
              </a:rPr>
              <a:t>If I am big, I become small</a:t>
            </a:r>
          </a:p>
          <a:p>
            <a:pPr lvl="1"/>
            <a:r>
              <a:rPr lang="en-US" dirty="0">
                <a:cs typeface="Calibri"/>
              </a:rPr>
              <a:t>If I am small: </a:t>
            </a:r>
          </a:p>
          <a:p>
            <a:pPr lvl="2"/>
            <a:r>
              <a:rPr lang="en-US" dirty="0">
                <a:cs typeface="Calibri"/>
              </a:rPr>
              <a:t>minus 1 life. </a:t>
            </a:r>
            <a:endParaRPr lang="en-US" dirty="0"/>
          </a:p>
          <a:p>
            <a:pPr lvl="2"/>
            <a:r>
              <a:rPr lang="en-US" dirty="0">
                <a:ea typeface="+mn-lt"/>
                <a:cs typeface="+mn-lt"/>
              </a:rPr>
              <a:t>If I have 0 life, I die</a:t>
            </a:r>
          </a:p>
          <a:p>
            <a:pPr lvl="1"/>
            <a:r>
              <a:rPr lang="en-US" dirty="0">
                <a:cs typeface="Calibri"/>
              </a:rPr>
              <a:t>If I am </a:t>
            </a:r>
            <a:r>
              <a:rPr lang="en-US" dirty="0">
                <a:ea typeface="+mn-lt"/>
                <a:cs typeface="+mn-lt"/>
              </a:rPr>
              <a:t>invincible, enemy die</a:t>
            </a:r>
          </a:p>
          <a:p>
            <a:r>
              <a:rPr lang="en-US" dirty="0">
                <a:ea typeface="+mn-lt"/>
                <a:cs typeface="+mn-lt"/>
              </a:rPr>
              <a:t>If I hit green mushroom, I get 1 life</a:t>
            </a:r>
          </a:p>
          <a:p>
            <a:r>
              <a:rPr lang="en-US" dirty="0">
                <a:ea typeface="+mn-lt"/>
                <a:cs typeface="+mn-lt"/>
              </a:rPr>
              <a:t>If I hit checkpoint, save the location of the checkpoint</a:t>
            </a:r>
          </a:p>
          <a:p>
            <a:r>
              <a:rPr lang="en-US" dirty="0">
                <a:ea typeface="+mn-lt"/>
                <a:cs typeface="+mn-lt"/>
              </a:rPr>
              <a:t>If I die, restart from last checkpoint</a:t>
            </a:r>
            <a:endParaRPr lang="en-US" dirty="0"/>
          </a:p>
          <a:p>
            <a:r>
              <a:rPr lang="en-US" dirty="0">
                <a:cs typeface="Calibri"/>
              </a:rPr>
              <a:t>on start of game:</a:t>
            </a:r>
          </a:p>
          <a:p>
            <a:pPr lvl="1"/>
            <a:r>
              <a:rPr lang="en-US" dirty="0">
                <a:cs typeface="Calibri"/>
              </a:rPr>
              <a:t>Give </a:t>
            </a:r>
            <a:r>
              <a:rPr lang="en-US" dirty="0" err="1">
                <a:cs typeface="Calibri"/>
              </a:rPr>
              <a:t>mario</a:t>
            </a:r>
            <a:r>
              <a:rPr lang="en-US" dirty="0">
                <a:cs typeface="Calibri"/>
              </a:rPr>
              <a:t> 2 life</a:t>
            </a:r>
            <a:endParaRPr lang="en-US" dirty="0"/>
          </a:p>
          <a:p>
            <a:pPr lvl="1"/>
            <a:r>
              <a:rPr lang="en-US" dirty="0">
                <a:cs typeface="Calibri"/>
              </a:rPr>
              <a:t>Save start as checkpoint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3990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1A759-C4E4-4F6D-BA7A-693BD7ADE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How to start developing the game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B27CB-58E4-4E58-989E-05EDF35E3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Make the avatar move</a:t>
            </a:r>
          </a:p>
          <a:p>
            <a:pPr lvl="1"/>
            <a:r>
              <a:rPr lang="en-US" err="1">
                <a:solidFill>
                  <a:srgbClr val="00B050"/>
                </a:solidFill>
                <a:ea typeface="+mn-lt"/>
                <a:cs typeface="+mn-lt"/>
              </a:rPr>
              <a:t>OnKey</a:t>
            </a:r>
            <a:r>
              <a:rPr lang="en-US" dirty="0">
                <a:solidFill>
                  <a:srgbClr val="00B050"/>
                </a:solidFill>
                <a:ea typeface="+mn-lt"/>
                <a:cs typeface="+mn-lt"/>
              </a:rPr>
              <a:t> </a:t>
            </a:r>
            <a:r>
              <a:rPr lang="en-US" dirty="0">
                <a:solidFill>
                  <a:srgbClr val="00B050"/>
                </a:solidFill>
                <a:cs typeface="Calibri"/>
              </a:rPr>
              <a:t>RIGHT , go right</a:t>
            </a:r>
          </a:p>
          <a:p>
            <a:pPr lvl="1"/>
            <a:r>
              <a:rPr lang="en-US" err="1">
                <a:solidFill>
                  <a:srgbClr val="00B050"/>
                </a:solidFill>
                <a:cs typeface="Calibri"/>
              </a:rPr>
              <a:t>OnKey</a:t>
            </a:r>
            <a:r>
              <a:rPr lang="en-US" dirty="0">
                <a:solidFill>
                  <a:srgbClr val="00B050"/>
                </a:solidFill>
                <a:cs typeface="Calibri"/>
              </a:rPr>
              <a:t> LEFT, …</a:t>
            </a:r>
          </a:p>
          <a:p>
            <a:pPr lvl="1"/>
            <a:r>
              <a:rPr lang="en-US" err="1">
                <a:solidFill>
                  <a:srgbClr val="00B050"/>
                </a:solidFill>
                <a:ea typeface="+mn-lt"/>
                <a:cs typeface="+mn-lt"/>
              </a:rPr>
              <a:t>OnKeyDown</a:t>
            </a:r>
            <a:r>
              <a:rPr lang="en-US" dirty="0">
                <a:solidFill>
                  <a:srgbClr val="00B050"/>
                </a:solidFill>
                <a:ea typeface="+mn-lt"/>
                <a:cs typeface="+mn-lt"/>
              </a:rPr>
              <a:t> </a:t>
            </a:r>
            <a:r>
              <a:rPr lang="en-US" dirty="0">
                <a:solidFill>
                  <a:srgbClr val="00B050"/>
                </a:solidFill>
                <a:cs typeface="Calibri"/>
              </a:rPr>
              <a:t>Press UP</a:t>
            </a:r>
            <a:r>
              <a:rPr lang="en-US" dirty="0">
                <a:cs typeface="Calibri"/>
              </a:rPr>
              <a:t>, </a:t>
            </a:r>
            <a:r>
              <a:rPr lang="en-US">
                <a:solidFill>
                  <a:srgbClr val="FF0000"/>
                </a:solidFill>
                <a:cs typeface="Calibri"/>
              </a:rPr>
              <a:t>jump (animation...)</a:t>
            </a:r>
            <a:r>
              <a:rPr lang="en-US" dirty="0">
                <a:cs typeface="Calibri"/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2050108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C1C2F-6FD2-4EC0-9161-74FE6A63B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Plan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D7F04-3294-4E28-A8D4-04DD85FA3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>
                <a:ea typeface="+mn-lt"/>
                <a:cs typeface="+mn-lt"/>
              </a:rPr>
              <a:t>Insert 3d model inside the cube (Filippo)</a:t>
            </a:r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All the big features:</a:t>
            </a:r>
            <a:endParaRPr lang="en-US"/>
          </a:p>
          <a:p>
            <a:pPr lvl="1"/>
            <a:r>
              <a:rPr lang="en-US">
                <a:cs typeface="Calibri"/>
              </a:rPr>
              <a:t>Mushroom, star, enemy</a:t>
            </a:r>
          </a:p>
          <a:p>
            <a:endParaRPr lang="en-US" sz="2400">
              <a:cs typeface="Calibri"/>
            </a:endParaRPr>
          </a:p>
          <a:p>
            <a:r>
              <a:rPr lang="en-US" dirty="0">
                <a:cs typeface="Calibri" panose="020F0502020204030204"/>
              </a:rPr>
              <a:t>Level design. </a:t>
            </a:r>
          </a:p>
          <a:p>
            <a:pPr lvl="1"/>
            <a:r>
              <a:rPr lang="en-US">
                <a:cs typeface="Calibri" panose="020F0502020204030204"/>
              </a:rPr>
              <a:t>From Starting point to finish point </a:t>
            </a:r>
          </a:p>
          <a:p>
            <a:pPr lvl="1"/>
            <a:endParaRPr lang="en-US" dirty="0">
              <a:cs typeface="Calibri" panose="020F0502020204030204"/>
            </a:endParaRPr>
          </a:p>
          <a:p>
            <a:r>
              <a:rPr lang="en-US">
                <a:cs typeface="Calibri" panose="020F0502020204030204"/>
              </a:rPr>
              <a:t>Rules:</a:t>
            </a:r>
            <a:endParaRPr lang="en-US" dirty="0">
              <a:cs typeface="Calibri" panose="020F0502020204030204"/>
            </a:endParaRPr>
          </a:p>
          <a:p>
            <a:pPr lvl="1"/>
            <a:r>
              <a:rPr lang="en-US">
                <a:cs typeface="Calibri" panose="020F0502020204030204"/>
              </a:rPr>
              <a:t>Health, damage, </a:t>
            </a:r>
            <a:endParaRPr lang="en-US" dirty="0">
              <a:cs typeface="Calibri" panose="020F0502020204030204"/>
            </a:endParaRPr>
          </a:p>
          <a:p>
            <a:pPr lvl="1"/>
            <a:r>
              <a:rPr lang="en-US">
                <a:cs typeface="Calibri" panose="020F0502020204030204"/>
              </a:rPr>
              <a:t>Fire </a:t>
            </a:r>
            <a:endParaRPr lang="en-US" dirty="0">
              <a:cs typeface="Calibri" panose="020F0502020204030204"/>
            </a:endParaRPr>
          </a:p>
          <a:p>
            <a:pPr lvl="1"/>
            <a:r>
              <a:rPr lang="en-US">
                <a:cs typeface="Calibri" panose="020F0502020204030204"/>
              </a:rPr>
              <a:t>Killing stuff</a:t>
            </a:r>
            <a:endParaRPr lang="en-US" dirty="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  <a:p>
            <a:r>
              <a:rPr lang="en-US">
                <a:cs typeface="Calibri" panose="020F0502020204030204"/>
              </a:rPr>
              <a:t>Animations </a:t>
            </a:r>
          </a:p>
          <a:p>
            <a:endParaRPr lang="en-US" dirty="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077860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1E9F1B842402C4B978E599175A9CC2F" ma:contentTypeVersion="9" ma:contentTypeDescription="Creare un nuovo documento." ma:contentTypeScope="" ma:versionID="c7719b27c111f0394d42d44072dff4b4">
  <xsd:schema xmlns:xsd="http://www.w3.org/2001/XMLSchema" xmlns:xs="http://www.w3.org/2001/XMLSchema" xmlns:p="http://schemas.microsoft.com/office/2006/metadata/properties" xmlns:ns2="74bdbfcc-7011-488f-9302-f3f90946f977" targetNamespace="http://schemas.microsoft.com/office/2006/metadata/properties" ma:root="true" ma:fieldsID="b9e0f31806f3447edbda3facc4895caa" ns2:_="">
    <xsd:import namespace="74bdbfcc-7011-488f-9302-f3f90946f9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bdbfcc-7011-488f-9302-f3f90946f9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99CC6B-3FC4-4611-BB8A-0161C42924D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77525A5-9444-4E49-A3A8-9EBC94C17F9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9F38C61-2F2D-4D29-A732-9575E29CCC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bdbfcc-7011-488f-9302-f3f90946f9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</TotalTime>
  <Words>296</Words>
  <Application>Microsoft Office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Mario game rules</vt:lpstr>
      <vt:lpstr>Watch the video here</vt:lpstr>
      <vt:lpstr>Other rules</vt:lpstr>
      <vt:lpstr>PowerPoint Presentation</vt:lpstr>
      <vt:lpstr>PowerPoint Presentation</vt:lpstr>
      <vt:lpstr>MARIO rules</vt:lpstr>
      <vt:lpstr>How to start developing the game</vt:lpstr>
      <vt:lpstr>Plan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Shachar Oz</cp:lastModifiedBy>
  <cp:revision>119</cp:revision>
  <dcterms:created xsi:type="dcterms:W3CDTF">2021-04-30T09:11:35Z</dcterms:created>
  <dcterms:modified xsi:type="dcterms:W3CDTF">2021-05-14T09:00:56Z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0x010100A1E9F1B842402C4B978E599175A9CC2F</vt:lpwstr>
  </property>
</Properties>
</file>