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361-5509-4C16-B2B8-D1653E27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65221-984E-4904-AEE2-FCFDC6DE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48DD-1993-42B4-9213-FFE5E4A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AC9C-753D-4E14-A07D-A596A00A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AE00-B1FA-4ABF-A221-3894842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453F-D302-4DBF-9D50-88ABB98B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7DB6-37A7-46FD-96ED-1EBDA41A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0CB2-16F8-491C-996A-3B22775D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54B-7A58-41DE-880C-BA90299C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0545-851A-4307-A63F-776CFBC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E13CA-E3E4-4B96-A86D-F1EF85236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5A2F-AE34-4736-A73A-A9B88958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BEE1-9E8A-46C4-BED9-BE9A531A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8C58-AEF9-4E09-8C0B-F75BD29E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671E-9642-4069-A76A-6D05C064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3C89-73E0-4D39-836B-9C5153DD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E59A-6396-4588-94CC-9D848AB6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C2A69-31E9-4329-99C4-63AF0B5A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B401-35BC-4AE0-973A-160F6DE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490C-D2C6-4AE5-96A0-18DBE9CD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ED2A-808E-442F-93B8-A7C5E7AF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D1EC-E263-4E67-A7A6-41C885B2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24F5-867D-4D02-BCE0-3FED8FA1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B0DC-E761-4D37-ABBF-3F49F520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12ED-17D5-41DA-A116-E67A9D20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D641-239F-406E-9A10-5AE3AF6C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17E6-96C5-4D92-BDB6-FFB81541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18483-42B1-41AE-97A2-F751CC28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6079A-0577-4288-9EFD-BF8715F9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BDD64-218D-4DD2-BA4C-A60DC169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13A4-F8C7-4DD8-8BCC-8DD8FC69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5773-2DF2-445A-BB92-FD8C80FB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D167-C74E-4F94-A793-6BBA3C1C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6FDAE-EDCF-474B-88E1-E795E719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0B741-D80C-44BB-91B2-726121F7F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607BA-D1B8-4F6D-A2EA-86642AE98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37AAB-D4E5-48A5-95AB-CEB37F1D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06538-30A7-4175-B4F8-CCEA7F1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EE12D-3115-47FA-8868-D7EBE54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1643-4096-48DD-AC2E-6C4E9F9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FB075-EB06-4E0C-8E28-41FB24F1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C7E65-ADA9-43C7-A596-4DB8B945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3CC6E-32D3-45F0-BB3B-76D0ED0E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4AF9C-0C97-4760-B407-9920A9E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D7E50-F7A3-45EC-BD2F-6212FD2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9F269-56F4-4DD5-BF9B-22B32FD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5E3C-3A5E-4C65-B3CE-72D618B8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5CE5-397F-4709-9260-51EA7A6A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7D78-A0D9-442C-9A6B-E2CC097B7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798FD-E9AB-4A13-8272-BF1B24AD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E2197-069B-4D5E-AC47-F81426DA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6F7A-51A5-4F74-9DC7-3EC37A25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09A3-1FD4-413B-BF2D-FE992489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F1799-A9E2-46C2-9264-C310F2109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70F02-5FAA-4D68-80D8-74C051B7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9718-27EB-4DBE-99A0-0035997A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46A2-5F15-4F24-9A05-C5B0F07A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E089A-5DEA-4C11-9371-80DBE9DD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6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52CCC-A3AE-468C-B4E2-7EB7C70D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BD0B-359D-4400-BB4B-9E6F5FA0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01C8-2BB1-4BA3-8299-1A7570A02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B763-F198-40AD-91F8-BD775CD64A8B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9AA9-097B-46C7-8EBC-3401FAF49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A936-DBF0-45CB-98E4-C9092CD19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1EE9-0B9C-4BCD-A85C-BDFAB16B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l9XBg7wSs&amp;ab_channel=Pii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A23-ACCF-4CDD-B078-5B4C2861A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6181B-C2D9-49F7-84AF-6B708DDF5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2727-AC8F-47C0-B5F3-1E1B5F4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https://www.youtube.com/watch?v=rLl9XBg7wSs&amp;ab_channel=Pii89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1CFC-2DC3-4957-AE81-36D60C1D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MUSHROOM1: make bigger</a:t>
            </a:r>
          </a:p>
          <a:p>
            <a:pPr lvl="1"/>
            <a:r>
              <a:rPr lang="en-US" b="1" dirty="0"/>
              <a:t>If I collide with Mario = I disappear.</a:t>
            </a:r>
          </a:p>
          <a:p>
            <a:r>
              <a:rPr lang="en-US" dirty="0"/>
              <a:t>FLOWER: give fire</a:t>
            </a:r>
          </a:p>
          <a:p>
            <a:pPr lvl="1"/>
            <a:r>
              <a:rPr lang="en-US" b="1" dirty="0"/>
              <a:t>If I collide with Mario = I disappear.</a:t>
            </a:r>
            <a:endParaRPr lang="en-US" dirty="0"/>
          </a:p>
          <a:p>
            <a:r>
              <a:rPr lang="en-US" dirty="0"/>
              <a:t>STAR: give invulnerable </a:t>
            </a:r>
          </a:p>
          <a:p>
            <a:pPr lvl="1"/>
            <a:r>
              <a:rPr lang="en-US" b="1" dirty="0"/>
              <a:t>If I collide with Mario = I disappear.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ENEMY</a:t>
            </a:r>
          </a:p>
          <a:p>
            <a:pPr lvl="1"/>
            <a:r>
              <a:rPr lang="en-US" b="1" dirty="0"/>
              <a:t>If Mario hit me on the top = I will die.</a:t>
            </a:r>
          </a:p>
          <a:p>
            <a:pPr lvl="1"/>
            <a:r>
              <a:rPr lang="en-US" b="1" dirty="0"/>
              <a:t>If Mario hit me but Mario has the STAR = I will die.</a:t>
            </a:r>
          </a:p>
          <a:p>
            <a:pPr lvl="1"/>
            <a:endParaRPr lang="en-US" dirty="0"/>
          </a:p>
          <a:p>
            <a:r>
              <a:rPr lang="en-US" dirty="0"/>
              <a:t>MARIO</a:t>
            </a:r>
          </a:p>
          <a:p>
            <a:pPr lvl="1"/>
            <a:r>
              <a:rPr lang="en-US" dirty="0"/>
              <a:t>If I hit ……. = </a:t>
            </a:r>
            <a:r>
              <a:rPr lang="en-US" dirty="0" err="1"/>
              <a:t>sdfsdfdsf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529-CCDB-44AA-9137-20AF41D2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56BA-D487-4F3E-A63F-98CAF042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at least 3 code rules for MARIO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529-CCDB-44AA-9137-20AF41D2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56BA-D487-4F3E-A63F-98CAF042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level design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1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Mario</vt:lpstr>
      <vt:lpstr>https://www.youtube.com/watch?v=rLl9XBg7wSs&amp;ab_channel=Pii89 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</dc:title>
  <dc:creator>Calvin Omari</dc:creator>
  <cp:lastModifiedBy>Shachar Oz</cp:lastModifiedBy>
  <cp:revision>5</cp:revision>
  <dcterms:created xsi:type="dcterms:W3CDTF">2021-04-30T07:41:55Z</dcterms:created>
  <dcterms:modified xsi:type="dcterms:W3CDTF">2021-05-14T05:53:56Z</dcterms:modified>
</cp:coreProperties>
</file>