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75" r:id="rId9"/>
    <p:sldId id="272" r:id="rId10"/>
    <p:sldId id="273" r:id="rId11"/>
    <p:sldId id="262" r:id="rId12"/>
    <p:sldId id="284" r:id="rId13"/>
    <p:sldId id="263" r:id="rId14"/>
    <p:sldId id="260" r:id="rId15"/>
    <p:sldId id="261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4" r:id="rId24"/>
    <p:sldId id="276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9DA4E-34DA-476E-B99B-D67BB65CA6DF}" v="146" dt="2021-04-30T09:12:54.379"/>
    <p1510:client id="{9935CB78-C394-4400-8B8D-80B894B82411}" v="250" dt="2021-05-07T09:02:20.340"/>
    <p1510:client id="{F2D1596F-79A0-4B30-B4E1-EF6E5B125429}" v="971" dt="2021-05-07T08:33:3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166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char Oz" userId="S::docente_oz.s@itsumbria.it::47a2209b-6e76-4692-93db-73daf1d3d87b" providerId="AD" clId="Web-{71D9DA4E-34DA-476E-B99B-D67BB65CA6DF}"/>
    <pc:docChg chg="addSld modSld">
      <pc:chgData name="Shachar Oz" userId="S::docente_oz.s@itsumbria.it::47a2209b-6e76-4692-93db-73daf1d3d87b" providerId="AD" clId="Web-{71D9DA4E-34DA-476E-B99B-D67BB65CA6DF}" dt="2021-04-30T09:12:54.379" v="71" actId="20577"/>
      <pc:docMkLst>
        <pc:docMk/>
      </pc:docMkLst>
      <pc:sldChg chg="modSp">
        <pc:chgData name="Shachar Oz" userId="S::docente_oz.s@itsumbria.it::47a2209b-6e76-4692-93db-73daf1d3d87b" providerId="AD" clId="Web-{71D9DA4E-34DA-476E-B99B-D67BB65CA6DF}" dt="2021-04-30T09:11:47.393" v="9" actId="20577"/>
        <pc:sldMkLst>
          <pc:docMk/>
          <pc:sldMk cId="109857222" sldId="256"/>
        </pc:sldMkLst>
        <pc:spChg chg="mod">
          <ac:chgData name="Shachar Oz" userId="S::docente_oz.s@itsumbria.it::47a2209b-6e76-4692-93db-73daf1d3d87b" providerId="AD" clId="Web-{71D9DA4E-34DA-476E-B99B-D67BB65CA6DF}" dt="2021-04-30T09:11:47.393" v="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Shachar Oz" userId="S::docente_oz.s@itsumbria.it::47a2209b-6e76-4692-93db-73daf1d3d87b" providerId="AD" clId="Web-{71D9DA4E-34DA-476E-B99B-D67BB65CA6DF}" dt="2021-04-30T09:11:55.737" v="26" actId="20577"/>
        <pc:sldMkLst>
          <pc:docMk/>
          <pc:sldMk cId="1967864247" sldId="257"/>
        </pc:sldMkLst>
        <pc:spChg chg="mod">
          <ac:chgData name="Shachar Oz" userId="S::docente_oz.s@itsumbria.it::47a2209b-6e76-4692-93db-73daf1d3d87b" providerId="AD" clId="Web-{71D9DA4E-34DA-476E-B99B-D67BB65CA6DF}" dt="2021-04-30T09:11:55.737" v="26" actId="20577"/>
          <ac:spMkLst>
            <pc:docMk/>
            <pc:sldMk cId="1967864247" sldId="257"/>
            <ac:spMk id="2" creationId="{56371AE7-953C-43AD-979C-68F8286AF8B9}"/>
          </ac:spMkLst>
        </pc:spChg>
        <pc:spChg chg="mod">
          <ac:chgData name="Shachar Oz" userId="S::docente_oz.s@itsumbria.it::47a2209b-6e76-4692-93db-73daf1d3d87b" providerId="AD" clId="Web-{71D9DA4E-34DA-476E-B99B-D67BB65CA6DF}" dt="2021-04-30T09:11:50.690" v="11" actId="20577"/>
          <ac:spMkLst>
            <pc:docMk/>
            <pc:sldMk cId="1967864247" sldId="257"/>
            <ac:spMk id="3" creationId="{E12BE29A-E766-4E12-A8BA-F4BCE16386C2}"/>
          </ac:spMkLst>
        </pc:spChg>
      </pc:sldChg>
      <pc:sldChg chg="modSp new">
        <pc:chgData name="Shachar Oz" userId="S::docente_oz.s@itsumbria.it::47a2209b-6e76-4692-93db-73daf1d3d87b" providerId="AD" clId="Web-{71D9DA4E-34DA-476E-B99B-D67BB65CA6DF}" dt="2021-04-30T09:12:45.363" v="62" actId="20577"/>
        <pc:sldMkLst>
          <pc:docMk/>
          <pc:sldMk cId="3171290559" sldId="258"/>
        </pc:sldMkLst>
        <pc:spChg chg="mod">
          <ac:chgData name="Shachar Oz" userId="S::docente_oz.s@itsumbria.it::47a2209b-6e76-4692-93db-73daf1d3d87b" providerId="AD" clId="Web-{71D9DA4E-34DA-476E-B99B-D67BB65CA6DF}" dt="2021-04-30T09:12:45.363" v="62" actId="20577"/>
          <ac:spMkLst>
            <pc:docMk/>
            <pc:sldMk cId="3171290559" sldId="258"/>
            <ac:spMk id="2" creationId="{4CDAB21A-CE67-4623-84A9-60A07E6B4AB8}"/>
          </ac:spMkLst>
        </pc:spChg>
        <pc:spChg chg="mod">
          <ac:chgData name="Shachar Oz" userId="S::docente_oz.s@itsumbria.it::47a2209b-6e76-4692-93db-73daf1d3d87b" providerId="AD" clId="Web-{71D9DA4E-34DA-476E-B99B-D67BB65CA6DF}" dt="2021-04-30T09:12:35.347" v="53" actId="20577"/>
          <ac:spMkLst>
            <pc:docMk/>
            <pc:sldMk cId="3171290559" sldId="258"/>
            <ac:spMk id="3" creationId="{7792B005-EF89-4F8E-9014-E65ACE39036C}"/>
          </ac:spMkLst>
        </pc:spChg>
      </pc:sldChg>
      <pc:sldChg chg="modSp new">
        <pc:chgData name="Shachar Oz" userId="S::docente_oz.s@itsumbria.it::47a2209b-6e76-4692-93db-73daf1d3d87b" providerId="AD" clId="Web-{71D9DA4E-34DA-476E-B99B-D67BB65CA6DF}" dt="2021-04-30T09:12:54.379" v="71" actId="20577"/>
        <pc:sldMkLst>
          <pc:docMk/>
          <pc:sldMk cId="1903990095" sldId="259"/>
        </pc:sldMkLst>
        <pc:spChg chg="mod">
          <ac:chgData name="Shachar Oz" userId="S::docente_oz.s@itsumbria.it::47a2209b-6e76-4692-93db-73daf1d3d87b" providerId="AD" clId="Web-{71D9DA4E-34DA-476E-B99B-D67BB65CA6DF}" dt="2021-04-30T09:12:40.269" v="58" actId="20577"/>
          <ac:spMkLst>
            <pc:docMk/>
            <pc:sldMk cId="1903990095" sldId="259"/>
            <ac:spMk id="2" creationId="{27AA82D6-B06B-497F-8FDA-A096C7DE6B68}"/>
          </ac:spMkLst>
        </pc:spChg>
        <pc:spChg chg="mod">
          <ac:chgData name="Shachar Oz" userId="S::docente_oz.s@itsumbria.it::47a2209b-6e76-4692-93db-73daf1d3d87b" providerId="AD" clId="Web-{71D9DA4E-34DA-476E-B99B-D67BB65CA6DF}" dt="2021-04-30T09:12:54.379" v="71" actId="20577"/>
          <ac:spMkLst>
            <pc:docMk/>
            <pc:sldMk cId="1903990095" sldId="259"/>
            <ac:spMk id="3" creationId="{535B9031-DE08-4180-895C-A6EFF319555B}"/>
          </ac:spMkLst>
        </pc:spChg>
      </pc:sldChg>
    </pc:docChg>
  </pc:docChgLst>
  <pc:docChgLst>
    <pc:chgData name="Shachar Oz" userId="S::docente_oz.s@itsumbria.it::47a2209b-6e76-4692-93db-73daf1d3d87b" providerId="AD" clId="Web-{F2D1596F-79A0-4B30-B4E1-EF6E5B125429}"/>
    <pc:docChg chg="addSld modSld">
      <pc:chgData name="Shachar Oz" userId="S::docente_oz.s@itsumbria.it::47a2209b-6e76-4692-93db-73daf1d3d87b" providerId="AD" clId="Web-{F2D1596F-79A0-4B30-B4E1-EF6E5B125429}" dt="2021-05-07T08:33:30.181" v="485" actId="20577"/>
      <pc:docMkLst>
        <pc:docMk/>
      </pc:docMkLst>
      <pc:sldChg chg="modSp">
        <pc:chgData name="Shachar Oz" userId="S::docente_oz.s@itsumbria.it::47a2209b-6e76-4692-93db-73daf1d3d87b" providerId="AD" clId="Web-{F2D1596F-79A0-4B30-B4E1-EF6E5B125429}" dt="2021-05-07T08:33:30.181" v="485" actId="20577"/>
        <pc:sldMkLst>
          <pc:docMk/>
          <pc:sldMk cId="3171290559" sldId="258"/>
        </pc:sldMkLst>
        <pc:spChg chg="mod">
          <ac:chgData name="Shachar Oz" userId="S::docente_oz.s@itsumbria.it::47a2209b-6e76-4692-93db-73daf1d3d87b" providerId="AD" clId="Web-{F2D1596F-79A0-4B30-B4E1-EF6E5B125429}" dt="2021-05-07T08:33:30.181" v="485" actId="20577"/>
          <ac:spMkLst>
            <pc:docMk/>
            <pc:sldMk cId="3171290559" sldId="258"/>
            <ac:spMk id="3" creationId="{7792B005-EF89-4F8E-9014-E65ACE39036C}"/>
          </ac:spMkLst>
        </pc:spChg>
      </pc:sldChg>
      <pc:sldChg chg="modSp">
        <pc:chgData name="Shachar Oz" userId="S::docente_oz.s@itsumbria.it::47a2209b-6e76-4692-93db-73daf1d3d87b" providerId="AD" clId="Web-{F2D1596F-79A0-4B30-B4E1-EF6E5B125429}" dt="2021-05-07T07:12:06.735" v="299" actId="20577"/>
        <pc:sldMkLst>
          <pc:docMk/>
          <pc:sldMk cId="1903990095" sldId="259"/>
        </pc:sldMkLst>
        <pc:spChg chg="mod">
          <ac:chgData name="Shachar Oz" userId="S::docente_oz.s@itsumbria.it::47a2209b-6e76-4692-93db-73daf1d3d87b" providerId="AD" clId="Web-{F2D1596F-79A0-4B30-B4E1-EF6E5B125429}" dt="2021-05-07T07:12:06.735" v="299" actId="20577"/>
          <ac:spMkLst>
            <pc:docMk/>
            <pc:sldMk cId="1903990095" sldId="259"/>
            <ac:spMk id="3" creationId="{535B9031-DE08-4180-895C-A6EFF319555B}"/>
          </ac:spMkLst>
        </pc:spChg>
      </pc:sldChg>
      <pc:sldChg chg="modSp new">
        <pc:chgData name="Shachar Oz" userId="S::docente_oz.s@itsumbria.it::47a2209b-6e76-4692-93db-73daf1d3d87b" providerId="AD" clId="Web-{F2D1596F-79A0-4B30-B4E1-EF6E5B125429}" dt="2021-05-07T07:33:00.967" v="397" actId="20577"/>
        <pc:sldMkLst>
          <pc:docMk/>
          <pc:sldMk cId="2050108797" sldId="260"/>
        </pc:sldMkLst>
        <pc:spChg chg="mod">
          <ac:chgData name="Shachar Oz" userId="S::docente_oz.s@itsumbria.it::47a2209b-6e76-4692-93db-73daf1d3d87b" providerId="AD" clId="Web-{F2D1596F-79A0-4B30-B4E1-EF6E5B125429}" dt="2021-05-07T07:13:26.628" v="312" actId="20577"/>
          <ac:spMkLst>
            <pc:docMk/>
            <pc:sldMk cId="2050108797" sldId="260"/>
            <ac:spMk id="2" creationId="{EE01A759-C4E4-4F6D-BA7A-693BD7ADE4F6}"/>
          </ac:spMkLst>
        </pc:spChg>
        <pc:spChg chg="mod">
          <ac:chgData name="Shachar Oz" userId="S::docente_oz.s@itsumbria.it::47a2209b-6e76-4692-93db-73daf1d3d87b" providerId="AD" clId="Web-{F2D1596F-79A0-4B30-B4E1-EF6E5B125429}" dt="2021-05-07T07:33:00.967" v="397" actId="20577"/>
          <ac:spMkLst>
            <pc:docMk/>
            <pc:sldMk cId="2050108797" sldId="260"/>
            <ac:spMk id="3" creationId="{8E1B27CB-58E4-4E58-989E-05EDF35E3D88}"/>
          </ac:spMkLst>
        </pc:spChg>
      </pc:sldChg>
    </pc:docChg>
  </pc:docChgLst>
  <pc:docChgLst>
    <pc:chgData name="Shachar Oz" userId="S::docente_oz.s@itsumbria.it::47a2209b-6e76-4692-93db-73daf1d3d87b" providerId="AD" clId="Web-{9935CB78-C394-4400-8B8D-80B894B82411}"/>
    <pc:docChg chg="addSld modSld">
      <pc:chgData name="Shachar Oz" userId="S::docente_oz.s@itsumbria.it::47a2209b-6e76-4692-93db-73daf1d3d87b" providerId="AD" clId="Web-{9935CB78-C394-4400-8B8D-80B894B82411}" dt="2021-05-07T09:02:20.325" v="121" actId="20577"/>
      <pc:docMkLst>
        <pc:docMk/>
      </pc:docMkLst>
      <pc:sldChg chg="modSp new">
        <pc:chgData name="Shachar Oz" userId="S::docente_oz.s@itsumbria.it::47a2209b-6e76-4692-93db-73daf1d3d87b" providerId="AD" clId="Web-{9935CB78-C394-4400-8B8D-80B894B82411}" dt="2021-05-07T09:02:20.325" v="121" actId="20577"/>
        <pc:sldMkLst>
          <pc:docMk/>
          <pc:sldMk cId="4077860347" sldId="261"/>
        </pc:sldMkLst>
        <pc:spChg chg="mod">
          <ac:chgData name="Shachar Oz" userId="S::docente_oz.s@itsumbria.it::47a2209b-6e76-4692-93db-73daf1d3d87b" providerId="AD" clId="Web-{9935CB78-C394-4400-8B8D-80B894B82411}" dt="2021-05-07T08:58:12.006" v="4" actId="20577"/>
          <ac:spMkLst>
            <pc:docMk/>
            <pc:sldMk cId="4077860347" sldId="261"/>
            <ac:spMk id="2" creationId="{45CC1C2F-6FD2-4EC0-9161-74FE6A63B850}"/>
          </ac:spMkLst>
        </pc:spChg>
        <pc:spChg chg="mod">
          <ac:chgData name="Shachar Oz" userId="S::docente_oz.s@itsumbria.it::47a2209b-6e76-4692-93db-73daf1d3d87b" providerId="AD" clId="Web-{9935CB78-C394-4400-8B8D-80B894B82411}" dt="2021-05-07T09:02:20.325" v="121" actId="20577"/>
          <ac:spMkLst>
            <pc:docMk/>
            <pc:sldMk cId="4077860347" sldId="261"/>
            <ac:spMk id="3" creationId="{BE1D7F04-3294-4E28-A8D4-04DD85FA32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Ll9XBg7wSs&amp;ab_channel=Pii8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Mario game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4B47-FD15-4DA6-BFFB-6049F3A0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41EF-F1EC-4A0C-9878-A9DF3665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FBC42-96DD-4172-A81E-37C84F8E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63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A319B0-3F95-4F41-846A-832CD0694D3C}"/>
              </a:ext>
            </a:extLst>
          </p:cNvPr>
          <p:cNvSpPr/>
          <p:nvPr/>
        </p:nvSpPr>
        <p:spPr>
          <a:xfrm>
            <a:off x="6890489" y="3293778"/>
            <a:ext cx="1470996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904892-6F23-4CA4-B774-824A9C5245B1}"/>
              </a:ext>
            </a:extLst>
          </p:cNvPr>
          <p:cNvSpPr/>
          <p:nvPr/>
        </p:nvSpPr>
        <p:spPr>
          <a:xfrm>
            <a:off x="9674471" y="3293777"/>
            <a:ext cx="1571140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mushroom</a:t>
            </a:r>
          </a:p>
        </p:txBody>
      </p:sp>
    </p:spTree>
    <p:extLst>
      <p:ext uri="{BB962C8B-B14F-4D97-AF65-F5344CB8AC3E}">
        <p14:creationId xmlns:p14="http://schemas.microsoft.com/office/powerpoint/2010/main" val="117469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A759-C4E4-4F6D-BA7A-693BD7AD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start developing the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27CB-58E4-4E58-989E-05EDF35E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Make the avatar move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OnKey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00B050"/>
                </a:solidFill>
                <a:cs typeface="Calibri"/>
              </a:rPr>
              <a:t>RIGHT , go right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cs typeface="Calibri"/>
              </a:rPr>
              <a:t>OnKey</a:t>
            </a:r>
            <a:r>
              <a:rPr lang="en-US" dirty="0">
                <a:solidFill>
                  <a:srgbClr val="00B050"/>
                </a:solidFill>
                <a:cs typeface="Calibri"/>
              </a:rPr>
              <a:t> LEFT, …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OnKeyDown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00B050"/>
                </a:solidFill>
                <a:cs typeface="Calibri"/>
              </a:rPr>
              <a:t>Press UP, jump (physics or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animation..</a:t>
            </a:r>
            <a:r>
              <a:rPr lang="en-US" dirty="0">
                <a:solidFill>
                  <a:srgbClr val="00B050"/>
                </a:solidFill>
                <a:cs typeface="Calibri"/>
              </a:rPr>
              <a:t>.). </a:t>
            </a:r>
          </a:p>
        </p:txBody>
      </p:sp>
    </p:spTree>
    <p:extLst>
      <p:ext uri="{BB962C8B-B14F-4D97-AF65-F5344CB8AC3E}">
        <p14:creationId xmlns:p14="http://schemas.microsoft.com/office/powerpoint/2010/main" val="205010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1C2F-6FD2-4EC0-9161-74FE6A63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7F04-3294-4E28-A8D4-04DD85FA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Insert 3d model inside the cube (Filippo)</a:t>
            </a:r>
          </a:p>
          <a:p>
            <a:endParaRPr lang="en-US" dirty="0">
              <a:solidFill>
                <a:srgbClr val="00B050"/>
              </a:solidFill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All the big features: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Mushroom, star, enemy</a:t>
            </a:r>
          </a:p>
          <a:p>
            <a:endParaRPr lang="en-US" sz="2400" dirty="0">
              <a:cs typeface="Calibri"/>
            </a:endParaRPr>
          </a:p>
          <a:p>
            <a:r>
              <a:rPr lang="en-US" dirty="0">
                <a:cs typeface="Calibri" panose="020F0502020204030204"/>
              </a:rPr>
              <a:t>Complete game cycle</a:t>
            </a:r>
          </a:p>
          <a:p>
            <a:r>
              <a:rPr lang="en-US" dirty="0">
                <a:cs typeface="Calibri" panose="020F0502020204030204"/>
              </a:rPr>
              <a:t>Menu system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Level design (make it fun). </a:t>
            </a:r>
          </a:p>
          <a:p>
            <a:pPr lvl="1"/>
            <a:r>
              <a:rPr lang="en-US" dirty="0">
                <a:cs typeface="Calibri" panose="020F0502020204030204"/>
              </a:rPr>
              <a:t>From Starting point to finish point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Change rules:</a:t>
            </a:r>
          </a:p>
          <a:p>
            <a:pPr lvl="1"/>
            <a:r>
              <a:rPr lang="en-US" dirty="0">
                <a:cs typeface="Calibri" panose="020F0502020204030204"/>
              </a:rPr>
              <a:t>Health, damage, </a:t>
            </a:r>
          </a:p>
          <a:p>
            <a:pPr lvl="1"/>
            <a:r>
              <a:rPr lang="en-US" dirty="0">
                <a:cs typeface="Calibri" panose="020F0502020204030204"/>
              </a:rPr>
              <a:t>Fire </a:t>
            </a:r>
          </a:p>
          <a:p>
            <a:pPr lvl="1"/>
            <a:r>
              <a:rPr lang="en-US" dirty="0">
                <a:cs typeface="Calibri" panose="020F0502020204030204"/>
              </a:rPr>
              <a:t>Killing stuff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Animations </a:t>
            </a:r>
          </a:p>
          <a:p>
            <a:r>
              <a:rPr lang="en-US" dirty="0">
                <a:cs typeface="Calibri" panose="020F0502020204030204"/>
              </a:rPr>
              <a:t>Sound effects</a:t>
            </a:r>
          </a:p>
          <a:p>
            <a:r>
              <a:rPr lang="en-US" dirty="0">
                <a:cs typeface="Calibri" panose="020F0502020204030204"/>
              </a:rPr>
              <a:t>Visual effects 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7786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538D-67C0-4906-B38B-D202C2A1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839"/>
            <a:ext cx="10515600" cy="1325563"/>
          </a:xfrm>
        </p:spPr>
        <p:txBody>
          <a:bodyPr/>
          <a:lstStyle/>
          <a:p>
            <a:r>
              <a:rPr lang="en-US" dirty="0"/>
              <a:t>Menu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D6AE-D4B7-4D5D-A952-3EF824F1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220" y="1825625"/>
            <a:ext cx="2529840" cy="4351338"/>
          </a:xfrm>
        </p:spPr>
        <p:txBody>
          <a:bodyPr/>
          <a:lstStyle/>
          <a:p>
            <a:r>
              <a:rPr lang="en-US" dirty="0"/>
              <a:t>If click START GAME button:</a:t>
            </a:r>
          </a:p>
          <a:p>
            <a:pPr lvl="1"/>
            <a:r>
              <a:rPr lang="en-US" dirty="0"/>
              <a:t>Close start screen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984947-3055-443A-BAE9-147260E12A4B}"/>
              </a:ext>
            </a:extLst>
          </p:cNvPr>
          <p:cNvSpPr/>
          <p:nvPr/>
        </p:nvSpPr>
        <p:spPr>
          <a:xfrm>
            <a:off x="586740" y="1059180"/>
            <a:ext cx="8793480" cy="5006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to MARIO 2021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271DD-1667-43B3-B03E-37EF4379222B}"/>
              </a:ext>
            </a:extLst>
          </p:cNvPr>
          <p:cNvSpPr/>
          <p:nvPr/>
        </p:nvSpPr>
        <p:spPr>
          <a:xfrm>
            <a:off x="3432810" y="4320540"/>
            <a:ext cx="3101340" cy="9677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GAME</a:t>
            </a:r>
          </a:p>
        </p:txBody>
      </p:sp>
    </p:spTree>
    <p:extLst>
      <p:ext uri="{BB962C8B-B14F-4D97-AF65-F5344CB8AC3E}">
        <p14:creationId xmlns:p14="http://schemas.microsoft.com/office/powerpoint/2010/main" val="36831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36D8-E0BC-49F2-9B64-C240E1FA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FC5C-40D2-4ED6-9532-46DBF62A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81FE13-5EE0-4A7F-BF00-C7B25525C292}"/>
              </a:ext>
            </a:extLst>
          </p:cNvPr>
          <p:cNvSpPr/>
          <p:nvPr/>
        </p:nvSpPr>
        <p:spPr>
          <a:xfrm>
            <a:off x="586740" y="1059180"/>
            <a:ext cx="8793480" cy="5006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actual game……</a:t>
            </a:r>
          </a:p>
        </p:txBody>
      </p:sp>
    </p:spTree>
    <p:extLst>
      <p:ext uri="{BB962C8B-B14F-4D97-AF65-F5344CB8AC3E}">
        <p14:creationId xmlns:p14="http://schemas.microsoft.com/office/powerpoint/2010/main" val="95329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538D-67C0-4906-B38B-D202C2A1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D6AE-D4B7-4D5D-A952-3EF824F1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220" y="1825625"/>
            <a:ext cx="2811780" cy="4351338"/>
          </a:xfrm>
        </p:spPr>
        <p:txBody>
          <a:bodyPr/>
          <a:lstStyle/>
          <a:p>
            <a:r>
              <a:rPr lang="en-US" dirty="0"/>
              <a:t>If click RESTART button</a:t>
            </a:r>
          </a:p>
          <a:p>
            <a:pPr lvl="1"/>
            <a:r>
              <a:rPr lang="en-US" dirty="0"/>
              <a:t>Remove restart screen</a:t>
            </a:r>
          </a:p>
          <a:p>
            <a:pPr lvl="1"/>
            <a:r>
              <a:rPr lang="en-US" dirty="0"/>
              <a:t>Restart level()</a:t>
            </a:r>
          </a:p>
          <a:p>
            <a:pPr lvl="1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984947-3055-443A-BAE9-147260E12A4B}"/>
              </a:ext>
            </a:extLst>
          </p:cNvPr>
          <p:cNvSpPr/>
          <p:nvPr/>
        </p:nvSpPr>
        <p:spPr>
          <a:xfrm>
            <a:off x="586740" y="1059180"/>
            <a:ext cx="8793480" cy="5006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Ohhhhh</a:t>
            </a:r>
            <a:r>
              <a:rPr lang="en-US" dirty="0"/>
              <a:t>, too bad…</a:t>
            </a:r>
          </a:p>
          <a:p>
            <a:pPr algn="ctr"/>
            <a:r>
              <a:rPr lang="en-US" dirty="0"/>
              <a:t>game over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271DD-1667-43B3-B03E-37EF4379222B}"/>
              </a:ext>
            </a:extLst>
          </p:cNvPr>
          <p:cNvSpPr/>
          <p:nvPr/>
        </p:nvSpPr>
        <p:spPr>
          <a:xfrm>
            <a:off x="3432810" y="4320540"/>
            <a:ext cx="3101340" cy="9677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RETRY</a:t>
            </a:r>
          </a:p>
        </p:txBody>
      </p:sp>
    </p:spTree>
    <p:extLst>
      <p:ext uri="{BB962C8B-B14F-4D97-AF65-F5344CB8AC3E}">
        <p14:creationId xmlns:p14="http://schemas.microsoft.com/office/powerpoint/2010/main" val="212794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5B237-9B48-44DB-8051-B29D1D13C831}"/>
              </a:ext>
            </a:extLst>
          </p:cNvPr>
          <p:cNvSpPr/>
          <p:nvPr/>
        </p:nvSpPr>
        <p:spPr>
          <a:xfrm>
            <a:off x="7585441" y="3842236"/>
            <a:ext cx="439616" cy="413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CD94E-7213-489A-B5ED-BBED53F77293}"/>
              </a:ext>
            </a:extLst>
          </p:cNvPr>
          <p:cNvSpPr/>
          <p:nvPr/>
        </p:nvSpPr>
        <p:spPr>
          <a:xfrm>
            <a:off x="1395291" y="3856403"/>
            <a:ext cx="439616" cy="413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EB4EE4-17F8-4967-81F1-70336FFADEAC}"/>
              </a:ext>
            </a:extLst>
          </p:cNvPr>
          <p:cNvSpPr/>
          <p:nvPr/>
        </p:nvSpPr>
        <p:spPr>
          <a:xfrm>
            <a:off x="5816600" y="1994389"/>
            <a:ext cx="139700" cy="22435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EEAAEE-DB35-44C1-8EE1-E8E74B29A17D}"/>
              </a:ext>
            </a:extLst>
          </p:cNvPr>
          <p:cNvSpPr/>
          <p:nvPr/>
        </p:nvSpPr>
        <p:spPr>
          <a:xfrm>
            <a:off x="838200" y="4237892"/>
            <a:ext cx="7631723" cy="211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75DED-CA5A-49B2-8DC7-734E49301565}"/>
              </a:ext>
            </a:extLst>
          </p:cNvPr>
          <p:cNvSpPr/>
          <p:nvPr/>
        </p:nvSpPr>
        <p:spPr>
          <a:xfrm>
            <a:off x="736846" y="2575383"/>
            <a:ext cx="3068514" cy="2146085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5C43F-B881-4A4D-B404-8992D5D9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Invisible colliders to activate</a:t>
            </a:r>
          </a:p>
        </p:txBody>
      </p:sp>
    </p:spTree>
    <p:extLst>
      <p:ext uri="{BB962C8B-B14F-4D97-AF65-F5344CB8AC3E}">
        <p14:creationId xmlns:p14="http://schemas.microsoft.com/office/powerpoint/2010/main" val="2325646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3477-82DE-465C-B6A3-03025912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723C-694B-4AA9-9ACC-9A2DB2F3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D4161-622D-4241-A636-5AD3A292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4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D790-FA8B-44AC-A188-13D48A8F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50E2-76F4-490B-BF64-EBD77064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op 10 Best Fighting Games for iOS/Android in 2020 - YouTube">
            <a:extLst>
              <a:ext uri="{FF2B5EF4-FFF2-40B4-BE49-F238E27FC236}">
                <a16:creationId xmlns:a16="http://schemas.microsoft.com/office/drawing/2014/main" id="{5C23A19D-14C2-4EE6-A500-49DD75D7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BAD77E-E5E0-4E5A-B445-85656C766F0B}"/>
              </a:ext>
            </a:extLst>
          </p:cNvPr>
          <p:cNvSpPr/>
          <p:nvPr/>
        </p:nvSpPr>
        <p:spPr>
          <a:xfrm>
            <a:off x="6361174" y="3912055"/>
            <a:ext cx="496826" cy="420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D9EFD6-1B74-405C-B20D-9111A406FCFE}"/>
              </a:ext>
            </a:extLst>
          </p:cNvPr>
          <p:cNvSpPr/>
          <p:nvPr/>
        </p:nvSpPr>
        <p:spPr>
          <a:xfrm>
            <a:off x="7534275" y="2730955"/>
            <a:ext cx="496826" cy="420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6B1FE-C800-4C56-B712-920515CD84C9}"/>
              </a:ext>
            </a:extLst>
          </p:cNvPr>
          <p:cNvSpPr/>
          <p:nvPr/>
        </p:nvSpPr>
        <p:spPr>
          <a:xfrm>
            <a:off x="6112761" y="5626555"/>
            <a:ext cx="496826" cy="420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CBC0C-BBE9-4857-A34B-BC5614E9A7AB}"/>
              </a:ext>
            </a:extLst>
          </p:cNvPr>
          <p:cNvSpPr/>
          <p:nvPr/>
        </p:nvSpPr>
        <p:spPr>
          <a:xfrm>
            <a:off x="4629150" y="2162174"/>
            <a:ext cx="496826" cy="1519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08A89-79C2-4B35-853C-5E8DC32A49E3}"/>
              </a:ext>
            </a:extLst>
          </p:cNvPr>
          <p:cNvSpPr/>
          <p:nvPr/>
        </p:nvSpPr>
        <p:spPr>
          <a:xfrm>
            <a:off x="4629150" y="2865098"/>
            <a:ext cx="496826" cy="1519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C57710-2976-41DB-B823-744967AF9AFA}"/>
              </a:ext>
            </a:extLst>
          </p:cNvPr>
          <p:cNvSpPr/>
          <p:nvPr/>
        </p:nvSpPr>
        <p:spPr>
          <a:xfrm>
            <a:off x="5087876" y="2368493"/>
            <a:ext cx="77726" cy="4422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08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1F9C-85A5-4A41-9921-793F0369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E9440-90BC-4D34-AD48-BC26A7C36E98}"/>
              </a:ext>
            </a:extLst>
          </p:cNvPr>
          <p:cNvSpPr/>
          <p:nvPr/>
        </p:nvSpPr>
        <p:spPr>
          <a:xfrm>
            <a:off x="7502647" y="3809363"/>
            <a:ext cx="1686131" cy="1584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collider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152E3-4BBC-46B6-90E7-FC77E1CC8C8A}"/>
              </a:ext>
            </a:extLst>
          </p:cNvPr>
          <p:cNvSpPr/>
          <p:nvPr/>
        </p:nvSpPr>
        <p:spPr>
          <a:xfrm>
            <a:off x="7704199" y="3292930"/>
            <a:ext cx="1299028" cy="420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collider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ABB58-23AB-4196-BD35-8A68070227A1}"/>
              </a:ext>
            </a:extLst>
          </p:cNvPr>
          <p:cNvSpPr/>
          <p:nvPr/>
        </p:nvSpPr>
        <p:spPr>
          <a:xfrm>
            <a:off x="1035172" y="1957544"/>
            <a:ext cx="2631953" cy="642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object : Enemy</a:t>
            </a:r>
          </a:p>
          <a:p>
            <a:pPr algn="ctr"/>
            <a:r>
              <a:rPr lang="en-US" dirty="0"/>
              <a:t>3d cube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B3101-750F-4053-B888-4B1FA7999FB1}"/>
              </a:ext>
            </a:extLst>
          </p:cNvPr>
          <p:cNvSpPr/>
          <p:nvPr/>
        </p:nvSpPr>
        <p:spPr>
          <a:xfrm>
            <a:off x="2351148" y="2689609"/>
            <a:ext cx="2136655" cy="6427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object: 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89C6CB-8711-4F94-90E1-A7B8258723B4}"/>
              </a:ext>
            </a:extLst>
          </p:cNvPr>
          <p:cNvSpPr/>
          <p:nvPr/>
        </p:nvSpPr>
        <p:spPr>
          <a:xfrm>
            <a:off x="2351148" y="3487972"/>
            <a:ext cx="2136655" cy="6427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object: 3d model of </a:t>
            </a:r>
            <a:r>
              <a:rPr lang="en-US" dirty="0" err="1"/>
              <a:t>goomba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0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1AE7-953C-43AD-979C-68F8286A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Watch the video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E29A-E766-4E12-A8BA-F4BCE16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https://www.youtube.com/watch?v=rLl9XBg7wSs&amp;ab_channel=Pii89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1E5F-A385-4E7F-9519-A2838F30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suggested from Stefano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244F-6AC9-4152-9344-61F0085D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1)	Cannon that shoot away Mario.</a:t>
            </a:r>
          </a:p>
          <a:p>
            <a:r>
              <a:rPr lang="en-US" dirty="0"/>
              <a:t>2)	</a:t>
            </a:r>
            <a:r>
              <a:rPr lang="en-US" dirty="0" err="1"/>
              <a:t>Iterable</a:t>
            </a:r>
            <a:r>
              <a:rPr lang="en-US" dirty="0"/>
              <a:t> block [?] that pop-up coins or other objects.</a:t>
            </a:r>
          </a:p>
          <a:p>
            <a:r>
              <a:rPr lang="en-US" dirty="0"/>
              <a:t>2.5)	Multiple hit box, they will stop to give coins in a limited time.</a:t>
            </a:r>
          </a:p>
          <a:p>
            <a:r>
              <a:rPr lang="en-US" dirty="0"/>
              <a:t>3)	Moving platforms that starts to move when Mario is on them.</a:t>
            </a:r>
          </a:p>
          <a:p>
            <a:r>
              <a:rPr lang="en-US" dirty="0"/>
              <a:t>4)	Platforms that disappears after a certain period of time.</a:t>
            </a:r>
          </a:p>
          <a:p>
            <a:r>
              <a:rPr lang="en-US" dirty="0"/>
              <a:t>5)	Hammer </a:t>
            </a:r>
            <a:r>
              <a:rPr lang="en-US" dirty="0" err="1"/>
              <a:t>koopa</a:t>
            </a:r>
            <a:r>
              <a:rPr lang="en-US" dirty="0"/>
              <a:t> (those that shoots hammers)</a:t>
            </a:r>
          </a:p>
          <a:p>
            <a:r>
              <a:rPr lang="en-US" dirty="0"/>
              <a:t>6)	Checkpoint that set a new starting point of Mario.</a:t>
            </a:r>
          </a:p>
          <a:p>
            <a:r>
              <a:rPr lang="en-US" dirty="0"/>
              <a:t>		here some ideas: Mario has a starting point value that set the character in a determinate position</a:t>
            </a:r>
          </a:p>
          <a:p>
            <a:r>
              <a:rPr lang="en-US" dirty="0"/>
              <a:t>		in the game world. If he interact with a checkpoint, the starting point will be changed in a new</a:t>
            </a:r>
          </a:p>
          <a:p>
            <a:r>
              <a:rPr lang="en-US" dirty="0"/>
              <a:t>		starting point.</a:t>
            </a:r>
          </a:p>
          <a:p>
            <a:r>
              <a:rPr lang="en-US" dirty="0"/>
              <a:t>7)	</a:t>
            </a:r>
            <a:r>
              <a:rPr lang="en-US" dirty="0" err="1"/>
              <a:t>Koopa</a:t>
            </a:r>
            <a:r>
              <a:rPr lang="en-US" dirty="0"/>
              <a:t> (the turtles with the shells), with the animation (or not) of the shell in the game.</a:t>
            </a:r>
          </a:p>
          <a:p>
            <a:r>
              <a:rPr lang="en-US" dirty="0"/>
              <a:t>8)	if (point 7){create two types of turtles: Red one (moves where is </a:t>
            </a:r>
            <a:r>
              <a:rPr lang="en-US" dirty="0" err="1"/>
              <a:t>mario</a:t>
            </a:r>
            <a:r>
              <a:rPr lang="en-US" dirty="0"/>
              <a:t> and </a:t>
            </a:r>
            <a:r>
              <a:rPr lang="en-US" dirty="0" err="1"/>
              <a:t>does'nt</a:t>
            </a:r>
            <a:r>
              <a:rPr lang="en-US" dirty="0"/>
              <a:t> fall), and the green (standard move)}</a:t>
            </a:r>
          </a:p>
          <a:p>
            <a:r>
              <a:rPr lang="en-US" dirty="0"/>
              <a:t>9)	2 layers of the game scene, for example we can put a door, and then Mario moves on the Z axis,</a:t>
            </a:r>
          </a:p>
          <a:p>
            <a:r>
              <a:rPr lang="en-US" dirty="0"/>
              <a:t>		and we create a new layer of the level on that Z axis position.</a:t>
            </a:r>
          </a:p>
          <a:p>
            <a:r>
              <a:rPr lang="en-US" dirty="0"/>
              <a:t>10)	Tubes/pipes/piranha pipes. If Mario interact with the right tube, it will go underground.</a:t>
            </a:r>
          </a:p>
          <a:p>
            <a:r>
              <a:rPr lang="en-US" dirty="0"/>
              <a:t>		We can also create a piranha plant (Filippo's team will develop it).</a:t>
            </a:r>
          </a:p>
          <a:p>
            <a:r>
              <a:rPr lang="en-US" dirty="0"/>
              <a:t>11)	Missile jack, that moves on the X axis.</a:t>
            </a:r>
          </a:p>
          <a:p>
            <a:r>
              <a:rPr lang="en-US" dirty="0"/>
              <a:t>12)	In game music, that will also change (star theme, ending theme).</a:t>
            </a:r>
          </a:p>
          <a:p>
            <a:r>
              <a:rPr lang="en-US" dirty="0"/>
              <a:t>13)	Timer for the game, if the count goes to 0, Mario will be destroyed.</a:t>
            </a:r>
          </a:p>
          <a:p>
            <a:r>
              <a:rPr lang="en-US" dirty="0"/>
              <a:t>14)	Coins, everyone need coins! Also a display of the player's score.</a:t>
            </a:r>
          </a:p>
          <a:p>
            <a:r>
              <a:rPr lang="en-US" dirty="0"/>
              <a:t>15)	Bowser that spit fire and hammers, and he also jump (maybe with a random function in an array of [3], hammer/fire/jump)</a:t>
            </a:r>
          </a:p>
          <a:p>
            <a:r>
              <a:rPr lang="en-US" dirty="0"/>
              <a:t>16)	Fire wheels (cross) that Mario has to avoid.</a:t>
            </a:r>
          </a:p>
          <a:p>
            <a:r>
              <a:rPr lang="en-US" dirty="0"/>
              <a:t>17)	Water spots that changes the game gravity if some objects enters there.</a:t>
            </a:r>
          </a:p>
        </p:txBody>
      </p:sp>
    </p:spTree>
    <p:extLst>
      <p:ext uri="{BB962C8B-B14F-4D97-AF65-F5344CB8AC3E}">
        <p14:creationId xmlns:p14="http://schemas.microsoft.com/office/powerpoint/2010/main" val="8673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CC05-C5FD-4D67-839E-6297C580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After Sonic Mania, Sega needs to make 2D Sonic games a priority - SlashGear">
            <a:extLst>
              <a:ext uri="{FF2B5EF4-FFF2-40B4-BE49-F238E27FC236}">
                <a16:creationId xmlns:a16="http://schemas.microsoft.com/office/drawing/2014/main" id="{CCB01907-FA77-459E-B674-D98BEC4E6F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1214"/>
            <a:ext cx="12265269" cy="689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F2381E-FB60-4B2C-8733-84BA6D0C45B4}"/>
              </a:ext>
            </a:extLst>
          </p:cNvPr>
          <p:cNvSpPr/>
          <p:nvPr/>
        </p:nvSpPr>
        <p:spPr>
          <a:xfrm>
            <a:off x="11302023" y="227806"/>
            <a:ext cx="738554" cy="8001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Jetpack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10F5D6-B45C-4CA8-A390-E46AC21433FE}"/>
              </a:ext>
            </a:extLst>
          </p:cNvPr>
          <p:cNvSpPr/>
          <p:nvPr/>
        </p:nvSpPr>
        <p:spPr>
          <a:xfrm>
            <a:off x="7474683" y="365125"/>
            <a:ext cx="738554" cy="8001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Collectable </a:t>
            </a:r>
          </a:p>
        </p:txBody>
      </p:sp>
    </p:spTree>
    <p:extLst>
      <p:ext uri="{BB962C8B-B14F-4D97-AF65-F5344CB8AC3E}">
        <p14:creationId xmlns:p14="http://schemas.microsoft.com/office/powerpoint/2010/main" val="1600090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7160-7AB6-4F70-8AD2-899F780D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Gotta Go Fast: Ranking All of The Sonic The Hedgehog Games | USgamer">
            <a:extLst>
              <a:ext uri="{FF2B5EF4-FFF2-40B4-BE49-F238E27FC236}">
                <a16:creationId xmlns:a16="http://schemas.microsoft.com/office/drawing/2014/main" id="{D10D3AAF-AD97-4856-BA80-4C792A893D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6662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3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A314-212E-466E-AC7E-5EB76D50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Free Sonic Games Online Sonic Games For Free Sonic Games Free Sonic Games  Free Download - YouTube">
            <a:extLst>
              <a:ext uri="{FF2B5EF4-FFF2-40B4-BE49-F238E27FC236}">
                <a16:creationId xmlns:a16="http://schemas.microsoft.com/office/drawing/2014/main" id="{E74D9335-E599-4CAA-9F78-481F633E1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866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5315-1FA3-4DED-9C54-275FE4C0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✓ [Updated] Sonic Dash PC / Android App Download (2021)">
            <a:extLst>
              <a:ext uri="{FF2B5EF4-FFF2-40B4-BE49-F238E27FC236}">
                <a16:creationId xmlns:a16="http://schemas.microsoft.com/office/drawing/2014/main" id="{70816804-8FAF-42D7-A175-7A4C5D7B99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07" y="1825625"/>
            <a:ext cx="271958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7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37B-56D3-47DA-8A45-9F854A2A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escarga gratis la nueva versión de Sonic Dash para iOS | Applediario">
            <a:extLst>
              <a:ext uri="{FF2B5EF4-FFF2-40B4-BE49-F238E27FC236}">
                <a16:creationId xmlns:a16="http://schemas.microsoft.com/office/drawing/2014/main" id="{F66E0F30-64B1-4253-89EA-DAF1366FAD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21" y="1825625"/>
            <a:ext cx="32613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893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66B5-57ED-4F54-8773-30848EF8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Sonic Forces: Green Hill [1080 HD] - YouTube">
            <a:extLst>
              <a:ext uri="{FF2B5EF4-FFF2-40B4-BE49-F238E27FC236}">
                <a16:creationId xmlns:a16="http://schemas.microsoft.com/office/drawing/2014/main" id="{28DD42A9-6B17-4109-8398-18219E1C4B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6662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93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B21A-CE67-4623-84A9-60A07E6B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B005-EF89-4F8E-9014-E65ACE39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MUSHROOM: make bigger</a:t>
            </a:r>
            <a:endParaRPr lang="en-US" dirty="0">
              <a:solidFill>
                <a:srgbClr val="00B050"/>
              </a:solidFill>
              <a:cs typeface="Calibri" panose="020F0502020204030204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If I hit with Mario = I disappear.</a:t>
            </a:r>
            <a:endParaRPr lang="en-US" dirty="0">
              <a:solidFill>
                <a:srgbClr val="00B050"/>
              </a:solidFill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FLOWER: give fire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If I hit with Mario = I disappear.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STAR: give invulnerable 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If I hit with Mario = I disappear.</a:t>
            </a:r>
            <a:endParaRPr lang="en-US" dirty="0">
              <a:solidFill>
                <a:srgbClr val="00B050"/>
              </a:solidFill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CHECKPOINT: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cs typeface="Calibri"/>
              </a:rPr>
              <a:t>If I hit with Mario = </a:t>
            </a:r>
            <a:r>
              <a:rPr lang="en-US" b="1" dirty="0" err="1">
                <a:solidFill>
                  <a:srgbClr val="00B050"/>
                </a:solidFill>
                <a:cs typeface="Calibri"/>
              </a:rPr>
              <a:t>i</a:t>
            </a:r>
            <a:r>
              <a:rPr lang="en-US" b="1" dirty="0">
                <a:solidFill>
                  <a:srgbClr val="00B050"/>
                </a:solidFill>
                <a:cs typeface="Calibri"/>
              </a:rPr>
              <a:t> change color to blue.</a:t>
            </a:r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CAMERA: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cs typeface="Calibri"/>
              </a:rPr>
              <a:t>Camera always follow Mario</a:t>
            </a: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ENEMY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If Mario hit me on the top = I will die.</a:t>
            </a:r>
            <a:endParaRPr lang="en-US" dirty="0">
              <a:solidFill>
                <a:srgbClr val="00B050"/>
              </a:solidFill>
              <a:cs typeface="Calibri" panose="020F0502020204030204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If Mario hit me but Mario has the STAR = I will die.</a:t>
            </a:r>
            <a:endParaRPr lang="en-US" dirty="0">
              <a:solidFill>
                <a:srgbClr val="00B05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129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82D6-B06B-497F-8FDA-A096C7DE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MARIO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9031-DE08-4180-895C-A6EFF319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dirty="0">
                <a:cs typeface="Calibri"/>
              </a:rPr>
              <a:t>If I hit the star, I become invincible for XXX seconds</a:t>
            </a: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If I hit the mushroom, </a:t>
            </a:r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I become XXX scale 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If I hit an enemy:</a:t>
            </a:r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If I am big, I become small</a:t>
            </a:r>
          </a:p>
          <a:p>
            <a:pPr lvl="1"/>
            <a:r>
              <a:rPr lang="en-US" dirty="0">
                <a:cs typeface="Calibri"/>
              </a:rPr>
              <a:t>If I am small: </a:t>
            </a:r>
          </a:p>
          <a:p>
            <a:pPr lvl="2"/>
            <a:r>
              <a:rPr lang="en-US" dirty="0">
                <a:cs typeface="Calibri"/>
              </a:rPr>
              <a:t>minus 1 life. 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If I have 0 life, I die</a:t>
            </a:r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If I am 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invincible, enemy die</a:t>
            </a:r>
          </a:p>
          <a:p>
            <a:r>
              <a:rPr lang="en-US" dirty="0">
                <a:ea typeface="+mn-lt"/>
                <a:cs typeface="+mn-lt"/>
              </a:rPr>
              <a:t>If I hit green mushroom, I get 1 life</a:t>
            </a: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If I hit checkpoint, save the location of the checkpoint</a:t>
            </a: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If I die, move me to the last saved checkpoint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cs typeface="Calibri"/>
              </a:rPr>
              <a:t>on start of game:</a:t>
            </a:r>
          </a:p>
          <a:p>
            <a:pPr lvl="1"/>
            <a:r>
              <a:rPr lang="en-US" dirty="0">
                <a:cs typeface="Calibri"/>
              </a:rPr>
              <a:t>Give </a:t>
            </a:r>
            <a:r>
              <a:rPr lang="en-US" dirty="0" err="1">
                <a:cs typeface="Calibri"/>
              </a:rPr>
              <a:t>mario</a:t>
            </a:r>
            <a:r>
              <a:rPr lang="en-US" dirty="0">
                <a:cs typeface="Calibri"/>
              </a:rPr>
              <a:t> 2 life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Save start as checkpoint</a:t>
            </a:r>
          </a:p>
          <a:p>
            <a:r>
              <a:rPr lang="en-US" dirty="0">
                <a:cs typeface="Calibri"/>
              </a:rPr>
              <a:t>Collect coins:</a:t>
            </a:r>
          </a:p>
          <a:p>
            <a:pPr lvl="1"/>
            <a:r>
              <a:rPr lang="en-US" dirty="0">
                <a:cs typeface="Calibri"/>
              </a:rPr>
              <a:t>Add score (</a:t>
            </a:r>
            <a:r>
              <a:rPr lang="en-US" dirty="0" err="1">
                <a:cs typeface="Calibri"/>
              </a:rPr>
              <a:t>ui</a:t>
            </a:r>
            <a:r>
              <a:rPr lang="en-US" dirty="0">
                <a:cs typeface="Calibri"/>
              </a:rPr>
              <a:t>),</a:t>
            </a:r>
          </a:p>
          <a:p>
            <a:pPr lvl="1"/>
            <a:r>
              <a:rPr lang="en-US" dirty="0">
                <a:cs typeface="Calibri"/>
              </a:rPr>
              <a:t>Sound / animation / …</a:t>
            </a:r>
          </a:p>
          <a:p>
            <a:pPr lvl="1"/>
            <a:r>
              <a:rPr lang="en-US" dirty="0">
                <a:cs typeface="Calibri"/>
              </a:rPr>
              <a:t>Coin will disappear when hit </a:t>
            </a:r>
            <a:r>
              <a:rPr lang="en-US" dirty="0" err="1">
                <a:cs typeface="Calibri"/>
              </a:rPr>
              <a:t>mario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99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9524-E330-498E-9310-7B115D12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2C6F-38AB-4E70-A27D-B5C1B7C3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58095-A7D8-4D77-8EFA-6B11B1C35134}"/>
              </a:ext>
            </a:extLst>
          </p:cNvPr>
          <p:cNvSpPr/>
          <p:nvPr/>
        </p:nvSpPr>
        <p:spPr>
          <a:xfrm>
            <a:off x="165100" y="1690688"/>
            <a:ext cx="3619500" cy="3516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COINS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DC08B6-FDB8-4141-BED5-D7F00C40C8F4}"/>
              </a:ext>
            </a:extLst>
          </p:cNvPr>
          <p:cNvSpPr/>
          <p:nvPr/>
        </p:nvSpPr>
        <p:spPr>
          <a:xfrm>
            <a:off x="4368800" y="1690688"/>
            <a:ext cx="3619500" cy="35163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LIVES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B4AB7-47DF-49A7-BDDE-49E1B9BC8164}"/>
              </a:ext>
            </a:extLst>
          </p:cNvPr>
          <p:cNvSpPr/>
          <p:nvPr/>
        </p:nvSpPr>
        <p:spPr>
          <a:xfrm>
            <a:off x="8572500" y="1690688"/>
            <a:ext cx="3619500" cy="35163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Moving Platform</a:t>
            </a:r>
          </a:p>
        </p:txBody>
      </p:sp>
    </p:spTree>
    <p:extLst>
      <p:ext uri="{BB962C8B-B14F-4D97-AF65-F5344CB8AC3E}">
        <p14:creationId xmlns:p14="http://schemas.microsoft.com/office/powerpoint/2010/main" val="171876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FE23-DFC1-4CC7-89FD-1B83B4E9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58D6-7245-4DE7-AF9E-DA724BAD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10:30 everybody work</a:t>
            </a:r>
          </a:p>
          <a:p>
            <a:r>
              <a:rPr lang="en-US" dirty="0"/>
              <a:t>10:30 we all come back to the main room.</a:t>
            </a:r>
          </a:p>
          <a:p>
            <a:r>
              <a:rPr lang="en-US" dirty="0"/>
              <a:t>Every mini team shows his result.</a:t>
            </a:r>
          </a:p>
        </p:txBody>
      </p:sp>
    </p:spTree>
    <p:extLst>
      <p:ext uri="{BB962C8B-B14F-4D97-AF65-F5344CB8AC3E}">
        <p14:creationId xmlns:p14="http://schemas.microsoft.com/office/powerpoint/2010/main" val="143408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97A1-05E0-434E-888B-3046DB26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3553-329E-493E-A66E-7647899D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439C6-4E5D-4660-92CF-8E4FB1C0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6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37197-49AB-4834-8C8B-1082C2BA6CDC}"/>
              </a:ext>
            </a:extLst>
          </p:cNvPr>
          <p:cNvSpPr/>
          <p:nvPr/>
        </p:nvSpPr>
        <p:spPr>
          <a:xfrm>
            <a:off x="1384789" y="723168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EBB3-AA1D-4D12-B233-49721F984292}"/>
              </a:ext>
            </a:extLst>
          </p:cNvPr>
          <p:cNvSpPr/>
          <p:nvPr/>
        </p:nvSpPr>
        <p:spPr>
          <a:xfrm>
            <a:off x="4873870" y="703383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3A302-7B52-4337-91E5-75ABBE9294B5}"/>
              </a:ext>
            </a:extLst>
          </p:cNvPr>
          <p:cNvSpPr/>
          <p:nvPr/>
        </p:nvSpPr>
        <p:spPr>
          <a:xfrm>
            <a:off x="9725760" y="703384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659D4-830B-4B54-A6A0-B314C8784B90}"/>
              </a:ext>
            </a:extLst>
          </p:cNvPr>
          <p:cNvSpPr/>
          <p:nvPr/>
        </p:nvSpPr>
        <p:spPr>
          <a:xfrm>
            <a:off x="0" y="1587012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A5D4F6-9ADF-4605-B142-3B9E6A995ACF}"/>
              </a:ext>
            </a:extLst>
          </p:cNvPr>
          <p:cNvSpPr/>
          <p:nvPr/>
        </p:nvSpPr>
        <p:spPr>
          <a:xfrm>
            <a:off x="4060583" y="3520585"/>
            <a:ext cx="870439" cy="870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Mario</a:t>
            </a:r>
          </a:p>
          <a:p>
            <a:pPr algn="ctr"/>
            <a:r>
              <a:rPr lang="en-US" dirty="0"/>
              <a:t>star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16F67-70D5-45BE-BE7C-D8B1D74D78F8}"/>
              </a:ext>
            </a:extLst>
          </p:cNvPr>
          <p:cNvSpPr/>
          <p:nvPr/>
        </p:nvSpPr>
        <p:spPr>
          <a:xfrm>
            <a:off x="9725760" y="3507396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73A3F8-28E8-47B9-8948-9D5DFF311436}"/>
              </a:ext>
            </a:extLst>
          </p:cNvPr>
          <p:cNvSpPr/>
          <p:nvPr/>
        </p:nvSpPr>
        <p:spPr>
          <a:xfrm>
            <a:off x="0" y="4391024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0167AD-BF40-4C28-A3C6-89242DB71A0A}"/>
              </a:ext>
            </a:extLst>
          </p:cNvPr>
          <p:cNvSpPr/>
          <p:nvPr/>
        </p:nvSpPr>
        <p:spPr>
          <a:xfrm>
            <a:off x="8790845" y="5616817"/>
            <a:ext cx="870439" cy="870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Mario star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95170-8D72-4492-A11F-CD30EE578638}"/>
              </a:ext>
            </a:extLst>
          </p:cNvPr>
          <p:cNvSpPr/>
          <p:nvPr/>
        </p:nvSpPr>
        <p:spPr>
          <a:xfrm>
            <a:off x="9725760" y="5616818"/>
            <a:ext cx="870439" cy="870439"/>
          </a:xfrm>
          <a:prstGeom prst="rect">
            <a:avLst/>
          </a:prstGeom>
          <a:solidFill>
            <a:srgbClr val="4472C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36AAB-FF12-47AF-A4F9-AAB382C5BAF4}"/>
              </a:ext>
            </a:extLst>
          </p:cNvPr>
          <p:cNvSpPr/>
          <p:nvPr/>
        </p:nvSpPr>
        <p:spPr>
          <a:xfrm>
            <a:off x="0" y="6500446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C2321C-3005-4A12-9FC0-56B1361813BB}"/>
              </a:ext>
            </a:extLst>
          </p:cNvPr>
          <p:cNvSpPr/>
          <p:nvPr/>
        </p:nvSpPr>
        <p:spPr>
          <a:xfrm>
            <a:off x="4982311" y="3520584"/>
            <a:ext cx="870439" cy="870439"/>
          </a:xfrm>
          <a:prstGeom prst="rect">
            <a:avLst/>
          </a:prstGeom>
          <a:solidFill>
            <a:srgbClr val="4472C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</a:t>
            </a:r>
          </a:p>
        </p:txBody>
      </p:sp>
    </p:spTree>
    <p:extLst>
      <p:ext uri="{BB962C8B-B14F-4D97-AF65-F5344CB8AC3E}">
        <p14:creationId xmlns:p14="http://schemas.microsoft.com/office/powerpoint/2010/main" val="145868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37197-49AB-4834-8C8B-1082C2BA6CDC}"/>
              </a:ext>
            </a:extLst>
          </p:cNvPr>
          <p:cNvSpPr/>
          <p:nvPr/>
        </p:nvSpPr>
        <p:spPr>
          <a:xfrm>
            <a:off x="1219689" y="5630007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mario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659D4-830B-4B54-A6A0-B314C8784B90}"/>
              </a:ext>
            </a:extLst>
          </p:cNvPr>
          <p:cNvSpPr/>
          <p:nvPr/>
        </p:nvSpPr>
        <p:spPr>
          <a:xfrm>
            <a:off x="0" y="3429000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36AAB-FF12-47AF-A4F9-AAB382C5BAF4}"/>
              </a:ext>
            </a:extLst>
          </p:cNvPr>
          <p:cNvSpPr/>
          <p:nvPr/>
        </p:nvSpPr>
        <p:spPr>
          <a:xfrm>
            <a:off x="0" y="6500446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DAE902-C1BA-4EF2-AD3C-C4F0154022F6}"/>
              </a:ext>
            </a:extLst>
          </p:cNvPr>
          <p:cNvSpPr/>
          <p:nvPr/>
        </p:nvSpPr>
        <p:spPr>
          <a:xfrm>
            <a:off x="4375639" y="1118088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FAA8F8-D2F7-43CE-B951-033F874B06EA}"/>
              </a:ext>
            </a:extLst>
          </p:cNvPr>
          <p:cNvSpPr/>
          <p:nvPr/>
        </p:nvSpPr>
        <p:spPr>
          <a:xfrm>
            <a:off x="4473208" y="345219"/>
            <a:ext cx="675300" cy="67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3DD272-D67F-4195-8224-353ED16BF085}"/>
              </a:ext>
            </a:extLst>
          </p:cNvPr>
          <p:cNvSpPr/>
          <p:nvPr/>
        </p:nvSpPr>
        <p:spPr>
          <a:xfrm>
            <a:off x="4181107" y="5630007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coin</a:t>
            </a:r>
          </a:p>
        </p:txBody>
      </p:sp>
    </p:spTree>
    <p:extLst>
      <p:ext uri="{BB962C8B-B14F-4D97-AF65-F5344CB8AC3E}">
        <p14:creationId xmlns:p14="http://schemas.microsoft.com/office/powerpoint/2010/main" val="276363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E9F1B842402C4B978E599175A9CC2F" ma:contentTypeVersion="9" ma:contentTypeDescription="Creare un nuovo documento." ma:contentTypeScope="" ma:versionID="c7719b27c111f0394d42d44072dff4b4">
  <xsd:schema xmlns:xsd="http://www.w3.org/2001/XMLSchema" xmlns:xs="http://www.w3.org/2001/XMLSchema" xmlns:p="http://schemas.microsoft.com/office/2006/metadata/properties" xmlns:ns2="74bdbfcc-7011-488f-9302-f3f90946f977" targetNamespace="http://schemas.microsoft.com/office/2006/metadata/properties" ma:root="true" ma:fieldsID="b9e0f31806f3447edbda3facc4895caa" ns2:_="">
    <xsd:import namespace="74bdbfcc-7011-488f-9302-f3f90946f9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dbfcc-7011-488f-9302-f3f90946f9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F38C61-2F2D-4D29-A732-9575E29CC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bdbfcc-7011-488f-9302-f3f90946f9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7525A5-9444-4E49-A3A8-9EBC94C17F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99CC6B-3FC4-4611-BB8A-0161C42924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847</Words>
  <Application>Microsoft Office PowerPoint</Application>
  <PresentationFormat>Widescreen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Mario game rules</vt:lpstr>
      <vt:lpstr>Watch the video here</vt:lpstr>
      <vt:lpstr>Other rules</vt:lpstr>
      <vt:lpstr>MARIO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start developing the game</vt:lpstr>
      <vt:lpstr>Plan </vt:lpstr>
      <vt:lpstr>Menu system</vt:lpstr>
      <vt:lpstr>PowerPoint Presentation</vt:lpstr>
      <vt:lpstr>PowerPoint Presentation</vt:lpstr>
      <vt:lpstr>Invisible colliders to activate</vt:lpstr>
      <vt:lpstr>PowerPoint Presentation</vt:lpstr>
      <vt:lpstr>PowerPoint Presentation</vt:lpstr>
      <vt:lpstr>Enemy structure</vt:lpstr>
      <vt:lpstr>Feature suggested from Stefano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Shachar Oz</cp:lastModifiedBy>
  <cp:revision>139</cp:revision>
  <dcterms:created xsi:type="dcterms:W3CDTF">2021-04-30T09:11:35Z</dcterms:created>
  <dcterms:modified xsi:type="dcterms:W3CDTF">2021-06-01T09:02:10Z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0x010100A1E9F1B842402C4B978E599175A9CC2F</vt:lpwstr>
  </property>
</Properties>
</file>