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832"/>
    <a:srgbClr val="A9B7C6"/>
    <a:srgbClr val="6A8759"/>
    <a:srgbClr val="987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4B38-D99C-4807-B5C8-AF6D3E7E7C45}" type="datetimeFigureOut">
              <a:rPr lang="en-US" smtClean="0"/>
              <a:t>3/21/2019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5D97E-9117-4CA7-98A0-D36000FAEFB8}" type="slidenum">
              <a:rPr lang="en-US" smtClean="0"/>
              <a:t>‹#›</a:t>
            </a:fld>
            <a:endParaRPr lang="en-US"/>
          </a:p>
        </p:txBody>
      </p:sp>
    </p:spTree>
    <p:extLst>
      <p:ext uri="{BB962C8B-B14F-4D97-AF65-F5344CB8AC3E}">
        <p14:creationId xmlns:p14="http://schemas.microsoft.com/office/powerpoint/2010/main" val="59203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Hierarchy view of the JSON File that will be used to store the data of the Application</a:t>
            </a:r>
          </a:p>
        </p:txBody>
      </p:sp>
      <p:sp>
        <p:nvSpPr>
          <p:cNvPr id="4" name="Slide Number Placeholder 3"/>
          <p:cNvSpPr>
            <a:spLocks noGrp="1"/>
          </p:cNvSpPr>
          <p:nvPr>
            <p:ph type="sldNum" sz="quarter" idx="5"/>
          </p:nvPr>
        </p:nvSpPr>
        <p:spPr/>
        <p:txBody>
          <a:bodyPr/>
          <a:lstStyle/>
          <a:p>
            <a:fld id="{7995D97E-9117-4CA7-98A0-D36000FAEFB8}" type="slidenum">
              <a:rPr lang="en-US" smtClean="0"/>
              <a:t>1</a:t>
            </a:fld>
            <a:endParaRPr lang="en-US"/>
          </a:p>
        </p:txBody>
      </p:sp>
    </p:spTree>
    <p:extLst>
      <p:ext uri="{BB962C8B-B14F-4D97-AF65-F5344CB8AC3E}">
        <p14:creationId xmlns:p14="http://schemas.microsoft.com/office/powerpoint/2010/main" val="132468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example of the JSON File that will be used to store the data of the Application. Remember that JSON does NOT ALLOW comments so you’ll have to clear those out if you want to use this JSON Object.</a:t>
            </a:r>
          </a:p>
        </p:txBody>
      </p:sp>
      <p:sp>
        <p:nvSpPr>
          <p:cNvPr id="4" name="Slide Number Placeholder 3"/>
          <p:cNvSpPr>
            <a:spLocks noGrp="1"/>
          </p:cNvSpPr>
          <p:nvPr>
            <p:ph type="sldNum" sz="quarter" idx="5"/>
          </p:nvPr>
        </p:nvSpPr>
        <p:spPr/>
        <p:txBody>
          <a:bodyPr/>
          <a:lstStyle/>
          <a:p>
            <a:fld id="{7995D97E-9117-4CA7-98A0-D36000FAEFB8}" type="slidenum">
              <a:rPr lang="en-US" smtClean="0"/>
              <a:t>2</a:t>
            </a:fld>
            <a:endParaRPr lang="en-US"/>
          </a:p>
        </p:txBody>
      </p:sp>
    </p:spTree>
    <p:extLst>
      <p:ext uri="{BB962C8B-B14F-4D97-AF65-F5344CB8AC3E}">
        <p14:creationId xmlns:p14="http://schemas.microsoft.com/office/powerpoint/2010/main" val="245098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0428-FD54-417F-BEC4-9C73CD408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2969A-73AA-4476-9074-E346CDF37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484AD-9322-4427-83F5-E71DC536C6E9}"/>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5" name="Footer Placeholder 4">
            <a:extLst>
              <a:ext uri="{FF2B5EF4-FFF2-40B4-BE49-F238E27FC236}">
                <a16:creationId xmlns:a16="http://schemas.microsoft.com/office/drawing/2014/main" id="{8E5F47C8-5081-4062-A3BF-532EBC12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884A3-F2D8-43A4-910A-9341273074BA}"/>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86309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9128-19CC-4D52-8B5B-DD9C0F0D3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F3AF7-F5D7-4CB9-AB77-482E3B52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C80E3-AB25-4611-B5A6-6068D76305E4}"/>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5" name="Footer Placeholder 4">
            <a:extLst>
              <a:ext uri="{FF2B5EF4-FFF2-40B4-BE49-F238E27FC236}">
                <a16:creationId xmlns:a16="http://schemas.microsoft.com/office/drawing/2014/main" id="{BE083F6C-1FEE-4403-8950-33E26ADF3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06395-C93D-4B86-A434-19E63A861C3B}"/>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64224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13701-AF73-4C46-ACEC-96267A75BC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78D456-CA0F-4EFD-8FAD-485C0F51A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778A9-8ADC-4167-A121-A121CF8579FC}"/>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5" name="Footer Placeholder 4">
            <a:extLst>
              <a:ext uri="{FF2B5EF4-FFF2-40B4-BE49-F238E27FC236}">
                <a16:creationId xmlns:a16="http://schemas.microsoft.com/office/drawing/2014/main" id="{B531B143-EB4B-49FB-974D-C0BA82AE9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5A3A-3EEB-4462-998B-2E800BB0AC7D}"/>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04869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5807-7341-40F3-8186-324FE7A17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AF8C-51CC-45A1-9A5F-B80E5423C9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E2B63-7A92-4F7F-8686-1613879C3F8F}"/>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5" name="Footer Placeholder 4">
            <a:extLst>
              <a:ext uri="{FF2B5EF4-FFF2-40B4-BE49-F238E27FC236}">
                <a16:creationId xmlns:a16="http://schemas.microsoft.com/office/drawing/2014/main" id="{0422C0BD-DD45-4845-A70E-D2C2C5B88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71D7C-5DBC-4F0C-B637-D415FD931925}"/>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39166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A242-19B2-40BC-B6C7-647EACE5E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A9D711-CE30-44CB-9CF3-4D3213966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73487-6EA1-42C5-B32A-9892D3637C55}"/>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5" name="Footer Placeholder 4">
            <a:extLst>
              <a:ext uri="{FF2B5EF4-FFF2-40B4-BE49-F238E27FC236}">
                <a16:creationId xmlns:a16="http://schemas.microsoft.com/office/drawing/2014/main" id="{F5E43713-0381-4152-AACA-13BF98E3F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3CC6C-30C8-4FE0-B976-B981857B9623}"/>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367396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1D17-EA1D-4FAD-9607-C60FB774B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367BC-EB78-4327-8E5A-4B91487AB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ACDDF-ABF9-4FBA-AC36-C259142E6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0B411E-6EA1-4218-8858-E8FA1B0C7745}"/>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6" name="Footer Placeholder 5">
            <a:extLst>
              <a:ext uri="{FF2B5EF4-FFF2-40B4-BE49-F238E27FC236}">
                <a16:creationId xmlns:a16="http://schemas.microsoft.com/office/drawing/2014/main" id="{9D8155AC-768D-4E52-831B-408C94C56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10AE6-3F8C-4EFD-8A41-FD7C86EC5145}"/>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67582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DCEE-1007-44CE-9A72-7329D96D99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A59A7-BFDE-4A82-812E-F0A53DD2F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83CDA-EBE5-4BB7-AD0F-52E7DB0CE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5CFB-580E-4617-8B4E-9C4B9CBF2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EA2BB-41E9-4376-AE69-F006CE192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DCA2F3-34BC-4507-89AA-97FC20EF86C1}"/>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8" name="Footer Placeholder 7">
            <a:extLst>
              <a:ext uri="{FF2B5EF4-FFF2-40B4-BE49-F238E27FC236}">
                <a16:creationId xmlns:a16="http://schemas.microsoft.com/office/drawing/2014/main" id="{D1F38A1F-7196-4A2E-A615-1AEA636F71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4C985-8CA5-4D65-8668-35C13902C6EC}"/>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06447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898F-A638-4C03-9F78-36D55B04B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526E2-03EB-4048-8EF6-426BF8851423}"/>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4" name="Footer Placeholder 3">
            <a:extLst>
              <a:ext uri="{FF2B5EF4-FFF2-40B4-BE49-F238E27FC236}">
                <a16:creationId xmlns:a16="http://schemas.microsoft.com/office/drawing/2014/main" id="{4064EDB4-5BAB-415D-A206-1AFD67BAB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957B6F-69F4-4B2B-870B-929EE1E6D440}"/>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328178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8EE4D-403A-496E-B744-0C4961328966}"/>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3" name="Footer Placeholder 2">
            <a:extLst>
              <a:ext uri="{FF2B5EF4-FFF2-40B4-BE49-F238E27FC236}">
                <a16:creationId xmlns:a16="http://schemas.microsoft.com/office/drawing/2014/main" id="{7C061B1C-EB29-45AD-AA71-634BE5D0E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1F2B6-778B-4224-B198-0CDB7DEBEE07}"/>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0609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E0D3-4164-4174-96D4-E30079047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3A88F7-9C84-457F-9342-D589A1778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A3DB81-0ED1-4111-9BCD-24E76F7C7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80F14-C1C5-4E92-8371-0919A8E41396}"/>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6" name="Footer Placeholder 5">
            <a:extLst>
              <a:ext uri="{FF2B5EF4-FFF2-40B4-BE49-F238E27FC236}">
                <a16:creationId xmlns:a16="http://schemas.microsoft.com/office/drawing/2014/main" id="{F67C7FCA-16A1-44FE-9652-2139D485A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89645-74BC-4232-AD92-25A7EADA6FB5}"/>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16391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A4B2-A9C0-4D14-A4D7-A5EEE5CB0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8F583-1B55-4827-90C9-C2A09D280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68A5B9-F781-4AFD-AA29-0F9CB9A0E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0F74E-C2D4-4B99-AEB0-CD40B44C2EBE}"/>
              </a:ext>
            </a:extLst>
          </p:cNvPr>
          <p:cNvSpPr>
            <a:spLocks noGrp="1"/>
          </p:cNvSpPr>
          <p:nvPr>
            <p:ph type="dt" sz="half" idx="10"/>
          </p:nvPr>
        </p:nvSpPr>
        <p:spPr/>
        <p:txBody>
          <a:bodyPr/>
          <a:lstStyle/>
          <a:p>
            <a:fld id="{D2B8A87A-421E-4F15-AD00-907E96ADD88E}" type="datetimeFigureOut">
              <a:rPr lang="en-US" smtClean="0"/>
              <a:t>3/21/2019</a:t>
            </a:fld>
            <a:endParaRPr lang="en-US"/>
          </a:p>
        </p:txBody>
      </p:sp>
      <p:sp>
        <p:nvSpPr>
          <p:cNvPr id="6" name="Footer Placeholder 5">
            <a:extLst>
              <a:ext uri="{FF2B5EF4-FFF2-40B4-BE49-F238E27FC236}">
                <a16:creationId xmlns:a16="http://schemas.microsoft.com/office/drawing/2014/main" id="{43390266-76FE-45FE-AE85-DCCFCA08F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45834-24D5-4A94-8DD3-C74E9AF67E04}"/>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5869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A9871-87D5-45AE-ACCA-FFFC492B4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B4E70-5543-4F26-B96F-F688EA7C8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E3A41-4DD3-4A5D-8EE3-E7AC19F97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8A87A-421E-4F15-AD00-907E96ADD88E}" type="datetimeFigureOut">
              <a:rPr lang="en-US" smtClean="0"/>
              <a:t>3/21/2019</a:t>
            </a:fld>
            <a:endParaRPr lang="en-US"/>
          </a:p>
        </p:txBody>
      </p:sp>
      <p:sp>
        <p:nvSpPr>
          <p:cNvPr id="5" name="Footer Placeholder 4">
            <a:extLst>
              <a:ext uri="{FF2B5EF4-FFF2-40B4-BE49-F238E27FC236}">
                <a16:creationId xmlns:a16="http://schemas.microsoft.com/office/drawing/2014/main" id="{00D775EA-8341-4845-A403-118B36574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B9D3B-47DC-451C-A705-F6592C60E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95731-DF49-40E0-84C2-E78339FCE4F0}" type="slidenum">
              <a:rPr lang="en-US" smtClean="0"/>
              <a:t>‹#›</a:t>
            </a:fld>
            <a:endParaRPr lang="en-US"/>
          </a:p>
        </p:txBody>
      </p:sp>
    </p:spTree>
    <p:extLst>
      <p:ext uri="{BB962C8B-B14F-4D97-AF65-F5344CB8AC3E}">
        <p14:creationId xmlns:p14="http://schemas.microsoft.com/office/powerpoint/2010/main" val="395422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AE1974-A46B-4047-B308-250DB8A56FEC}"/>
              </a:ext>
            </a:extLst>
          </p:cNvPr>
          <p:cNvSpPr/>
          <p:nvPr/>
        </p:nvSpPr>
        <p:spPr>
          <a:xfrm>
            <a:off x="88777" y="108751"/>
            <a:ext cx="2254928" cy="6924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Json Database</a:t>
            </a:r>
          </a:p>
        </p:txBody>
      </p:sp>
      <p:sp>
        <p:nvSpPr>
          <p:cNvPr id="6" name="Rectangle: Rounded Corners 5">
            <a:extLst>
              <a:ext uri="{FF2B5EF4-FFF2-40B4-BE49-F238E27FC236}">
                <a16:creationId xmlns:a16="http://schemas.microsoft.com/office/drawing/2014/main" id="{A82CD9AC-F695-44D8-B387-30BFCDCBEF08}"/>
              </a:ext>
            </a:extLst>
          </p:cNvPr>
          <p:cNvSpPr/>
          <p:nvPr/>
        </p:nvSpPr>
        <p:spPr>
          <a:xfrm>
            <a:off x="1572089" y="923277"/>
            <a:ext cx="2254928" cy="6924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 Data (object)</a:t>
            </a:r>
          </a:p>
        </p:txBody>
      </p:sp>
      <p:cxnSp>
        <p:nvCxnSpPr>
          <p:cNvPr id="13" name="Connector: Elbow 12">
            <a:extLst>
              <a:ext uri="{FF2B5EF4-FFF2-40B4-BE49-F238E27FC236}">
                <a16:creationId xmlns:a16="http://schemas.microsoft.com/office/drawing/2014/main" id="{27574EBE-9A1A-4224-8BF3-C3E7A06C9F1C}"/>
              </a:ext>
            </a:extLst>
          </p:cNvPr>
          <p:cNvCxnSpPr>
            <a:cxnSpLocks/>
            <a:stCxn id="4" idx="2"/>
            <a:endCxn id="6" idx="1"/>
          </p:cNvCxnSpPr>
          <p:nvPr/>
        </p:nvCxnSpPr>
        <p:spPr>
          <a:xfrm rot="16200000" flipH="1">
            <a:off x="1160017" y="857433"/>
            <a:ext cx="468297" cy="355848"/>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Rectangle: Rounded Corners 20">
            <a:extLst>
              <a:ext uri="{FF2B5EF4-FFF2-40B4-BE49-F238E27FC236}">
                <a16:creationId xmlns:a16="http://schemas.microsoft.com/office/drawing/2014/main" id="{51648972-3271-4CF8-9FD2-031844706761}"/>
              </a:ext>
            </a:extLst>
          </p:cNvPr>
          <p:cNvSpPr/>
          <p:nvPr/>
        </p:nvSpPr>
        <p:spPr>
          <a:xfrm>
            <a:off x="4108882" y="1873187"/>
            <a:ext cx="2379216" cy="69245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 Object</a:t>
            </a:r>
          </a:p>
        </p:txBody>
      </p:sp>
      <p:sp>
        <p:nvSpPr>
          <p:cNvPr id="31" name="Rectangle: Rounded Corners 30">
            <a:extLst>
              <a:ext uri="{FF2B5EF4-FFF2-40B4-BE49-F238E27FC236}">
                <a16:creationId xmlns:a16="http://schemas.microsoft.com/office/drawing/2014/main" id="{A7B2D5A6-0F01-4701-BD27-F54C2407C7A8}"/>
              </a:ext>
            </a:extLst>
          </p:cNvPr>
          <p:cNvSpPr/>
          <p:nvPr/>
        </p:nvSpPr>
        <p:spPr>
          <a:xfrm>
            <a:off x="1572089" y="1873187"/>
            <a:ext cx="2254928" cy="692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sp>
        <p:nvSpPr>
          <p:cNvPr id="32" name="Rectangle: Rounded Corners 31">
            <a:extLst>
              <a:ext uri="{FF2B5EF4-FFF2-40B4-BE49-F238E27FC236}">
                <a16:creationId xmlns:a16="http://schemas.microsoft.com/office/drawing/2014/main" id="{6C4522C5-4F2C-48AB-AA31-B50014E1A583}"/>
              </a:ext>
            </a:extLst>
          </p:cNvPr>
          <p:cNvSpPr/>
          <p:nvPr/>
        </p:nvSpPr>
        <p:spPr>
          <a:xfrm>
            <a:off x="6768112" y="1873187"/>
            <a:ext cx="2379216" cy="6924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Password (string)</a:t>
            </a:r>
          </a:p>
        </p:txBody>
      </p:sp>
      <p:cxnSp>
        <p:nvCxnSpPr>
          <p:cNvPr id="37" name="Straight Arrow Connector 36">
            <a:extLst>
              <a:ext uri="{FF2B5EF4-FFF2-40B4-BE49-F238E27FC236}">
                <a16:creationId xmlns:a16="http://schemas.microsoft.com/office/drawing/2014/main" id="{5817F485-5B27-4E99-8731-F2BD0DB89D81}"/>
              </a:ext>
            </a:extLst>
          </p:cNvPr>
          <p:cNvCxnSpPr>
            <a:cxnSpLocks/>
            <a:stCxn id="6" idx="2"/>
            <a:endCxn id="31" idx="0"/>
          </p:cNvCxnSpPr>
          <p:nvPr/>
        </p:nvCxnSpPr>
        <p:spPr>
          <a:xfrm>
            <a:off x="2699553" y="1615735"/>
            <a:ext cx="0" cy="2574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2" name="Rectangle: Rounded Corners 41">
            <a:extLst>
              <a:ext uri="{FF2B5EF4-FFF2-40B4-BE49-F238E27FC236}">
                <a16:creationId xmlns:a16="http://schemas.microsoft.com/office/drawing/2014/main" id="{7FBDB0DD-3AA9-4018-9006-96B2213EF898}"/>
              </a:ext>
            </a:extLst>
          </p:cNvPr>
          <p:cNvSpPr/>
          <p:nvPr/>
        </p:nvSpPr>
        <p:spPr>
          <a:xfrm>
            <a:off x="6768113" y="3714202"/>
            <a:ext cx="2379216" cy="6880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Login Object</a:t>
            </a:r>
          </a:p>
        </p:txBody>
      </p:sp>
      <p:sp>
        <p:nvSpPr>
          <p:cNvPr id="45" name="Rectangle: Rounded Corners 44">
            <a:extLst>
              <a:ext uri="{FF2B5EF4-FFF2-40B4-BE49-F238E27FC236}">
                <a16:creationId xmlns:a16="http://schemas.microsoft.com/office/drawing/2014/main" id="{777ED3F3-8B92-4C00-B118-BFA4E4B1F6F8}"/>
              </a:ext>
            </a:extLst>
          </p:cNvPr>
          <p:cNvSpPr/>
          <p:nvPr/>
        </p:nvSpPr>
        <p:spPr>
          <a:xfrm>
            <a:off x="6768113" y="2795912"/>
            <a:ext cx="2379216" cy="688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Logins (array)</a:t>
            </a:r>
          </a:p>
        </p:txBody>
      </p:sp>
      <p:cxnSp>
        <p:nvCxnSpPr>
          <p:cNvPr id="73" name="Straight Arrow Connector 72">
            <a:extLst>
              <a:ext uri="{FF2B5EF4-FFF2-40B4-BE49-F238E27FC236}">
                <a16:creationId xmlns:a16="http://schemas.microsoft.com/office/drawing/2014/main" id="{A7D2BFF6-349A-4273-A785-76BFA4359603}"/>
              </a:ext>
            </a:extLst>
          </p:cNvPr>
          <p:cNvCxnSpPr>
            <a:cxnSpLocks/>
            <a:stCxn id="31" idx="3"/>
            <a:endCxn id="21" idx="1"/>
          </p:cNvCxnSpPr>
          <p:nvPr/>
        </p:nvCxnSpPr>
        <p:spPr>
          <a:xfrm>
            <a:off x="3827017" y="2219417"/>
            <a:ext cx="28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23B8E8FD-9502-4869-9DB0-404473C41FAB}"/>
              </a:ext>
            </a:extLst>
          </p:cNvPr>
          <p:cNvCxnSpPr>
            <a:cxnSpLocks/>
            <a:stCxn id="45" idx="2"/>
            <a:endCxn id="42" idx="0"/>
          </p:cNvCxnSpPr>
          <p:nvPr/>
        </p:nvCxnSpPr>
        <p:spPr>
          <a:xfrm>
            <a:off x="7957721" y="3483935"/>
            <a:ext cx="0" cy="2302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6" name="Rectangle: Rounded Corners 145">
            <a:extLst>
              <a:ext uri="{FF2B5EF4-FFF2-40B4-BE49-F238E27FC236}">
                <a16:creationId xmlns:a16="http://schemas.microsoft.com/office/drawing/2014/main" id="{4D307872-D86A-4523-95CA-6CB635410F90}"/>
              </a:ext>
            </a:extLst>
          </p:cNvPr>
          <p:cNvSpPr/>
          <p:nvPr/>
        </p:nvSpPr>
        <p:spPr>
          <a:xfrm>
            <a:off x="9427345" y="3255056"/>
            <a:ext cx="2379216" cy="68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Date (string)</a:t>
            </a:r>
          </a:p>
        </p:txBody>
      </p:sp>
      <p:sp>
        <p:nvSpPr>
          <p:cNvPr id="154" name="Rectangle: Rounded Corners 153">
            <a:extLst>
              <a:ext uri="{FF2B5EF4-FFF2-40B4-BE49-F238E27FC236}">
                <a16:creationId xmlns:a16="http://schemas.microsoft.com/office/drawing/2014/main" id="{F4D9BAB5-1FFF-4569-A5B3-3EBA55F6190D}"/>
              </a:ext>
            </a:extLst>
          </p:cNvPr>
          <p:cNvSpPr/>
          <p:nvPr/>
        </p:nvSpPr>
        <p:spPr>
          <a:xfrm>
            <a:off x="9430303" y="4173347"/>
            <a:ext cx="2379216" cy="68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Progress (integer)</a:t>
            </a:r>
          </a:p>
        </p:txBody>
      </p:sp>
      <p:cxnSp>
        <p:nvCxnSpPr>
          <p:cNvPr id="156" name="Connector: Elbow 155">
            <a:extLst>
              <a:ext uri="{FF2B5EF4-FFF2-40B4-BE49-F238E27FC236}">
                <a16:creationId xmlns:a16="http://schemas.microsoft.com/office/drawing/2014/main" id="{DD64DADE-3D7D-41B9-B2F0-5BB275B9FD17}"/>
              </a:ext>
            </a:extLst>
          </p:cNvPr>
          <p:cNvCxnSpPr>
            <a:stCxn id="42" idx="3"/>
            <a:endCxn id="146" idx="1"/>
          </p:cNvCxnSpPr>
          <p:nvPr/>
        </p:nvCxnSpPr>
        <p:spPr>
          <a:xfrm flipV="1">
            <a:off x="9147329" y="3599068"/>
            <a:ext cx="280016" cy="45914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7" name="Connector: Elbow 176">
            <a:extLst>
              <a:ext uri="{FF2B5EF4-FFF2-40B4-BE49-F238E27FC236}">
                <a16:creationId xmlns:a16="http://schemas.microsoft.com/office/drawing/2014/main" id="{585532E9-1211-47A8-AD62-71521A3FD04A}"/>
              </a:ext>
            </a:extLst>
          </p:cNvPr>
          <p:cNvCxnSpPr>
            <a:stCxn id="42" idx="3"/>
            <a:endCxn id="154" idx="1"/>
          </p:cNvCxnSpPr>
          <p:nvPr/>
        </p:nvCxnSpPr>
        <p:spPr>
          <a:xfrm>
            <a:off x="9147329" y="4058214"/>
            <a:ext cx="282974" cy="459145"/>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1" name="Connector: Elbow 70">
            <a:extLst>
              <a:ext uri="{FF2B5EF4-FFF2-40B4-BE49-F238E27FC236}">
                <a16:creationId xmlns:a16="http://schemas.microsoft.com/office/drawing/2014/main" id="{827D9E2A-D56B-4EEA-A234-FC21DED5BA7C}"/>
              </a:ext>
            </a:extLst>
          </p:cNvPr>
          <p:cNvCxnSpPr>
            <a:stCxn id="21" idx="2"/>
            <a:endCxn id="45" idx="1"/>
          </p:cNvCxnSpPr>
          <p:nvPr/>
        </p:nvCxnSpPr>
        <p:spPr>
          <a:xfrm rot="16200000" flipH="1">
            <a:off x="5746162" y="2117973"/>
            <a:ext cx="574278" cy="1469623"/>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88C30CCD-715D-4E5A-BC79-C60556172B7F}"/>
              </a:ext>
            </a:extLst>
          </p:cNvPr>
          <p:cNvCxnSpPr>
            <a:stCxn id="21" idx="3"/>
            <a:endCxn id="32" idx="1"/>
          </p:cNvCxnSpPr>
          <p:nvPr/>
        </p:nvCxnSpPr>
        <p:spPr>
          <a:xfrm flipV="1">
            <a:off x="6488098" y="2219416"/>
            <a:ext cx="280014"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6018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37D96F01-7138-411E-939B-3C960C076780}"/>
              </a:ext>
            </a:extLst>
          </p:cNvPr>
          <p:cNvSpPr>
            <a:spLocks noGrp="1" noChangeArrowheads="1"/>
          </p:cNvSpPr>
          <p:nvPr>
            <p:ph idx="1"/>
          </p:nvPr>
        </p:nvSpPr>
        <p:spPr bwMode="auto">
          <a:xfrm>
            <a:off x="0" y="8"/>
            <a:ext cx="12192000"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"username1"</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808080"/>
                </a:solidFill>
                <a:effectLst/>
                <a:latin typeface="Source Code Pro" panose="020B0509030403020204" pitchFamily="49" charset="0"/>
              </a:rPr>
              <a:t>// This key will be a username in the Database.</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"password"</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A8759"/>
                </a:solidFill>
                <a:effectLst/>
                <a:latin typeface="Source Code Pro" panose="020B0509030403020204" pitchFamily="49" charset="0"/>
              </a:rPr>
              <a:t>"testing"</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lang="en-US" altLang="en-US" sz="1800" dirty="0">
                <a:solidFill>
                  <a:srgbClr val="808080"/>
                </a:solidFill>
                <a:latin typeface="Source Code Pro" panose="020B0509030403020204" pitchFamily="49" charset="0"/>
              </a:rPr>
              <a:t>// The user's password.</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"logins"</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lang="en-US" altLang="en-US" sz="1800" dirty="0">
                <a:solidFill>
                  <a:srgbClr val="808080"/>
                </a:solidFill>
                <a:latin typeface="Source Code Pro" panose="020B0509030403020204" pitchFamily="49" charset="0"/>
              </a:rPr>
              <a:t>// List of logins, objects with date and progress (abs).</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"date"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A8759"/>
                </a:solidFill>
                <a:effectLst/>
                <a:latin typeface="Source Code Pro" panose="020B0509030403020204" pitchFamily="49" charset="0"/>
              </a:rPr>
              <a:t>"%d-%m-%Y %H:%M:%S"</a:t>
            </a:r>
            <a:r>
              <a:rPr kumimoji="0" lang="en-US" altLang="en-US" sz="1800" b="0" i="0" u="none" strike="noStrike" cap="none" normalizeH="0" baseline="0" dirty="0">
                <a:ln>
                  <a:noFill/>
                </a:ln>
                <a:solidFill>
                  <a:srgbClr val="CC7832"/>
                </a:solidFill>
                <a:effectLst/>
                <a:latin typeface="Source Code Pro" panose="020B0509030403020204" pitchFamily="49" charset="0"/>
              </a:rPr>
              <a:t>,</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"progress"</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897BB"/>
                </a:solidFill>
                <a:effectLst/>
                <a:latin typeface="Source Code Pro" panose="020B0509030403020204" pitchFamily="49" charset="0"/>
              </a:rPr>
              <a:t>1</a:t>
            </a:r>
            <a:br>
              <a:rPr kumimoji="0" lang="en-US" altLang="en-US" sz="1800" b="0" i="0" u="none" strike="noStrike" cap="none" normalizeH="0" baseline="0" dirty="0">
                <a:ln>
                  <a:noFill/>
                </a:ln>
                <a:solidFill>
                  <a:srgbClr val="6897BB"/>
                </a:solidFill>
                <a:effectLst/>
                <a:latin typeface="Source Code Pro" panose="020B0509030403020204" pitchFamily="49" charset="0"/>
              </a:rPr>
            </a:br>
            <a:r>
              <a:rPr kumimoji="0" lang="en-US" altLang="en-US" sz="1800" b="0" i="0" u="none" strike="noStrike" cap="none" normalizeH="0" baseline="0" dirty="0">
                <a:ln>
                  <a:noFill/>
                </a:ln>
                <a:solidFill>
                  <a:srgbClr val="6897BB"/>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r>
              <a:rPr kumimoji="0" lang="en-US" altLang="en-US" sz="1800" b="0" i="0" u="none" strike="noStrike" cap="none" normalizeH="0" baseline="0" dirty="0">
                <a:ln>
                  <a:noFill/>
                </a:ln>
                <a:solidFill>
                  <a:srgbClr val="CC7832"/>
                </a:solidFill>
                <a:effectLst/>
                <a:latin typeface="Source Code Pro" panose="020B0509030403020204" pitchFamily="49" charset="0"/>
              </a:rPr>
              <a:t>,</a:t>
            </a:r>
          </a:p>
          <a:p>
            <a:pPr marL="0" lvl="0" indent="0" eaLnBrk="0" fontAlgn="base" hangingPunct="0">
              <a:lnSpc>
                <a:spcPct val="100000"/>
              </a:lnSpc>
              <a:spcBef>
                <a:spcPct val="0"/>
              </a:spcBef>
              <a:spcAft>
                <a:spcPct val="0"/>
              </a:spcAft>
              <a:buNone/>
            </a:pPr>
            <a:r>
              <a:rPr lang="en-US" altLang="en-US" sz="1800" dirty="0">
                <a:solidFill>
                  <a:srgbClr val="A9B7C6"/>
                </a:solidFill>
                <a:latin typeface="Source Code Pro" panose="020B0509030403020204" pitchFamily="49" charset="0"/>
              </a:rPr>
              <a:t>      {</a:t>
            </a:r>
            <a:br>
              <a:rPr lang="en-US" altLang="en-US" sz="1800" dirty="0">
                <a:solidFill>
                  <a:srgbClr val="A9B7C6"/>
                </a:solidFill>
                <a:latin typeface="Source Code Pro" panose="020B0509030403020204" pitchFamily="49" charset="0"/>
              </a:rPr>
            </a:br>
            <a:r>
              <a:rPr lang="en-US" altLang="en-US" sz="1800" dirty="0">
                <a:solidFill>
                  <a:srgbClr val="A9B7C6"/>
                </a:solidFill>
                <a:latin typeface="Source Code Pro" panose="020B0509030403020204" pitchFamily="49" charset="0"/>
              </a:rPr>
              <a:t>        </a:t>
            </a:r>
            <a:r>
              <a:rPr lang="en-US" altLang="en-US" sz="1800" dirty="0">
                <a:solidFill>
                  <a:srgbClr val="9876AA"/>
                </a:solidFill>
                <a:latin typeface="Source Code Pro" panose="020B0509030403020204" pitchFamily="49" charset="0"/>
              </a:rPr>
              <a:t>"date"</a:t>
            </a:r>
            <a:r>
              <a:rPr lang="en-US" altLang="en-US" sz="1800" dirty="0">
                <a:solidFill>
                  <a:srgbClr val="CC7832"/>
                </a:solidFill>
                <a:latin typeface="Source Code Pro" panose="020B0509030403020204" pitchFamily="49" charset="0"/>
              </a:rPr>
              <a:t>: </a:t>
            </a:r>
            <a:r>
              <a:rPr lang="en-US" altLang="en-US" sz="1800" dirty="0">
                <a:solidFill>
                  <a:srgbClr val="6A8759"/>
                </a:solidFill>
                <a:latin typeface="Source Code Pro" panose="020B0509030403020204" pitchFamily="49" charset="0"/>
              </a:rPr>
              <a:t>"%d-%m-%Y %H:%M:%S"</a:t>
            </a:r>
            <a:r>
              <a:rPr lang="en-US" altLang="en-US" sz="1800" dirty="0">
                <a:solidFill>
                  <a:srgbClr val="CC7832"/>
                </a:solidFill>
                <a:latin typeface="Source Code Pro" panose="020B0509030403020204" pitchFamily="49" charset="0"/>
              </a:rPr>
              <a:t>,</a:t>
            </a:r>
            <a:br>
              <a:rPr lang="en-US" altLang="en-US" sz="1800" dirty="0">
                <a:solidFill>
                  <a:srgbClr val="CC7832"/>
                </a:solidFill>
                <a:latin typeface="Source Code Pro" panose="020B0509030403020204" pitchFamily="49" charset="0"/>
              </a:rPr>
            </a:br>
            <a:r>
              <a:rPr lang="en-US" altLang="en-US" sz="1800" dirty="0">
                <a:solidFill>
                  <a:srgbClr val="CC7832"/>
                </a:solidFill>
                <a:latin typeface="Source Code Pro" panose="020B0509030403020204" pitchFamily="49" charset="0"/>
              </a:rPr>
              <a:t>        </a:t>
            </a:r>
            <a:r>
              <a:rPr lang="en-US" altLang="en-US" sz="1800" dirty="0">
                <a:solidFill>
                  <a:srgbClr val="9876AA"/>
                </a:solidFill>
                <a:latin typeface="Source Code Pro" panose="020B0509030403020204" pitchFamily="49" charset="0"/>
              </a:rPr>
              <a:t>"progress"</a:t>
            </a:r>
            <a:r>
              <a:rPr lang="en-US" altLang="en-US" sz="1800" dirty="0">
                <a:solidFill>
                  <a:srgbClr val="CC7832"/>
                </a:solidFill>
                <a:latin typeface="Source Code Pro" panose="020B0509030403020204" pitchFamily="49" charset="0"/>
              </a:rPr>
              <a:t>: </a:t>
            </a:r>
            <a:r>
              <a:rPr lang="en-US" altLang="en-US" sz="1800" dirty="0">
                <a:solidFill>
                  <a:srgbClr val="6897BB"/>
                </a:solidFill>
                <a:latin typeface="Source Code Pro" panose="020B0509030403020204" pitchFamily="49" charset="0"/>
              </a:rPr>
              <a:t>5</a:t>
            </a:r>
            <a:br>
              <a:rPr lang="en-US" altLang="en-US" sz="1800" dirty="0">
                <a:solidFill>
                  <a:srgbClr val="6897BB"/>
                </a:solidFill>
                <a:latin typeface="Source Code Pro" panose="020B0509030403020204" pitchFamily="49" charset="0"/>
              </a:rPr>
            </a:br>
            <a:r>
              <a:rPr lang="en-US" altLang="en-US" sz="1800" dirty="0">
                <a:solidFill>
                  <a:srgbClr val="6897BB"/>
                </a:solidFill>
                <a:latin typeface="Source Code Pro" panose="020B0509030403020204" pitchFamily="49" charset="0"/>
              </a:rPr>
              <a:t>      </a:t>
            </a:r>
            <a:r>
              <a:rPr lang="en-US" altLang="en-US" sz="1800" dirty="0">
                <a:solidFill>
                  <a:srgbClr val="A9B7C6"/>
                </a:solidFill>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lang="en-US" altLang="en-US" sz="1800" dirty="0">
                <a:solidFill>
                  <a:srgbClr val="CC7832"/>
                </a:solidFill>
                <a:latin typeface="Source Code Pro" panose="020B0509030403020204" pitchFamily="49" charset="0"/>
              </a:rPr>
              <a:t>,</a:t>
            </a:r>
            <a:endParaRPr kumimoji="0" lang="en-US" altLang="en-US" sz="1800" b="0" i="0" u="none" strike="noStrike" cap="none" normalizeH="0" baseline="0" dirty="0">
              <a:ln>
                <a:noFill/>
              </a:ln>
              <a:solidFill>
                <a:srgbClr val="A9B7C6"/>
              </a:solidFill>
              <a:effectLst/>
              <a:latin typeface="Source Code Pro" panose="020B0509030403020204" pitchFamily="49" charset="0"/>
            </a:endParaRPr>
          </a:p>
          <a:p>
            <a:pPr marL="0" lvl="0" indent="0" eaLnBrk="0" fontAlgn="base" hangingPunct="0">
              <a:lnSpc>
                <a:spcPct val="100000"/>
              </a:lnSpc>
              <a:spcBef>
                <a:spcPct val="0"/>
              </a:spcBef>
              <a:spcAft>
                <a:spcPct val="0"/>
              </a:spcAft>
              <a:buNone/>
            </a:pPr>
            <a:r>
              <a:rPr lang="en-US" altLang="en-US" sz="1800" dirty="0">
                <a:solidFill>
                  <a:srgbClr val="A9B7C6"/>
                </a:solidFill>
                <a:latin typeface="Source Code Pro" panose="020B0509030403020204" pitchFamily="49" charset="0"/>
              </a:rPr>
              <a:t>  </a:t>
            </a:r>
            <a:r>
              <a:rPr lang="en-US" altLang="en-US" sz="1800" dirty="0">
                <a:solidFill>
                  <a:srgbClr val="9876AA"/>
                </a:solidFill>
                <a:latin typeface="Source Code Pro" panose="020B0509030403020204" pitchFamily="49" charset="0"/>
              </a:rPr>
              <a:t>"username2"</a:t>
            </a:r>
            <a:r>
              <a:rPr lang="en-US" altLang="en-US" sz="1800" dirty="0">
                <a:solidFill>
                  <a:srgbClr val="CC7832"/>
                </a:solidFill>
                <a:latin typeface="Source Code Pro" panose="020B0509030403020204" pitchFamily="49" charset="0"/>
              </a:rPr>
              <a:t>: </a:t>
            </a:r>
            <a:r>
              <a:rPr lang="en-US" altLang="en-US" sz="1800" dirty="0">
                <a:solidFill>
                  <a:srgbClr val="A9B7C6"/>
                </a:solidFill>
                <a:latin typeface="Source Code Pro" panose="020B0509030403020204" pitchFamily="49" charset="0"/>
              </a:rPr>
              <a:t>{</a:t>
            </a:r>
          </a:p>
          <a:p>
            <a:pPr marL="0" lvl="0" indent="0" eaLnBrk="0" fontAlgn="base" hangingPunct="0">
              <a:lnSpc>
                <a:spcPct val="100000"/>
              </a:lnSpc>
              <a:spcBef>
                <a:spcPct val="0"/>
              </a:spcBef>
              <a:spcAft>
                <a:spcPct val="0"/>
              </a:spcAft>
              <a:buNone/>
            </a:pPr>
            <a:r>
              <a:rPr lang="en-US" altLang="en-US" sz="1800" dirty="0">
                <a:solidFill>
                  <a:srgbClr val="9876AA"/>
                </a:solidFill>
                <a:latin typeface="Source Code Pro" panose="020B0509030403020204" pitchFamily="49" charset="0"/>
              </a:rPr>
              <a:t>    "password"</a:t>
            </a:r>
            <a:r>
              <a:rPr lang="en-US" altLang="en-US" sz="1800" dirty="0">
                <a:solidFill>
                  <a:srgbClr val="CC7832"/>
                </a:solidFill>
                <a:latin typeface="Source Code Pro" panose="020B0509030403020204" pitchFamily="49" charset="0"/>
              </a:rPr>
              <a:t>: </a:t>
            </a:r>
            <a:r>
              <a:rPr lang="en-US" altLang="en-US" sz="1800" dirty="0">
                <a:solidFill>
                  <a:srgbClr val="6A8759"/>
                </a:solidFill>
                <a:latin typeface="Source Code Pro" panose="020B0509030403020204" pitchFamily="49" charset="0"/>
              </a:rPr>
              <a:t>"password"</a:t>
            </a:r>
            <a:r>
              <a:rPr lang="en-US" altLang="en-US" sz="1800" dirty="0">
                <a:solidFill>
                  <a:srgbClr val="CC7832"/>
                </a:solidFill>
                <a:latin typeface="Source Code Pro" panose="020B0509030403020204" pitchFamily="49" charset="0"/>
              </a:rPr>
              <a:t>,</a:t>
            </a:r>
            <a:br>
              <a:rPr lang="en-US" altLang="en-US" sz="1800" dirty="0">
                <a:solidFill>
                  <a:srgbClr val="CC7832"/>
                </a:solidFill>
                <a:latin typeface="Source Code Pro" panose="020B0509030403020204" pitchFamily="49" charset="0"/>
              </a:rPr>
            </a:br>
            <a:r>
              <a:rPr lang="en-US" altLang="en-US" sz="1800" dirty="0">
                <a:solidFill>
                  <a:srgbClr val="CC7832"/>
                </a:solidFill>
                <a:latin typeface="Source Code Pro" panose="020B0509030403020204" pitchFamily="49" charset="0"/>
              </a:rPr>
              <a:t>    </a:t>
            </a:r>
            <a:r>
              <a:rPr lang="en-US" altLang="en-US" sz="1800" dirty="0">
                <a:solidFill>
                  <a:srgbClr val="9876AA"/>
                </a:solidFill>
                <a:latin typeface="Source Code Pro" panose="020B0509030403020204" pitchFamily="49" charset="0"/>
              </a:rPr>
              <a:t>"logins"</a:t>
            </a:r>
            <a:r>
              <a:rPr lang="en-US" altLang="en-US" sz="1800" dirty="0">
                <a:solidFill>
                  <a:srgbClr val="CC7832"/>
                </a:solidFill>
                <a:latin typeface="Source Code Pro" panose="020B0509030403020204" pitchFamily="49" charset="0"/>
              </a:rPr>
              <a:t>: </a:t>
            </a:r>
            <a:r>
              <a:rPr lang="en-US" altLang="en-US" sz="1800" dirty="0">
                <a:solidFill>
                  <a:srgbClr val="A9B7C6"/>
                </a:solidFill>
                <a:latin typeface="Source Code Pro" panose="020B0509030403020204" pitchFamily="49" charset="0"/>
              </a:rPr>
              <a:t>[</a:t>
            </a:r>
            <a:br>
              <a:rPr lang="en-US" altLang="en-US" sz="1800" dirty="0">
                <a:solidFill>
                  <a:srgbClr val="A9B7C6"/>
                </a:solidFill>
                <a:latin typeface="Source Code Pro" panose="020B0509030403020204" pitchFamily="49" charset="0"/>
              </a:rPr>
            </a:br>
            <a:r>
              <a:rPr lang="en-US" altLang="en-US" sz="1800" dirty="0">
                <a:solidFill>
                  <a:srgbClr val="A9B7C6"/>
                </a:solidFill>
                <a:latin typeface="Source Code Pro" panose="020B0509030403020204" pitchFamily="49" charset="0"/>
              </a:rPr>
              <a:t>      {</a:t>
            </a:r>
            <a:br>
              <a:rPr lang="en-US" altLang="en-US" sz="1800" dirty="0">
                <a:solidFill>
                  <a:srgbClr val="A9B7C6"/>
                </a:solidFill>
                <a:latin typeface="Source Code Pro" panose="020B0509030403020204" pitchFamily="49" charset="0"/>
              </a:rPr>
            </a:br>
            <a:r>
              <a:rPr lang="en-US" altLang="en-US" sz="1800" dirty="0">
                <a:solidFill>
                  <a:srgbClr val="A9B7C6"/>
                </a:solidFill>
                <a:latin typeface="Source Code Pro" panose="020B0509030403020204" pitchFamily="49" charset="0"/>
              </a:rPr>
              <a:t>        </a:t>
            </a:r>
            <a:r>
              <a:rPr lang="en-US" altLang="en-US" sz="1800" dirty="0">
                <a:solidFill>
                  <a:srgbClr val="9876AA"/>
                </a:solidFill>
                <a:latin typeface="Source Code Pro" panose="020B0509030403020204" pitchFamily="49" charset="0"/>
              </a:rPr>
              <a:t>"date"</a:t>
            </a:r>
            <a:r>
              <a:rPr lang="en-US" altLang="en-US" sz="1800" dirty="0">
                <a:solidFill>
                  <a:srgbClr val="CC7832"/>
                </a:solidFill>
                <a:latin typeface="Source Code Pro" panose="020B0509030403020204" pitchFamily="49" charset="0"/>
              </a:rPr>
              <a:t>: </a:t>
            </a:r>
            <a:r>
              <a:rPr lang="en-US" altLang="en-US" sz="1800" dirty="0">
                <a:solidFill>
                  <a:srgbClr val="6A8759"/>
                </a:solidFill>
                <a:latin typeface="Source Code Pro" panose="020B0509030403020204" pitchFamily="49" charset="0"/>
              </a:rPr>
              <a:t>"%d-%m-%Y %H:%M:%S"</a:t>
            </a:r>
            <a:r>
              <a:rPr lang="en-US" altLang="en-US" sz="1800" dirty="0">
                <a:solidFill>
                  <a:srgbClr val="CC7832"/>
                </a:solidFill>
                <a:latin typeface="Source Code Pro" panose="020B0509030403020204" pitchFamily="49" charset="0"/>
              </a:rPr>
              <a:t>,</a:t>
            </a:r>
            <a:br>
              <a:rPr lang="en-US" altLang="en-US" sz="1800" dirty="0">
                <a:solidFill>
                  <a:srgbClr val="CC7832"/>
                </a:solidFill>
                <a:latin typeface="Source Code Pro" panose="020B0509030403020204" pitchFamily="49" charset="0"/>
              </a:rPr>
            </a:br>
            <a:r>
              <a:rPr lang="en-US" altLang="en-US" sz="1800" dirty="0">
                <a:solidFill>
                  <a:srgbClr val="CC7832"/>
                </a:solidFill>
                <a:latin typeface="Source Code Pro" panose="020B0509030403020204" pitchFamily="49" charset="0"/>
              </a:rPr>
              <a:t>        </a:t>
            </a:r>
            <a:r>
              <a:rPr lang="en-US" altLang="en-US" sz="1800" dirty="0">
                <a:solidFill>
                  <a:srgbClr val="9876AA"/>
                </a:solidFill>
                <a:latin typeface="Source Code Pro" panose="020B0509030403020204" pitchFamily="49" charset="0"/>
              </a:rPr>
              <a:t>"progress"</a:t>
            </a:r>
            <a:r>
              <a:rPr lang="en-US" altLang="en-US" sz="1800" dirty="0">
                <a:solidFill>
                  <a:srgbClr val="CC7832"/>
                </a:solidFill>
                <a:latin typeface="Source Code Pro" panose="020B0509030403020204" pitchFamily="49" charset="0"/>
              </a:rPr>
              <a:t>: </a:t>
            </a:r>
            <a:r>
              <a:rPr lang="en-US" altLang="en-US" sz="1800" dirty="0">
                <a:solidFill>
                  <a:srgbClr val="6897BB"/>
                </a:solidFill>
                <a:latin typeface="Source Code Pro" panose="020B0509030403020204" pitchFamily="49" charset="0"/>
              </a:rPr>
              <a:t>3</a:t>
            </a:r>
            <a:br>
              <a:rPr lang="en-US" altLang="en-US" sz="1800" dirty="0">
                <a:solidFill>
                  <a:srgbClr val="6897BB"/>
                </a:solidFill>
                <a:latin typeface="Source Code Pro" panose="020B0509030403020204" pitchFamily="49" charset="0"/>
              </a:rPr>
            </a:br>
            <a:r>
              <a:rPr lang="en-US" altLang="en-US" sz="1800" dirty="0">
                <a:solidFill>
                  <a:srgbClr val="6897BB"/>
                </a:solidFill>
                <a:latin typeface="Source Code Pro" panose="020B0509030403020204" pitchFamily="49" charset="0"/>
              </a:rPr>
              <a:t>      </a:t>
            </a:r>
            <a:r>
              <a:rPr lang="en-US" altLang="en-US" sz="1800" dirty="0">
                <a:solidFill>
                  <a:srgbClr val="A9B7C6"/>
                </a:solidFill>
                <a:latin typeface="Source Code Pro" panose="020B0509030403020204" pitchFamily="49" charset="0"/>
              </a:rPr>
              <a:t>}</a:t>
            </a:r>
            <a:br>
              <a:rPr lang="en-US" altLang="en-US" sz="1800" dirty="0">
                <a:solidFill>
                  <a:srgbClr val="A9B7C6"/>
                </a:solidFill>
                <a:latin typeface="Source Code Pro" panose="020B0509030403020204" pitchFamily="49" charset="0"/>
              </a:rPr>
            </a:br>
            <a:r>
              <a:rPr lang="en-US" altLang="en-US" sz="1800" dirty="0">
                <a:solidFill>
                  <a:srgbClr val="A9B7C6"/>
                </a:solidFill>
                <a:latin typeface="Source Code Pro" panose="020B0509030403020204" pitchFamily="49" charset="0"/>
              </a:rPr>
              <a:t>    ]</a:t>
            </a:r>
          </a:p>
          <a:p>
            <a:pPr marL="0" lvl="0" indent="0" eaLnBrk="0" fontAlgn="base" hangingPunct="0">
              <a:lnSpc>
                <a:spcPct val="100000"/>
              </a:lnSpc>
              <a:spcBef>
                <a:spcPct val="0"/>
              </a:spcBef>
              <a:spcAft>
                <a:spcPct val="0"/>
              </a:spcAft>
              <a:buNone/>
            </a:pPr>
            <a:r>
              <a:rPr lang="en-US" altLang="en-US" sz="1800" dirty="0">
                <a:solidFill>
                  <a:srgbClr val="A9B7C6"/>
                </a:solidFill>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A9B7C6"/>
              </a:solidFill>
              <a:effectLst/>
              <a:latin typeface="Source Code Pro" panose="020B0509030403020204" pitchFamily="49" charset="0"/>
            </a:endParaRPr>
          </a:p>
        </p:txBody>
      </p:sp>
    </p:spTree>
    <p:extLst>
      <p:ext uri="{BB962C8B-B14F-4D97-AF65-F5344CB8AC3E}">
        <p14:creationId xmlns:p14="http://schemas.microsoft.com/office/powerpoint/2010/main" val="95425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Words>
  <Application>Microsoft Office PowerPoint</Application>
  <PresentationFormat>Widescreen</PresentationFormat>
  <Paragraphs>18</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Source Code Pro</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Carboni</dc:creator>
  <cp:lastModifiedBy>Federico Carboni</cp:lastModifiedBy>
  <cp:revision>20</cp:revision>
  <dcterms:created xsi:type="dcterms:W3CDTF">2019-03-20T15:40:03Z</dcterms:created>
  <dcterms:modified xsi:type="dcterms:W3CDTF">2019-03-21T17:55:58Z</dcterms:modified>
</cp:coreProperties>
</file>