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4B38-D99C-4807-B5C8-AF6D3E7E7C45}"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5D97E-9117-4CA7-98A0-D36000FAEFB8}" type="slidenum">
              <a:rPr lang="en-US" smtClean="0"/>
              <a:t>‹#›</a:t>
            </a:fld>
            <a:endParaRPr lang="en-US"/>
          </a:p>
        </p:txBody>
      </p:sp>
    </p:spTree>
    <p:extLst>
      <p:ext uri="{BB962C8B-B14F-4D97-AF65-F5344CB8AC3E}">
        <p14:creationId xmlns:p14="http://schemas.microsoft.com/office/powerpoint/2010/main" val="59203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Hierarchy view of the JSON File that will be used to store the data of the Application</a:t>
            </a:r>
          </a:p>
        </p:txBody>
      </p:sp>
      <p:sp>
        <p:nvSpPr>
          <p:cNvPr id="4" name="Slide Number Placeholder 3"/>
          <p:cNvSpPr>
            <a:spLocks noGrp="1"/>
          </p:cNvSpPr>
          <p:nvPr>
            <p:ph type="sldNum" sz="quarter" idx="5"/>
          </p:nvPr>
        </p:nvSpPr>
        <p:spPr/>
        <p:txBody>
          <a:bodyPr/>
          <a:lstStyle/>
          <a:p>
            <a:fld id="{7995D97E-9117-4CA7-98A0-D36000FAEFB8}" type="slidenum">
              <a:rPr lang="en-US" smtClean="0"/>
              <a:t>1</a:t>
            </a:fld>
            <a:endParaRPr lang="en-US"/>
          </a:p>
        </p:txBody>
      </p:sp>
    </p:spTree>
    <p:extLst>
      <p:ext uri="{BB962C8B-B14F-4D97-AF65-F5344CB8AC3E}">
        <p14:creationId xmlns:p14="http://schemas.microsoft.com/office/powerpoint/2010/main" val="132468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the JSON File that will be used to store the data of the Application. Remember that JSON does NOT ALLOW comments so you’ll have to clear those out if you want to use this JSON Object.</a:t>
            </a:r>
          </a:p>
        </p:txBody>
      </p:sp>
      <p:sp>
        <p:nvSpPr>
          <p:cNvPr id="4" name="Slide Number Placeholder 3"/>
          <p:cNvSpPr>
            <a:spLocks noGrp="1"/>
          </p:cNvSpPr>
          <p:nvPr>
            <p:ph type="sldNum" sz="quarter" idx="5"/>
          </p:nvPr>
        </p:nvSpPr>
        <p:spPr/>
        <p:txBody>
          <a:bodyPr/>
          <a:lstStyle/>
          <a:p>
            <a:fld id="{7995D97E-9117-4CA7-98A0-D36000FAEFB8}" type="slidenum">
              <a:rPr lang="en-US" smtClean="0"/>
              <a:t>2</a:t>
            </a:fld>
            <a:endParaRPr lang="en-US"/>
          </a:p>
        </p:txBody>
      </p:sp>
    </p:spTree>
    <p:extLst>
      <p:ext uri="{BB962C8B-B14F-4D97-AF65-F5344CB8AC3E}">
        <p14:creationId xmlns:p14="http://schemas.microsoft.com/office/powerpoint/2010/main" val="245098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0428-FD54-417F-BEC4-9C73CD408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2969A-73AA-4476-9074-E346CDF37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484AD-9322-4427-83F5-E71DC536C6E9}"/>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8E5F47C8-5081-4062-A3BF-532EBC12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884A3-F2D8-43A4-910A-9341273074BA}"/>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86309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9128-19CC-4D52-8B5B-DD9C0F0D3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F3AF7-F5D7-4CB9-AB77-482E3B5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C80E3-AB25-4611-B5A6-6068D76305E4}"/>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BE083F6C-1FEE-4403-8950-33E26ADF3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06395-C93D-4B86-A434-19E63A861C3B}"/>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64224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13701-AF73-4C46-ACEC-96267A75BC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78D456-CA0F-4EFD-8FAD-485C0F51A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778A9-8ADC-4167-A121-A121CF8579FC}"/>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B531B143-EB4B-49FB-974D-C0BA82AE9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5A3A-3EEB-4462-998B-2E800BB0AC7D}"/>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04869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5807-7341-40F3-8186-324FE7A17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AF8C-51CC-45A1-9A5F-B80E5423C9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E2B63-7A92-4F7F-8686-1613879C3F8F}"/>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0422C0BD-DD45-4845-A70E-D2C2C5B88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71D7C-5DBC-4F0C-B637-D415FD93192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9166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A242-19B2-40BC-B6C7-647EACE5E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A9D711-CE30-44CB-9CF3-4D3213966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73487-6EA1-42C5-B32A-9892D3637C55}"/>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F5E43713-0381-4152-AACA-13BF98E3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3CC6C-30C8-4FE0-B976-B981857B9623}"/>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67396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1D17-EA1D-4FAD-9607-C60FB774B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67BC-EB78-4327-8E5A-4B91487AB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ACDDF-ABF9-4FBA-AC36-C259142E6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B411E-6EA1-4218-8858-E8FA1B0C7745}"/>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6" name="Footer Placeholder 5">
            <a:extLst>
              <a:ext uri="{FF2B5EF4-FFF2-40B4-BE49-F238E27FC236}">
                <a16:creationId xmlns:a16="http://schemas.microsoft.com/office/drawing/2014/main" id="{9D8155AC-768D-4E52-831B-408C94C56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10AE6-3F8C-4EFD-8A41-FD7C86EC514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6758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DCEE-1007-44CE-9A72-7329D96D99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A59A7-BFDE-4A82-812E-F0A53DD2F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83CDA-EBE5-4BB7-AD0F-52E7DB0CE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5CFB-580E-4617-8B4E-9C4B9CBF2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EA2BB-41E9-4376-AE69-F006CE192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DCA2F3-34BC-4507-89AA-97FC20EF86C1}"/>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8" name="Footer Placeholder 7">
            <a:extLst>
              <a:ext uri="{FF2B5EF4-FFF2-40B4-BE49-F238E27FC236}">
                <a16:creationId xmlns:a16="http://schemas.microsoft.com/office/drawing/2014/main" id="{D1F38A1F-7196-4A2E-A615-1AEA636F71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4C985-8CA5-4D65-8668-35C13902C6EC}"/>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06447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898F-A638-4C03-9F78-36D55B04B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526E2-03EB-4048-8EF6-426BF8851423}"/>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4" name="Footer Placeholder 3">
            <a:extLst>
              <a:ext uri="{FF2B5EF4-FFF2-40B4-BE49-F238E27FC236}">
                <a16:creationId xmlns:a16="http://schemas.microsoft.com/office/drawing/2014/main" id="{4064EDB4-5BAB-415D-A206-1AFD67BAB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957B6F-69F4-4B2B-870B-929EE1E6D440}"/>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328178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8EE4D-403A-496E-B744-0C4961328966}"/>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3" name="Footer Placeholder 2">
            <a:extLst>
              <a:ext uri="{FF2B5EF4-FFF2-40B4-BE49-F238E27FC236}">
                <a16:creationId xmlns:a16="http://schemas.microsoft.com/office/drawing/2014/main" id="{7C061B1C-EB29-45AD-AA71-634BE5D0E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1F2B6-778B-4224-B198-0CDB7DEBEE07}"/>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0609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E0D3-4164-4174-96D4-E30079047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3A88F7-9C84-457F-9342-D589A1778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A3DB81-0ED1-4111-9BCD-24E76F7C7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80F14-C1C5-4E92-8371-0919A8E41396}"/>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6" name="Footer Placeholder 5">
            <a:extLst>
              <a:ext uri="{FF2B5EF4-FFF2-40B4-BE49-F238E27FC236}">
                <a16:creationId xmlns:a16="http://schemas.microsoft.com/office/drawing/2014/main" id="{F67C7FCA-16A1-44FE-9652-2139D485A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89645-74BC-4232-AD92-25A7EADA6FB5}"/>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116391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A4B2-A9C0-4D14-A4D7-A5EEE5CB0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8F583-1B55-4827-90C9-C2A09D280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68A5B9-F781-4AFD-AA29-0F9CB9A0E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0F74E-C2D4-4B99-AEB0-CD40B44C2EBE}"/>
              </a:ext>
            </a:extLst>
          </p:cNvPr>
          <p:cNvSpPr>
            <a:spLocks noGrp="1"/>
          </p:cNvSpPr>
          <p:nvPr>
            <p:ph type="dt" sz="half" idx="10"/>
          </p:nvPr>
        </p:nvSpPr>
        <p:spPr/>
        <p:txBody>
          <a:bodyPr/>
          <a:lstStyle/>
          <a:p>
            <a:fld id="{D2B8A87A-421E-4F15-AD00-907E96ADD88E}" type="datetimeFigureOut">
              <a:rPr lang="en-US" smtClean="0"/>
              <a:t>3/20/2019</a:t>
            </a:fld>
            <a:endParaRPr lang="en-US"/>
          </a:p>
        </p:txBody>
      </p:sp>
      <p:sp>
        <p:nvSpPr>
          <p:cNvPr id="6" name="Footer Placeholder 5">
            <a:extLst>
              <a:ext uri="{FF2B5EF4-FFF2-40B4-BE49-F238E27FC236}">
                <a16:creationId xmlns:a16="http://schemas.microsoft.com/office/drawing/2014/main" id="{43390266-76FE-45FE-AE85-DCCFCA08F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45834-24D5-4A94-8DD3-C74E9AF67E04}"/>
              </a:ext>
            </a:extLst>
          </p:cNvPr>
          <p:cNvSpPr>
            <a:spLocks noGrp="1"/>
          </p:cNvSpPr>
          <p:nvPr>
            <p:ph type="sldNum" sz="quarter" idx="12"/>
          </p:nvPr>
        </p:nvSpPr>
        <p:spPr/>
        <p:txBody>
          <a:bodyPr/>
          <a:lstStyle/>
          <a:p>
            <a:fld id="{B0C95731-DF49-40E0-84C2-E78339FCE4F0}" type="slidenum">
              <a:rPr lang="en-US" smtClean="0"/>
              <a:t>‹#›</a:t>
            </a:fld>
            <a:endParaRPr lang="en-US"/>
          </a:p>
        </p:txBody>
      </p:sp>
    </p:spTree>
    <p:extLst>
      <p:ext uri="{BB962C8B-B14F-4D97-AF65-F5344CB8AC3E}">
        <p14:creationId xmlns:p14="http://schemas.microsoft.com/office/powerpoint/2010/main" val="25869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A9871-87D5-45AE-ACCA-FFFC492B4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B4E70-5543-4F26-B96F-F688EA7C8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E3A41-4DD3-4A5D-8EE3-E7AC19F97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8A87A-421E-4F15-AD00-907E96ADD88E}" type="datetimeFigureOut">
              <a:rPr lang="en-US" smtClean="0"/>
              <a:t>3/20/2019</a:t>
            </a:fld>
            <a:endParaRPr lang="en-US"/>
          </a:p>
        </p:txBody>
      </p:sp>
      <p:sp>
        <p:nvSpPr>
          <p:cNvPr id="5" name="Footer Placeholder 4">
            <a:extLst>
              <a:ext uri="{FF2B5EF4-FFF2-40B4-BE49-F238E27FC236}">
                <a16:creationId xmlns:a16="http://schemas.microsoft.com/office/drawing/2014/main" id="{00D775EA-8341-4845-A403-118B36574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B9D3B-47DC-451C-A705-F6592C60E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95731-DF49-40E0-84C2-E78339FCE4F0}" type="slidenum">
              <a:rPr lang="en-US" smtClean="0"/>
              <a:t>‹#›</a:t>
            </a:fld>
            <a:endParaRPr lang="en-US"/>
          </a:p>
        </p:txBody>
      </p:sp>
    </p:spTree>
    <p:extLst>
      <p:ext uri="{BB962C8B-B14F-4D97-AF65-F5344CB8AC3E}">
        <p14:creationId xmlns:p14="http://schemas.microsoft.com/office/powerpoint/2010/main" val="395422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AE1974-A46B-4047-B308-250DB8A56FEC}"/>
              </a:ext>
            </a:extLst>
          </p:cNvPr>
          <p:cNvSpPr/>
          <p:nvPr/>
        </p:nvSpPr>
        <p:spPr>
          <a:xfrm>
            <a:off x="88777" y="108751"/>
            <a:ext cx="2254928" cy="6924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Json Database</a:t>
            </a:r>
          </a:p>
        </p:txBody>
      </p:sp>
      <p:sp>
        <p:nvSpPr>
          <p:cNvPr id="6" name="Rectangle: Rounded Corners 5">
            <a:extLst>
              <a:ext uri="{FF2B5EF4-FFF2-40B4-BE49-F238E27FC236}">
                <a16:creationId xmlns:a16="http://schemas.microsoft.com/office/drawing/2014/main" id="{A82CD9AC-F695-44D8-B387-30BFCDCBEF08}"/>
              </a:ext>
            </a:extLst>
          </p:cNvPr>
          <p:cNvSpPr/>
          <p:nvPr/>
        </p:nvSpPr>
        <p:spPr>
          <a:xfrm>
            <a:off x="1572089" y="923277"/>
            <a:ext cx="2254928" cy="6924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 Data (object)</a:t>
            </a:r>
          </a:p>
        </p:txBody>
      </p:sp>
      <p:sp>
        <p:nvSpPr>
          <p:cNvPr id="7" name="Rectangle: Rounded Corners 6">
            <a:extLst>
              <a:ext uri="{FF2B5EF4-FFF2-40B4-BE49-F238E27FC236}">
                <a16:creationId xmlns:a16="http://schemas.microsoft.com/office/drawing/2014/main" id="{284F9E60-A90C-4A7F-B91C-384149FAF3CF}"/>
              </a:ext>
            </a:extLst>
          </p:cNvPr>
          <p:cNvSpPr/>
          <p:nvPr/>
        </p:nvSpPr>
        <p:spPr>
          <a:xfrm>
            <a:off x="1492932" y="4009381"/>
            <a:ext cx="2334085" cy="6924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Configuration (object)</a:t>
            </a:r>
          </a:p>
        </p:txBody>
      </p:sp>
      <p:cxnSp>
        <p:nvCxnSpPr>
          <p:cNvPr id="11" name="Connector: Elbow 10">
            <a:extLst>
              <a:ext uri="{FF2B5EF4-FFF2-40B4-BE49-F238E27FC236}">
                <a16:creationId xmlns:a16="http://schemas.microsoft.com/office/drawing/2014/main" id="{49A7FF6A-3BD9-42CE-A3F2-C455B3A4B316}"/>
              </a:ext>
            </a:extLst>
          </p:cNvPr>
          <p:cNvCxnSpPr>
            <a:cxnSpLocks/>
            <a:stCxn id="4" idx="2"/>
            <a:endCxn id="7" idx="1"/>
          </p:cNvCxnSpPr>
          <p:nvPr/>
        </p:nvCxnSpPr>
        <p:spPr>
          <a:xfrm rot="16200000" flipH="1">
            <a:off x="-422614" y="2440063"/>
            <a:ext cx="3554401" cy="276691"/>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Connector: Elbow 12">
            <a:extLst>
              <a:ext uri="{FF2B5EF4-FFF2-40B4-BE49-F238E27FC236}">
                <a16:creationId xmlns:a16="http://schemas.microsoft.com/office/drawing/2014/main" id="{27574EBE-9A1A-4224-8BF3-C3E7A06C9F1C}"/>
              </a:ext>
            </a:extLst>
          </p:cNvPr>
          <p:cNvCxnSpPr>
            <a:cxnSpLocks/>
            <a:stCxn id="4" idx="2"/>
            <a:endCxn id="6" idx="1"/>
          </p:cNvCxnSpPr>
          <p:nvPr/>
        </p:nvCxnSpPr>
        <p:spPr>
          <a:xfrm rot="16200000" flipH="1">
            <a:off x="1160017" y="857433"/>
            <a:ext cx="468297" cy="355848"/>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Rectangle: Rounded Corners 20">
            <a:extLst>
              <a:ext uri="{FF2B5EF4-FFF2-40B4-BE49-F238E27FC236}">
                <a16:creationId xmlns:a16="http://schemas.microsoft.com/office/drawing/2014/main" id="{51648972-3271-4CF8-9FD2-031844706761}"/>
              </a:ext>
            </a:extLst>
          </p:cNvPr>
          <p:cNvSpPr/>
          <p:nvPr/>
        </p:nvSpPr>
        <p:spPr>
          <a:xfrm>
            <a:off x="4108882" y="1873187"/>
            <a:ext cx="2379216" cy="69245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 Object</a:t>
            </a:r>
          </a:p>
        </p:txBody>
      </p:sp>
      <p:sp>
        <p:nvSpPr>
          <p:cNvPr id="31" name="Rectangle: Rounded Corners 30">
            <a:extLst>
              <a:ext uri="{FF2B5EF4-FFF2-40B4-BE49-F238E27FC236}">
                <a16:creationId xmlns:a16="http://schemas.microsoft.com/office/drawing/2014/main" id="{A7B2D5A6-0F01-4701-BD27-F54C2407C7A8}"/>
              </a:ext>
            </a:extLst>
          </p:cNvPr>
          <p:cNvSpPr/>
          <p:nvPr/>
        </p:nvSpPr>
        <p:spPr>
          <a:xfrm>
            <a:off x="1572089" y="1873187"/>
            <a:ext cx="2254928" cy="692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32" name="Rectangle: Rounded Corners 31">
            <a:extLst>
              <a:ext uri="{FF2B5EF4-FFF2-40B4-BE49-F238E27FC236}">
                <a16:creationId xmlns:a16="http://schemas.microsoft.com/office/drawing/2014/main" id="{6C4522C5-4F2C-48AB-AA31-B50014E1A583}"/>
              </a:ext>
            </a:extLst>
          </p:cNvPr>
          <p:cNvSpPr/>
          <p:nvPr/>
        </p:nvSpPr>
        <p:spPr>
          <a:xfrm>
            <a:off x="6800664" y="923277"/>
            <a:ext cx="2379216" cy="6924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Password (string)</a:t>
            </a:r>
          </a:p>
        </p:txBody>
      </p:sp>
      <p:cxnSp>
        <p:nvCxnSpPr>
          <p:cNvPr id="37" name="Straight Arrow Connector 36">
            <a:extLst>
              <a:ext uri="{FF2B5EF4-FFF2-40B4-BE49-F238E27FC236}">
                <a16:creationId xmlns:a16="http://schemas.microsoft.com/office/drawing/2014/main" id="{5817F485-5B27-4E99-8731-F2BD0DB89D81}"/>
              </a:ext>
            </a:extLst>
          </p:cNvPr>
          <p:cNvCxnSpPr>
            <a:cxnSpLocks/>
            <a:stCxn id="6" idx="2"/>
            <a:endCxn id="31" idx="0"/>
          </p:cNvCxnSpPr>
          <p:nvPr/>
        </p:nvCxnSpPr>
        <p:spPr>
          <a:xfrm>
            <a:off x="2699553" y="1615735"/>
            <a:ext cx="0" cy="2574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2" name="Rectangle: Rounded Corners 41">
            <a:extLst>
              <a:ext uri="{FF2B5EF4-FFF2-40B4-BE49-F238E27FC236}">
                <a16:creationId xmlns:a16="http://schemas.microsoft.com/office/drawing/2014/main" id="{7FBDB0DD-3AA9-4018-9006-96B2213EF898}"/>
              </a:ext>
            </a:extLst>
          </p:cNvPr>
          <p:cNvSpPr/>
          <p:nvPr/>
        </p:nvSpPr>
        <p:spPr>
          <a:xfrm>
            <a:off x="6769963" y="2818660"/>
            <a:ext cx="2379216" cy="6880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Login Object</a:t>
            </a:r>
          </a:p>
        </p:txBody>
      </p:sp>
      <p:sp>
        <p:nvSpPr>
          <p:cNvPr id="45" name="Rectangle: Rounded Corners 44">
            <a:extLst>
              <a:ext uri="{FF2B5EF4-FFF2-40B4-BE49-F238E27FC236}">
                <a16:creationId xmlns:a16="http://schemas.microsoft.com/office/drawing/2014/main" id="{777ED3F3-8B92-4C00-B118-BFA4E4B1F6F8}"/>
              </a:ext>
            </a:extLst>
          </p:cNvPr>
          <p:cNvSpPr/>
          <p:nvPr/>
        </p:nvSpPr>
        <p:spPr>
          <a:xfrm>
            <a:off x="6769963" y="1873186"/>
            <a:ext cx="2379216" cy="688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Logins (array)</a:t>
            </a:r>
          </a:p>
        </p:txBody>
      </p:sp>
      <p:cxnSp>
        <p:nvCxnSpPr>
          <p:cNvPr id="73" name="Straight Arrow Connector 72">
            <a:extLst>
              <a:ext uri="{FF2B5EF4-FFF2-40B4-BE49-F238E27FC236}">
                <a16:creationId xmlns:a16="http://schemas.microsoft.com/office/drawing/2014/main" id="{A7D2BFF6-349A-4273-A785-76BFA4359603}"/>
              </a:ext>
            </a:extLst>
          </p:cNvPr>
          <p:cNvCxnSpPr>
            <a:cxnSpLocks/>
            <a:stCxn id="31" idx="3"/>
            <a:endCxn id="21" idx="1"/>
          </p:cNvCxnSpPr>
          <p:nvPr/>
        </p:nvCxnSpPr>
        <p:spPr>
          <a:xfrm>
            <a:off x="3827017" y="2219417"/>
            <a:ext cx="28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42D7F1E-142D-42BE-8B55-1C8F026E4D66}"/>
              </a:ext>
            </a:extLst>
          </p:cNvPr>
          <p:cNvCxnSpPr>
            <a:cxnSpLocks/>
            <a:stCxn id="21" idx="3"/>
            <a:endCxn id="45" idx="1"/>
          </p:cNvCxnSpPr>
          <p:nvPr/>
        </p:nvCxnSpPr>
        <p:spPr>
          <a:xfrm flipV="1">
            <a:off x="6488098" y="2217198"/>
            <a:ext cx="281865" cy="22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Connector: Elbow 102">
            <a:extLst>
              <a:ext uri="{FF2B5EF4-FFF2-40B4-BE49-F238E27FC236}">
                <a16:creationId xmlns:a16="http://schemas.microsoft.com/office/drawing/2014/main" id="{A9A606FC-C0C7-4E65-B7B5-655932CBED59}"/>
              </a:ext>
            </a:extLst>
          </p:cNvPr>
          <p:cNvCxnSpPr>
            <a:stCxn id="21" idx="0"/>
            <a:endCxn id="32" idx="1"/>
          </p:cNvCxnSpPr>
          <p:nvPr/>
        </p:nvCxnSpPr>
        <p:spPr>
          <a:xfrm rot="5400000" flipH="1" flipV="1">
            <a:off x="5747737" y="820260"/>
            <a:ext cx="603681" cy="1502174"/>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2" name="Straight Arrow Connector 131">
            <a:extLst>
              <a:ext uri="{FF2B5EF4-FFF2-40B4-BE49-F238E27FC236}">
                <a16:creationId xmlns:a16="http://schemas.microsoft.com/office/drawing/2014/main" id="{23B8E8FD-9502-4869-9DB0-404473C41FAB}"/>
              </a:ext>
            </a:extLst>
          </p:cNvPr>
          <p:cNvCxnSpPr>
            <a:cxnSpLocks/>
            <a:stCxn id="45" idx="2"/>
            <a:endCxn id="42" idx="0"/>
          </p:cNvCxnSpPr>
          <p:nvPr/>
        </p:nvCxnSpPr>
        <p:spPr>
          <a:xfrm>
            <a:off x="7959571" y="2561209"/>
            <a:ext cx="0" cy="25745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6" name="Rectangle: Rounded Corners 145">
            <a:extLst>
              <a:ext uri="{FF2B5EF4-FFF2-40B4-BE49-F238E27FC236}">
                <a16:creationId xmlns:a16="http://schemas.microsoft.com/office/drawing/2014/main" id="{4D307872-D86A-4523-95CA-6CB635410F90}"/>
              </a:ext>
            </a:extLst>
          </p:cNvPr>
          <p:cNvSpPr/>
          <p:nvPr/>
        </p:nvSpPr>
        <p:spPr>
          <a:xfrm>
            <a:off x="9430303" y="2375883"/>
            <a:ext cx="2379216" cy="68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Date (string)</a:t>
            </a:r>
          </a:p>
        </p:txBody>
      </p:sp>
      <p:sp>
        <p:nvSpPr>
          <p:cNvPr id="154" name="Rectangle: Rounded Corners 153">
            <a:extLst>
              <a:ext uri="{FF2B5EF4-FFF2-40B4-BE49-F238E27FC236}">
                <a16:creationId xmlns:a16="http://schemas.microsoft.com/office/drawing/2014/main" id="{F4D9BAB5-1FFF-4569-A5B3-3EBA55F6190D}"/>
              </a:ext>
            </a:extLst>
          </p:cNvPr>
          <p:cNvSpPr/>
          <p:nvPr/>
        </p:nvSpPr>
        <p:spPr>
          <a:xfrm>
            <a:off x="9430303" y="3321358"/>
            <a:ext cx="2379216" cy="68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Slide (integer)</a:t>
            </a:r>
          </a:p>
        </p:txBody>
      </p:sp>
      <p:cxnSp>
        <p:nvCxnSpPr>
          <p:cNvPr id="156" name="Connector: Elbow 155">
            <a:extLst>
              <a:ext uri="{FF2B5EF4-FFF2-40B4-BE49-F238E27FC236}">
                <a16:creationId xmlns:a16="http://schemas.microsoft.com/office/drawing/2014/main" id="{DD64DADE-3D7D-41B9-B2F0-5BB275B9FD17}"/>
              </a:ext>
            </a:extLst>
          </p:cNvPr>
          <p:cNvCxnSpPr>
            <a:stCxn id="42" idx="3"/>
            <a:endCxn id="146" idx="1"/>
          </p:cNvCxnSpPr>
          <p:nvPr/>
        </p:nvCxnSpPr>
        <p:spPr>
          <a:xfrm flipV="1">
            <a:off x="9149179" y="2719895"/>
            <a:ext cx="281124" cy="442777"/>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7" name="Connector: Elbow 176">
            <a:extLst>
              <a:ext uri="{FF2B5EF4-FFF2-40B4-BE49-F238E27FC236}">
                <a16:creationId xmlns:a16="http://schemas.microsoft.com/office/drawing/2014/main" id="{585532E9-1211-47A8-AD62-71521A3FD04A}"/>
              </a:ext>
            </a:extLst>
          </p:cNvPr>
          <p:cNvCxnSpPr>
            <a:stCxn id="42" idx="3"/>
            <a:endCxn id="154" idx="1"/>
          </p:cNvCxnSpPr>
          <p:nvPr/>
        </p:nvCxnSpPr>
        <p:spPr>
          <a:xfrm>
            <a:off x="9149179" y="3162672"/>
            <a:ext cx="281124" cy="50269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82" name="Rectangle: Rounded Corners 181">
            <a:extLst>
              <a:ext uri="{FF2B5EF4-FFF2-40B4-BE49-F238E27FC236}">
                <a16:creationId xmlns:a16="http://schemas.microsoft.com/office/drawing/2014/main" id="{71CF34DA-E8B0-427E-89A6-73A118207356}"/>
              </a:ext>
            </a:extLst>
          </p:cNvPr>
          <p:cNvSpPr/>
          <p:nvPr/>
        </p:nvSpPr>
        <p:spPr>
          <a:xfrm>
            <a:off x="4108882" y="4896035"/>
            <a:ext cx="2379216" cy="69245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Configuration Object</a:t>
            </a:r>
          </a:p>
        </p:txBody>
      </p:sp>
      <p:sp>
        <p:nvSpPr>
          <p:cNvPr id="187" name="Rectangle: Rounded Corners 186">
            <a:extLst>
              <a:ext uri="{FF2B5EF4-FFF2-40B4-BE49-F238E27FC236}">
                <a16:creationId xmlns:a16="http://schemas.microsoft.com/office/drawing/2014/main" id="{E9A1BBDD-799C-4DB2-9402-CE52CE79526C}"/>
              </a:ext>
            </a:extLst>
          </p:cNvPr>
          <p:cNvSpPr/>
          <p:nvPr/>
        </p:nvSpPr>
        <p:spPr>
          <a:xfrm>
            <a:off x="1492931" y="4891598"/>
            <a:ext cx="2334085" cy="692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 ID</a:t>
            </a:r>
          </a:p>
        </p:txBody>
      </p:sp>
      <p:cxnSp>
        <p:nvCxnSpPr>
          <p:cNvPr id="189" name="Straight Arrow Connector 188">
            <a:extLst>
              <a:ext uri="{FF2B5EF4-FFF2-40B4-BE49-F238E27FC236}">
                <a16:creationId xmlns:a16="http://schemas.microsoft.com/office/drawing/2014/main" id="{7B8CA6EC-06A7-4D8D-B991-045DEEE98E04}"/>
              </a:ext>
            </a:extLst>
          </p:cNvPr>
          <p:cNvCxnSpPr>
            <a:stCxn id="7" idx="2"/>
            <a:endCxn id="187" idx="0"/>
          </p:cNvCxnSpPr>
          <p:nvPr/>
        </p:nvCxnSpPr>
        <p:spPr>
          <a:xfrm flipH="1">
            <a:off x="2659974" y="4701839"/>
            <a:ext cx="1" cy="18975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1" name="Straight Arrow Connector 190">
            <a:extLst>
              <a:ext uri="{FF2B5EF4-FFF2-40B4-BE49-F238E27FC236}">
                <a16:creationId xmlns:a16="http://schemas.microsoft.com/office/drawing/2014/main" id="{4FAEEFAA-77A1-4568-BE58-4ADD5DFC0FD5}"/>
              </a:ext>
            </a:extLst>
          </p:cNvPr>
          <p:cNvCxnSpPr>
            <a:stCxn id="187" idx="3"/>
            <a:endCxn id="182" idx="1"/>
          </p:cNvCxnSpPr>
          <p:nvPr/>
        </p:nvCxnSpPr>
        <p:spPr>
          <a:xfrm>
            <a:off x="3827016" y="5237827"/>
            <a:ext cx="281866" cy="4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Rectangle: Rounded Corners 192">
            <a:extLst>
              <a:ext uri="{FF2B5EF4-FFF2-40B4-BE49-F238E27FC236}">
                <a16:creationId xmlns:a16="http://schemas.microsoft.com/office/drawing/2014/main" id="{D720AF4E-83B9-4B90-ABBF-FDC4967F27C1}"/>
              </a:ext>
            </a:extLst>
          </p:cNvPr>
          <p:cNvSpPr/>
          <p:nvPr/>
        </p:nvSpPr>
        <p:spPr>
          <a:xfrm>
            <a:off x="6769963" y="4009381"/>
            <a:ext cx="2379216" cy="6924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Option Name (string)</a:t>
            </a:r>
          </a:p>
        </p:txBody>
      </p:sp>
      <p:sp>
        <p:nvSpPr>
          <p:cNvPr id="194" name="Rectangle: Rounded Corners 193">
            <a:extLst>
              <a:ext uri="{FF2B5EF4-FFF2-40B4-BE49-F238E27FC236}">
                <a16:creationId xmlns:a16="http://schemas.microsoft.com/office/drawing/2014/main" id="{2E578E50-22C1-4BBD-B161-B8AF1AC4D3E4}"/>
              </a:ext>
            </a:extLst>
          </p:cNvPr>
          <p:cNvSpPr/>
          <p:nvPr/>
        </p:nvSpPr>
        <p:spPr>
          <a:xfrm>
            <a:off x="6769963" y="4897148"/>
            <a:ext cx="2379216" cy="6924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Current value (string)</a:t>
            </a:r>
          </a:p>
        </p:txBody>
      </p:sp>
      <p:sp>
        <p:nvSpPr>
          <p:cNvPr id="195" name="Rectangle: Rounded Corners 194">
            <a:extLst>
              <a:ext uri="{FF2B5EF4-FFF2-40B4-BE49-F238E27FC236}">
                <a16:creationId xmlns:a16="http://schemas.microsoft.com/office/drawing/2014/main" id="{2B38FF20-D7E1-4778-BBBD-2ED7E0F2FF4B}"/>
              </a:ext>
            </a:extLst>
          </p:cNvPr>
          <p:cNvSpPr/>
          <p:nvPr/>
        </p:nvSpPr>
        <p:spPr>
          <a:xfrm>
            <a:off x="6769963" y="5784915"/>
            <a:ext cx="2379216" cy="6924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Default Value (string)</a:t>
            </a:r>
          </a:p>
        </p:txBody>
      </p:sp>
      <p:cxnSp>
        <p:nvCxnSpPr>
          <p:cNvPr id="197" name="Straight Arrow Connector 196">
            <a:extLst>
              <a:ext uri="{FF2B5EF4-FFF2-40B4-BE49-F238E27FC236}">
                <a16:creationId xmlns:a16="http://schemas.microsoft.com/office/drawing/2014/main" id="{0826EE74-6E9C-4259-9751-C86E7788D379}"/>
              </a:ext>
            </a:extLst>
          </p:cNvPr>
          <p:cNvCxnSpPr>
            <a:stCxn id="182" idx="3"/>
            <a:endCxn id="194" idx="1"/>
          </p:cNvCxnSpPr>
          <p:nvPr/>
        </p:nvCxnSpPr>
        <p:spPr>
          <a:xfrm>
            <a:off x="6488098" y="5242265"/>
            <a:ext cx="281865" cy="11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9" name="Connector: Elbow 198">
            <a:extLst>
              <a:ext uri="{FF2B5EF4-FFF2-40B4-BE49-F238E27FC236}">
                <a16:creationId xmlns:a16="http://schemas.microsoft.com/office/drawing/2014/main" id="{B5110C18-9C70-49E7-910B-F0DB6CAB6D09}"/>
              </a:ext>
            </a:extLst>
          </p:cNvPr>
          <p:cNvCxnSpPr>
            <a:stCxn id="182" idx="0"/>
            <a:endCxn id="193" idx="1"/>
          </p:cNvCxnSpPr>
          <p:nvPr/>
        </p:nvCxnSpPr>
        <p:spPr>
          <a:xfrm rot="5400000" flipH="1" flipV="1">
            <a:off x="5764014" y="3890087"/>
            <a:ext cx="540425" cy="1471473"/>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1" name="Connector: Elbow 200">
            <a:extLst>
              <a:ext uri="{FF2B5EF4-FFF2-40B4-BE49-F238E27FC236}">
                <a16:creationId xmlns:a16="http://schemas.microsoft.com/office/drawing/2014/main" id="{17EE210E-FCA7-45A7-AE5B-4B1AACE01719}"/>
              </a:ext>
            </a:extLst>
          </p:cNvPr>
          <p:cNvCxnSpPr>
            <a:stCxn id="182" idx="2"/>
            <a:endCxn id="195" idx="1"/>
          </p:cNvCxnSpPr>
          <p:nvPr/>
        </p:nvCxnSpPr>
        <p:spPr>
          <a:xfrm rot="16200000" flipH="1">
            <a:off x="5762901" y="5124082"/>
            <a:ext cx="542650" cy="1471473"/>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6018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37D96F01-7138-411E-939B-3C960C076780}"/>
              </a:ext>
            </a:extLst>
          </p:cNvPr>
          <p:cNvSpPr>
            <a:spLocks noGrp="1" noChangeArrowheads="1"/>
          </p:cNvSpPr>
          <p:nvPr>
            <p:ph idx="1"/>
          </p:nvPr>
        </p:nvSpPr>
        <p:spPr bwMode="auto">
          <a:xfrm>
            <a:off x="0" y="0"/>
            <a:ext cx="12192000"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a:t>
            </a:r>
            <a:r>
              <a:rPr kumimoji="0" lang="en-US" altLang="en-US" sz="1800" b="0" i="0" u="none" strike="noStrike" cap="none" normalizeH="0" baseline="0" dirty="0" err="1">
                <a:ln>
                  <a:noFill/>
                </a:ln>
                <a:solidFill>
                  <a:srgbClr val="9876AA"/>
                </a:solidFill>
                <a:effectLst/>
                <a:latin typeface="Source Code Pro" panose="020B0509030403020204" pitchFamily="49" charset="0"/>
              </a:rPr>
              <a:t>user_data</a:t>
            </a:r>
            <a:r>
              <a:rPr kumimoji="0" lang="en-US" altLang="en-US" sz="1800" b="0" i="0" u="none" strike="noStrike" cap="none" normalizeH="0" baseline="0" dirty="0">
                <a:ln>
                  <a:noFill/>
                </a:ln>
                <a:solidFill>
                  <a:srgbClr val="9876AA"/>
                </a:solidFill>
                <a:effectLst/>
                <a:latin typeface="Source Code Pro" panose="020B0509030403020204" pitchFamily="49" charset="0"/>
              </a:rPr>
              <a:t>"</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"username"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808080"/>
                </a:solidFill>
                <a:effectLst/>
                <a:latin typeface="Source Code Pro" panose="020B0509030403020204" pitchFamily="49" charset="0"/>
              </a:rPr>
              <a:t>// This key will be a username in the Database</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"password"</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"testing"</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"logins"</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"date"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"%d-%m-%Y %H:%M:%S"</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"slide"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897BB"/>
                </a:solidFill>
                <a:effectLst/>
                <a:latin typeface="Source Code Pro" panose="020B0509030403020204" pitchFamily="49" charset="0"/>
              </a:rPr>
              <a:t>1</a:t>
            </a:r>
            <a:br>
              <a:rPr kumimoji="0" lang="en-US" altLang="en-US" sz="1800" b="0" i="0" u="none" strike="noStrike" cap="none" normalizeH="0" baseline="0" dirty="0">
                <a:ln>
                  <a:noFill/>
                </a:ln>
                <a:solidFill>
                  <a:srgbClr val="6897BB"/>
                </a:solidFill>
                <a:effectLst/>
                <a:latin typeface="Source Code Pro" panose="020B0509030403020204" pitchFamily="49" charset="0"/>
              </a:rPr>
            </a:br>
            <a:r>
              <a:rPr kumimoji="0" lang="en-US" altLang="en-US" sz="1800" b="0" i="0" u="none" strike="noStrike" cap="none" normalizeH="0" baseline="0" dirty="0">
                <a:ln>
                  <a:noFill/>
                </a:ln>
                <a:solidFill>
                  <a:srgbClr val="6897BB"/>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"date"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"%d-%m-%Y %H:%M:%S"</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"slide"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897BB"/>
                </a:solidFill>
                <a:effectLst/>
                <a:latin typeface="Source Code Pro" panose="020B0509030403020204" pitchFamily="49" charset="0"/>
              </a:rPr>
              <a:t>5</a:t>
            </a:r>
            <a:br>
              <a:rPr kumimoji="0" lang="en-US" altLang="en-US" sz="1800" b="0" i="0" u="none" strike="noStrike" cap="none" normalizeH="0" baseline="0" dirty="0">
                <a:ln>
                  <a:noFill/>
                </a:ln>
                <a:solidFill>
                  <a:srgbClr val="6897BB"/>
                </a:solidFill>
                <a:effectLst/>
                <a:latin typeface="Source Code Pro" panose="020B0509030403020204" pitchFamily="49" charset="0"/>
              </a:rPr>
            </a:br>
            <a:r>
              <a:rPr kumimoji="0" lang="en-US" altLang="en-US" sz="1800" b="0" i="0" u="none" strike="noStrike" cap="none" normalizeH="0" baseline="0" dirty="0">
                <a:ln>
                  <a:noFill/>
                </a:ln>
                <a:solidFill>
                  <a:srgbClr val="6897BB"/>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CC7832"/>
                </a:solidFill>
                <a:effectLst/>
                <a:latin typeface="Source Code Pro" panose="020B0509030403020204" pitchFamily="49" charset="0"/>
              </a:rPr>
              <a:t>,</a:t>
            </a:r>
            <a:br>
              <a:rPr kumimoji="0" lang="en-US" altLang="en-US" sz="1800" b="0" i="0" u="none" strike="noStrike" cap="none" normalizeH="0" baseline="0" dirty="0">
                <a:ln>
                  <a:noFill/>
                </a:ln>
                <a:solidFill>
                  <a:srgbClr val="CC7832"/>
                </a:solidFill>
                <a:effectLst/>
                <a:latin typeface="Source Code Pro" panose="020B0509030403020204" pitchFamily="49" charset="0"/>
              </a:rPr>
            </a:b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"configuration"</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a:t>
            </a:r>
            <a:r>
              <a:rPr kumimoji="0" lang="en-US" altLang="en-US" sz="1800" b="0" i="0" u="none" strike="noStrike" cap="none" normalizeH="0" baseline="0" dirty="0" err="1">
                <a:ln>
                  <a:noFill/>
                </a:ln>
                <a:solidFill>
                  <a:srgbClr val="9876AA"/>
                </a:solidFill>
                <a:effectLst/>
                <a:latin typeface="Source Code Pro" panose="020B0509030403020204" pitchFamily="49" charset="0"/>
              </a:rPr>
              <a:t>window_size</a:t>
            </a:r>
            <a:r>
              <a:rPr kumimoji="0" lang="en-US" altLang="en-US" sz="1800" b="0" i="0" u="none" strike="noStrike" cap="none" normalizeH="0" baseline="0" dirty="0">
                <a:ln>
                  <a:noFill/>
                </a:ln>
                <a:solidFill>
                  <a:srgbClr val="9876AA"/>
                </a:solidFill>
                <a:effectLst/>
                <a:latin typeface="Source Code Pro" panose="020B0509030403020204" pitchFamily="49" charset="0"/>
              </a:rPr>
              <a:t>"</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"name"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A8759"/>
                </a:solidFill>
                <a:effectLst/>
                <a:latin typeface="Source Code Pro" panose="020B0509030403020204" pitchFamily="49" charset="0"/>
              </a:rPr>
              <a:t>"Readable Name"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808080"/>
                </a:solidFill>
                <a:effectLst/>
                <a:latin typeface="Source Code Pro" panose="020B0509030403020204" pitchFamily="49" charset="0"/>
              </a:rPr>
              <a:t>// One line description of the option</a:t>
            </a:r>
            <a:br>
              <a:rPr kumimoji="0" lang="en-US" altLang="en-US" sz="1800" b="0" i="0" u="none" strike="noStrike" cap="none" normalizeH="0" baseline="0" dirty="0">
                <a:ln>
                  <a:noFill/>
                </a:ln>
                <a:solidFill>
                  <a:srgbClr val="808080"/>
                </a:solidFill>
                <a:effectLst/>
                <a:latin typeface="Source Code Pro" panose="020B0509030403020204" pitchFamily="49" charset="0"/>
              </a:rPr>
            </a:br>
            <a:r>
              <a:rPr kumimoji="0" lang="en-US" altLang="en-US" sz="1800" b="0" i="0" u="none" strike="noStrike" cap="none" normalizeH="0" baseline="0" dirty="0">
                <a:ln>
                  <a:noFill/>
                </a:ln>
                <a:solidFill>
                  <a:srgbClr val="808080"/>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"value"</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r>
              <a:rPr kumimoji="0" lang="en-US" altLang="en-US" sz="1800" b="0" i="0" u="none" strike="noStrike" cap="none" normalizeH="0" baseline="0" dirty="0">
                <a:ln>
                  <a:noFill/>
                </a:ln>
                <a:solidFill>
                  <a:srgbClr val="6897BB"/>
                </a:solidFill>
                <a:effectLst/>
                <a:latin typeface="Source Code Pro" panose="020B0509030403020204" pitchFamily="49" charset="0"/>
              </a:rPr>
              <a:t>1920</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897BB"/>
                </a:solidFill>
                <a:effectLst/>
                <a:latin typeface="Source Code Pro" panose="020B0509030403020204" pitchFamily="49" charset="0"/>
              </a:rPr>
              <a:t>1080</a:t>
            </a:r>
            <a:r>
              <a:rPr kumimoji="0" lang="en-US" altLang="en-US" sz="1800" b="0" i="0" u="none" strike="noStrike" cap="none" normalizeH="0" baseline="0" dirty="0">
                <a:ln>
                  <a:noFill/>
                </a:ln>
                <a:solidFill>
                  <a:srgbClr val="A9B7C6"/>
                </a:solidFill>
                <a:effectLst/>
                <a:latin typeface="Source Code Pro" panose="020B0509030403020204" pitchFamily="49" charset="0"/>
              </a:rPr>
              <a:t>]</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808080"/>
                </a:solidFill>
                <a:effectLst/>
                <a:latin typeface="Source Code Pro" panose="020B0509030403020204" pitchFamily="49" charset="0"/>
              </a:rPr>
              <a:t>// Any value supported by JSON</a:t>
            </a:r>
            <a:br>
              <a:rPr kumimoji="0" lang="en-US" altLang="en-US" sz="1800" b="0" i="0" u="none" strike="noStrike" cap="none" normalizeH="0" baseline="0" dirty="0">
                <a:ln>
                  <a:noFill/>
                </a:ln>
                <a:solidFill>
                  <a:srgbClr val="808080"/>
                </a:solidFill>
                <a:effectLst/>
                <a:latin typeface="Source Code Pro" panose="020B0509030403020204" pitchFamily="49" charset="0"/>
              </a:rPr>
            </a:br>
            <a:r>
              <a:rPr kumimoji="0" lang="en-US" altLang="en-US" sz="1800" b="0" i="0" u="none" strike="noStrike" cap="none" normalizeH="0" baseline="0" dirty="0">
                <a:ln>
                  <a:noFill/>
                </a:ln>
                <a:solidFill>
                  <a:srgbClr val="808080"/>
                </a:solidFill>
                <a:effectLst/>
                <a:latin typeface="Source Code Pro" panose="020B0509030403020204" pitchFamily="49" charset="0"/>
              </a:rPr>
              <a:t>      </a:t>
            </a:r>
            <a:r>
              <a:rPr kumimoji="0" lang="en-US" altLang="en-US" sz="1800" b="0" i="0" u="none" strike="noStrike" cap="none" normalizeH="0" baseline="0" dirty="0">
                <a:ln>
                  <a:noFill/>
                </a:ln>
                <a:solidFill>
                  <a:srgbClr val="9876AA"/>
                </a:solidFill>
                <a:effectLst/>
                <a:latin typeface="Source Code Pro" panose="020B0509030403020204" pitchFamily="49" charset="0"/>
              </a:rPr>
              <a:t>"default"</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r>
              <a:rPr kumimoji="0" lang="en-US" altLang="en-US" sz="1800" b="0" i="0" u="none" strike="noStrike" cap="none" normalizeH="0" baseline="0" dirty="0">
                <a:ln>
                  <a:noFill/>
                </a:ln>
                <a:solidFill>
                  <a:srgbClr val="6897BB"/>
                </a:solidFill>
                <a:effectLst/>
                <a:latin typeface="Source Code Pro" panose="020B0509030403020204" pitchFamily="49" charset="0"/>
              </a:rPr>
              <a:t>1280</a:t>
            </a:r>
            <a:r>
              <a:rPr kumimoji="0" lang="en-US" altLang="en-US" sz="1800" b="0" i="0" u="none" strike="noStrike" cap="none" normalizeH="0" baseline="0" dirty="0">
                <a:ln>
                  <a:noFill/>
                </a:ln>
                <a:solidFill>
                  <a:srgbClr val="CC7832"/>
                </a:solidFill>
                <a:effectLst/>
                <a:latin typeface="Source Code Pro" panose="020B0509030403020204" pitchFamily="49" charset="0"/>
              </a:rPr>
              <a:t>, </a:t>
            </a:r>
            <a:r>
              <a:rPr kumimoji="0" lang="en-US" altLang="en-US" sz="1800" b="0" i="0" u="none" strike="noStrike" cap="none" normalizeH="0" baseline="0" dirty="0">
                <a:ln>
                  <a:noFill/>
                </a:ln>
                <a:solidFill>
                  <a:srgbClr val="6897BB"/>
                </a:solidFill>
                <a:effectLst/>
                <a:latin typeface="Source Code Pro" panose="020B0509030403020204" pitchFamily="49" charset="0"/>
              </a:rPr>
              <a:t>720</a:t>
            </a:r>
            <a:r>
              <a:rPr kumimoji="0" lang="en-US" altLang="en-US" sz="1800" b="0" i="0" u="none" strike="noStrike" cap="none" normalizeH="0" baseline="0" dirty="0">
                <a:ln>
                  <a:noFill/>
                </a:ln>
                <a:solidFill>
                  <a:srgbClr val="A9B7C6"/>
                </a:solidFill>
                <a:effectLst/>
                <a:latin typeface="Source Code Pro" panose="020B0509030403020204" pitchFamily="49" charset="0"/>
              </a:rPr>
              <a:t>]   </a:t>
            </a:r>
            <a:r>
              <a:rPr kumimoji="0" lang="en-US" altLang="en-US" sz="1800" b="0" i="0" u="none" strike="noStrike" cap="none" normalizeH="0" baseline="0" dirty="0">
                <a:ln>
                  <a:noFill/>
                </a:ln>
                <a:solidFill>
                  <a:srgbClr val="808080"/>
                </a:solidFill>
                <a:effectLst/>
                <a:latin typeface="Source Code Pro" panose="020B0509030403020204" pitchFamily="49" charset="0"/>
              </a:rPr>
              <a:t>// Should be the same type of value</a:t>
            </a:r>
            <a:br>
              <a:rPr kumimoji="0" lang="en-US" altLang="en-US" sz="1800" b="0" i="0" u="none" strike="noStrike" cap="none" normalizeH="0" baseline="0" dirty="0">
                <a:ln>
                  <a:noFill/>
                </a:ln>
                <a:solidFill>
                  <a:srgbClr val="808080"/>
                </a:solidFill>
                <a:effectLst/>
                <a:latin typeface="Source Code Pro" panose="020B0509030403020204" pitchFamily="49" charset="0"/>
              </a:rPr>
            </a:br>
            <a:r>
              <a:rPr kumimoji="0" lang="en-US" altLang="en-US" sz="1800" b="0" i="0" u="none" strike="noStrike" cap="none" normalizeH="0" baseline="0" dirty="0">
                <a:ln>
                  <a:noFill/>
                </a:ln>
                <a:solidFill>
                  <a:srgbClr val="808080"/>
                </a:solidFill>
                <a:effectLst/>
                <a:latin typeface="Source Code Pro" panose="020B0509030403020204" pitchFamily="49" charset="0"/>
              </a:rPr>
              <a:t>    </a:t>
            </a:r>
            <a:r>
              <a:rPr kumimoji="0" lang="en-US" altLang="en-US" sz="1800" b="0" i="0" u="none" strike="noStrike" cap="none" normalizeH="0" baseline="0" dirty="0">
                <a:ln>
                  <a:noFill/>
                </a:ln>
                <a:solidFill>
                  <a:srgbClr val="A9B7C6"/>
                </a:solidFill>
                <a:effectLst/>
                <a:latin typeface="Source Code Pro" panose="020B0509030403020204" pitchFamily="49" charset="0"/>
              </a:rPr>
              <a:t>}</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  }</a:t>
            </a:r>
            <a:br>
              <a:rPr kumimoji="0" lang="en-US" altLang="en-US" sz="1800" b="0" i="0" u="none" strike="noStrike" cap="none" normalizeH="0" baseline="0" dirty="0">
                <a:ln>
                  <a:noFill/>
                </a:ln>
                <a:solidFill>
                  <a:srgbClr val="A9B7C6"/>
                </a:solidFill>
                <a:effectLst/>
                <a:latin typeface="Source Code Pro" panose="020B0509030403020204" pitchFamily="49" charset="0"/>
              </a:rPr>
            </a:br>
            <a:r>
              <a:rPr kumimoji="0" lang="en-US" altLang="en-US" sz="1800" b="0" i="0" u="none" strike="noStrike" cap="none" normalizeH="0" baseline="0" dirty="0">
                <a:ln>
                  <a:noFill/>
                </a:ln>
                <a:solidFill>
                  <a:srgbClr val="A9B7C6"/>
                </a:solidFill>
                <a:effectLst/>
                <a:latin typeface="Source Code Pro" panose="020B0509030403020204" pitchFamily="49" charset="0"/>
              </a:rPr>
              <a:t>}</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25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Words>
  <Application>Microsoft Office PowerPoint</Application>
  <PresentationFormat>Widescreen</PresentationFormat>
  <Paragraphs>20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Source Code Pro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Carboni</dc:creator>
  <cp:lastModifiedBy>Federico Carboni</cp:lastModifiedBy>
  <cp:revision>12</cp:revision>
  <dcterms:created xsi:type="dcterms:W3CDTF">2019-03-20T15:40:03Z</dcterms:created>
  <dcterms:modified xsi:type="dcterms:W3CDTF">2019-03-20T17:28:14Z</dcterms:modified>
</cp:coreProperties>
</file>