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>
        <p:scale>
          <a:sx n="33" d="100"/>
          <a:sy n="33" d="100"/>
        </p:scale>
        <p:origin x="127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FCF5-ED71-452C-AF49-C24D3AA127FA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B80-B73B-4690-81F5-413421447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961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FCF5-ED71-452C-AF49-C24D3AA127FA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B80-B73B-4690-81F5-413421447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076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FCF5-ED71-452C-AF49-C24D3AA127FA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B80-B73B-4690-81F5-413421447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44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FCF5-ED71-452C-AF49-C24D3AA127FA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B80-B73B-4690-81F5-413421447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85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FCF5-ED71-452C-AF49-C24D3AA127FA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B80-B73B-4690-81F5-413421447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765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FCF5-ED71-452C-AF49-C24D3AA127FA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B80-B73B-4690-81F5-413421447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283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FCF5-ED71-452C-AF49-C24D3AA127FA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B80-B73B-4690-81F5-413421447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632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FCF5-ED71-452C-AF49-C24D3AA127FA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B80-B73B-4690-81F5-413421447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643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FCF5-ED71-452C-AF49-C24D3AA127FA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B80-B73B-4690-81F5-413421447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149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FCF5-ED71-452C-AF49-C24D3AA127FA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B80-B73B-4690-81F5-413421447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897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FCF5-ED71-452C-AF49-C24D3AA127FA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B80-B73B-4690-81F5-413421447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672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2FCF5-ED71-452C-AF49-C24D3AA127FA}" type="datetimeFigureOut">
              <a:rPr lang="he-IL" smtClean="0"/>
              <a:t>ח'/טבת/תשע"ד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AAB80-B73B-4690-81F5-413421447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292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Html list generator</a:t>
            </a:r>
            <a:br>
              <a:rPr lang="en-US" dirty="0" smtClean="0"/>
            </a:br>
            <a:r>
              <a:rPr lang="en-US" dirty="0" smtClean="0"/>
              <a:t>concept doc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Shachar </a:t>
            </a:r>
            <a:r>
              <a:rPr lang="en-US" dirty="0" err="1" smtClean="0"/>
              <a:t>oz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3939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Currently available: image next to info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441" t="31864" r="50141" b="60394"/>
          <a:stretch/>
        </p:blipFill>
        <p:spPr>
          <a:xfrm>
            <a:off x="0" y="1690688"/>
            <a:ext cx="11916697" cy="16518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08839" y="5132128"/>
            <a:ext cx="45432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Requires bootstrap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217092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Currently available: image gallery slider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7036126" y="5132128"/>
            <a:ext cx="39159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Requires Cycle 2</a:t>
            </a:r>
            <a:endParaRPr lang="he-IL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0417" t="33703" r="10208" b="26297"/>
          <a:stretch/>
        </p:blipFill>
        <p:spPr>
          <a:xfrm>
            <a:off x="0" y="1402048"/>
            <a:ext cx="6408839" cy="36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5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Need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No </a:t>
            </a:r>
            <a:r>
              <a:rPr lang="en-US" dirty="0" err="1" smtClean="0"/>
              <a:t>css</a:t>
            </a:r>
            <a:r>
              <a:rPr lang="en-US" dirty="0" smtClean="0"/>
              <a:t> creator based on graphic design.</a:t>
            </a:r>
          </a:p>
          <a:p>
            <a:pPr algn="l" rtl="0"/>
            <a:r>
              <a:rPr lang="en-US" dirty="0" smtClean="0"/>
              <a:t>You always need a human eye to look on the design and decide how to do it.</a:t>
            </a:r>
          </a:p>
          <a:p>
            <a:pPr algn="l" rtl="0"/>
            <a:r>
              <a:rPr lang="en-US" dirty="0" smtClean="0"/>
              <a:t>High dependency on framework: bootstrap/ foundation/ others. Each framework sets classes and </a:t>
            </a:r>
            <a:r>
              <a:rPr lang="en-US" dirty="0" err="1" smtClean="0"/>
              <a:t>css</a:t>
            </a:r>
            <a:r>
              <a:rPr lang="en-US" dirty="0" smtClean="0"/>
              <a:t> styles that you can use, but you have to be an expert in order to effectively use it.</a:t>
            </a:r>
          </a:p>
          <a:p>
            <a:pPr algn="l" rtl="0"/>
            <a:r>
              <a:rPr lang="en-US" dirty="0" smtClean="0"/>
              <a:t>And above all, graphic designers always change their mind. Which might cost the developer with extra hard work replacing the hard coded html code, while keeping the real data safe.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4704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Goal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3842" cy="4351338"/>
          </a:xfrm>
        </p:spPr>
        <p:txBody>
          <a:bodyPr numCol="1">
            <a:normAutofit fontScale="55000" lnSpcReduction="20000"/>
          </a:bodyPr>
          <a:lstStyle/>
          <a:p>
            <a:pPr algn="l" rtl="0"/>
            <a:r>
              <a:rPr lang="en-US" dirty="0" smtClean="0"/>
              <a:t>Add your data</a:t>
            </a:r>
          </a:p>
          <a:p>
            <a:pPr lvl="1" algn="l" rtl="0"/>
            <a:r>
              <a:rPr lang="en-US" dirty="0" smtClean="0"/>
              <a:t>Upload all your data, divided into objects.</a:t>
            </a:r>
          </a:p>
          <a:p>
            <a:pPr lvl="2" algn="l" rtl="0"/>
            <a:r>
              <a:rPr lang="en-US" dirty="0" smtClean="0"/>
              <a:t>you actually create some sort of data base from your content</a:t>
            </a:r>
          </a:p>
          <a:p>
            <a:pPr lvl="2" algn="l" rtl="0"/>
            <a:r>
              <a:rPr lang="en-US" dirty="0" smtClean="0"/>
              <a:t>Data is saved in the same formation whatever design you create. Change the data – and the design automatically updates.</a:t>
            </a:r>
          </a:p>
          <a:p>
            <a:pPr lvl="1" algn="l" rtl="0"/>
            <a:endParaRPr lang="he-IL" dirty="0" smtClean="0"/>
          </a:p>
          <a:p>
            <a:pPr algn="l" rtl="0"/>
            <a:r>
              <a:rPr lang="en-US" dirty="0" smtClean="0"/>
              <a:t>Design your item visually</a:t>
            </a:r>
          </a:p>
          <a:p>
            <a:pPr lvl="1" algn="l" rtl="0"/>
            <a:r>
              <a:rPr lang="en-US" dirty="0" smtClean="0"/>
              <a:t>Use real content: image, title, description, date, links, tags. </a:t>
            </a:r>
            <a:endParaRPr lang="en-US" dirty="0"/>
          </a:p>
          <a:p>
            <a:pPr lvl="2" algn="l" rtl="0"/>
            <a:r>
              <a:rPr lang="en-US" dirty="0" smtClean="0"/>
              <a:t>You can play with all the data fields you entered to the system.</a:t>
            </a:r>
          </a:p>
          <a:p>
            <a:pPr lvl="1" algn="l" rtl="0"/>
            <a:r>
              <a:rPr lang="en-US" dirty="0" smtClean="0"/>
              <a:t>Design graphically with a visual interface:</a:t>
            </a:r>
          </a:p>
          <a:p>
            <a:pPr lvl="2" algn="l" rtl="0"/>
            <a:r>
              <a:rPr lang="en-US" dirty="0" smtClean="0"/>
              <a:t>Edit images: crop, stretch, image effect </a:t>
            </a:r>
          </a:p>
          <a:p>
            <a:pPr lvl="2" algn="l" rtl="0"/>
            <a:r>
              <a:rPr lang="en-US" dirty="0" smtClean="0"/>
              <a:t>Write text, edit fonts and sizes, colors </a:t>
            </a:r>
          </a:p>
          <a:p>
            <a:pPr lvl="2" algn="l" rtl="0"/>
            <a:r>
              <a:rPr lang="en-US" dirty="0" smtClean="0"/>
              <a:t>Set date format</a:t>
            </a:r>
          </a:p>
          <a:p>
            <a:pPr lvl="1" algn="l" rtl="0"/>
            <a:r>
              <a:rPr lang="en-US" dirty="0" smtClean="0"/>
              <a:t>Define visual states (interactivity)</a:t>
            </a:r>
          </a:p>
          <a:p>
            <a:pPr lvl="2" algn="l" rtl="0"/>
            <a:r>
              <a:rPr lang="en-US" dirty="0" smtClean="0"/>
              <a:t>3 main states: Idle state; hover state; click state. </a:t>
            </a:r>
          </a:p>
          <a:p>
            <a:pPr lvl="2" algn="l" rtl="0"/>
            <a:r>
              <a:rPr lang="en-US" dirty="0" smtClean="0"/>
              <a:t>Maybe more?</a:t>
            </a:r>
          </a:p>
          <a:p>
            <a:pPr lvl="1" algn="l" rtl="0"/>
            <a:r>
              <a:rPr lang="en-US" dirty="0" smtClean="0"/>
              <a:t>See results in real time on the entire list </a:t>
            </a:r>
          </a:p>
          <a:p>
            <a:pPr lvl="1" algn="l" rtl="0"/>
            <a:r>
              <a:rPr lang="en-US" dirty="0" smtClean="0"/>
              <a:t>Option: select a design from other users</a:t>
            </a:r>
          </a:p>
          <a:p>
            <a:pPr lvl="1" algn="l" rtl="0"/>
            <a:r>
              <a:rPr lang="en-US" dirty="0" smtClean="0"/>
              <a:t>Option: set responsive visual state (according to the width of the parent list)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00537" y="3400926"/>
            <a:ext cx="5273842" cy="2705268"/>
          </a:xfrm>
          <a:prstGeom prst="rect">
            <a:avLst/>
          </a:prstGeom>
        </p:spPr>
        <p:txBody>
          <a:bodyPr vert="horz" lIns="91440" tIns="45720" rIns="91440" bIns="45720" numCol="1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 smtClean="0"/>
              <a:t>Embed the html code in your site easily</a:t>
            </a:r>
          </a:p>
          <a:p>
            <a:pPr lvl="1" algn="l" rtl="0"/>
            <a:r>
              <a:rPr lang="en-US" sz="1600" dirty="0" smtClean="0"/>
              <a:t>Generate the </a:t>
            </a:r>
            <a:r>
              <a:rPr lang="en-US" sz="1600" dirty="0" err="1" smtClean="0"/>
              <a:t>css</a:t>
            </a:r>
            <a:r>
              <a:rPr lang="en-US" sz="1600" dirty="0" smtClean="0"/>
              <a:t> file (and 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 if needed) </a:t>
            </a:r>
          </a:p>
          <a:p>
            <a:pPr lvl="2" algn="l" rtl="0"/>
            <a:r>
              <a:rPr lang="en-US" sz="1400" dirty="0" smtClean="0"/>
              <a:t>If  depends on a framework, you get that too.</a:t>
            </a:r>
          </a:p>
          <a:p>
            <a:pPr lvl="1" algn="l" rtl="0"/>
            <a:r>
              <a:rPr lang="en-US" sz="1600" dirty="0" smtClean="0"/>
              <a:t>step-by-step instructions of how and where to place the code in your file to get it to work.</a:t>
            </a:r>
          </a:p>
          <a:p>
            <a:pPr lvl="1" algn="l" rtl="0"/>
            <a:endParaRPr lang="en-US" sz="1600" dirty="0" smtClean="0"/>
          </a:p>
          <a:p>
            <a:pPr algn="l" rtl="0"/>
            <a:r>
              <a:rPr lang="en-US" sz="1800" dirty="0" smtClean="0"/>
              <a:t>Share your design</a:t>
            </a:r>
          </a:p>
          <a:p>
            <a:pPr lvl="1" algn="l" rtl="0"/>
            <a:r>
              <a:rPr lang="en-US" sz="1600" dirty="0" smtClean="0"/>
              <a:t>If you want, you can share your design with the world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5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Use cases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Design the way a blog post is shown in the blog page.</a:t>
            </a:r>
          </a:p>
          <a:p>
            <a:pPr algn="l" rtl="0"/>
            <a:r>
              <a:rPr lang="en-US" dirty="0" smtClean="0"/>
              <a:t>Design a list of projects in portfolio. Or lectures; publications; </a:t>
            </a:r>
          </a:p>
          <a:p>
            <a:pPr algn="l" rtl="0"/>
            <a:r>
              <a:rPr lang="en-US" dirty="0" smtClean="0"/>
              <a:t>Great for any type of list / gallery of items that are presented in similar way.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414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Similar projects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Divshot</a:t>
            </a:r>
            <a:r>
              <a:rPr lang="en-US" dirty="0"/>
              <a:t> </a:t>
            </a:r>
            <a:r>
              <a:rPr lang="en-US" dirty="0" smtClean="0"/>
              <a:t>.com – design static sites using bootstrap/ foundation frameworks</a:t>
            </a:r>
          </a:p>
          <a:p>
            <a:pPr algn="l" rtl="0"/>
            <a:r>
              <a:rPr lang="en-US" dirty="0" err="1" smtClean="0"/>
              <a:t>Wufoo</a:t>
            </a:r>
            <a:r>
              <a:rPr lang="en-US" dirty="0" smtClean="0"/>
              <a:t> .com – design forms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7559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Sample designs </a:t>
            </a:r>
            <a:endParaRPr lang="he-IL" dirty="0"/>
          </a:p>
        </p:txBody>
      </p:sp>
      <p:pic>
        <p:nvPicPr>
          <p:cNvPr id="1028" name="Picture 4" descr="http://revolucionlibrary.files.wordpress.com/2009/02/revolucio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3714750"/>
            <a:ext cx="47148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hack7mc.com/wp-content/uploads/ahref/lh4.ggpht.com/episode_select5B95D.png?9707a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4750"/>
            <a:ext cx="5634956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85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Sample designs </a:t>
            </a:r>
            <a:endParaRPr lang="he-IL" dirty="0"/>
          </a:p>
        </p:txBody>
      </p:sp>
      <p:pic>
        <p:nvPicPr>
          <p:cNvPr id="4098" name="Picture 2" descr="http://i.stack.imgur.com/co09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6235277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designshack.co.uk/wp-content/uploads/copypastelist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341" y="1690688"/>
            <a:ext cx="5249659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99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Sample designs </a:t>
            </a:r>
            <a:endParaRPr lang="he-IL" dirty="0"/>
          </a:p>
        </p:txBody>
      </p:sp>
      <p:pic>
        <p:nvPicPr>
          <p:cNvPr id="3" name="Picture 2" descr="http://www.mymovies.dk/media/5165/01%20-%20Library%20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24"/>
            <a:ext cx="485775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images.collectorz.com/movie/screenshots/vista-mce/mce11_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90688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68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9742" t="8624" r="19355" b="6387"/>
          <a:stretch/>
        </p:blipFill>
        <p:spPr>
          <a:xfrm>
            <a:off x="0" y="1932038"/>
            <a:ext cx="2153862" cy="49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5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418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Html list generator concept doc</vt:lpstr>
      <vt:lpstr>Need</vt:lpstr>
      <vt:lpstr>Goal</vt:lpstr>
      <vt:lpstr>Use cases</vt:lpstr>
      <vt:lpstr>Similar projects</vt:lpstr>
      <vt:lpstr>Sample designs </vt:lpstr>
      <vt:lpstr>Sample designs </vt:lpstr>
      <vt:lpstr>Sample designs </vt:lpstr>
      <vt:lpstr>PowerPoint Presentation</vt:lpstr>
      <vt:lpstr>Currently available: image next to info</vt:lpstr>
      <vt:lpstr>Currently available: image gallery slider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list generator concept doc</dc:title>
  <dc:creator>Oz, Shachar</dc:creator>
  <cp:lastModifiedBy>Oz, Shachar</cp:lastModifiedBy>
  <cp:revision>17</cp:revision>
  <dcterms:created xsi:type="dcterms:W3CDTF">2013-12-09T18:49:01Z</dcterms:created>
  <dcterms:modified xsi:type="dcterms:W3CDTF">2013-12-11T19:10:02Z</dcterms:modified>
</cp:coreProperties>
</file>