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6"/>
  </p:handoutMasterIdLst>
  <p:sldIdLst>
    <p:sldId id="256" r:id="rId2"/>
    <p:sldId id="269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4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2118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90"/>
    </p:cViewPr>
  </p:sorterViewPr>
  <p:notesViewPr>
    <p:cSldViewPr snapToGrid="0">
      <p:cViewPr varScale="1">
        <p:scale>
          <a:sx n="121" d="100"/>
          <a:sy n="121" d="100"/>
        </p:scale>
        <p:origin x="76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0B4707-9102-45F4-90A0-8F2B029ABC2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L"/>
        </a:p>
      </dgm:t>
    </dgm:pt>
    <dgm:pt modelId="{913D032E-60FB-4FC1-A00B-D6BD5D442320}">
      <dgm:prSet phldrT="[Text]"/>
      <dgm:spPr/>
      <dgm:t>
        <a:bodyPr/>
        <a:lstStyle/>
        <a:p>
          <a:r>
            <a:rPr lang="en-US" dirty="0"/>
            <a:t>The compiler takes source code you can read and write</a:t>
          </a:r>
          <a:endParaRPr lang="en-IL" dirty="0"/>
        </a:p>
      </dgm:t>
    </dgm:pt>
    <dgm:pt modelId="{A39985CB-2946-418D-9414-C40233CF88FF}" type="parTrans" cxnId="{9BD6A5AD-C1ED-437F-8C09-82F0DA2CF6AE}">
      <dgm:prSet/>
      <dgm:spPr/>
      <dgm:t>
        <a:bodyPr/>
        <a:lstStyle/>
        <a:p>
          <a:endParaRPr lang="en-IL"/>
        </a:p>
      </dgm:t>
    </dgm:pt>
    <dgm:pt modelId="{63C869A0-A0AA-4197-9F0D-E395BABEC016}" type="sibTrans" cxnId="{9BD6A5AD-C1ED-437F-8C09-82F0DA2CF6AE}">
      <dgm:prSet/>
      <dgm:spPr/>
      <dgm:t>
        <a:bodyPr/>
        <a:lstStyle/>
        <a:p>
          <a:endParaRPr lang="en-IL"/>
        </a:p>
      </dgm:t>
    </dgm:pt>
    <dgm:pt modelId="{BB549DAB-4DC5-48DB-B580-E50239B06340}">
      <dgm:prSet phldrT="[Text]"/>
      <dgm:spPr/>
      <dgm:t>
        <a:bodyPr/>
        <a:lstStyle/>
        <a:p>
          <a:r>
            <a:rPr lang="en-US" dirty="0"/>
            <a:t>Transforms it into a different format</a:t>
          </a:r>
          <a:endParaRPr lang="en-IL" dirty="0"/>
        </a:p>
      </dgm:t>
    </dgm:pt>
    <dgm:pt modelId="{84648EB8-AE73-4887-ACB8-34FBE50B50DE}" type="parTrans" cxnId="{3A9BC1CA-3263-4CF1-8FC0-86A88C6265BA}">
      <dgm:prSet/>
      <dgm:spPr/>
      <dgm:t>
        <a:bodyPr/>
        <a:lstStyle/>
        <a:p>
          <a:endParaRPr lang="en-IL"/>
        </a:p>
      </dgm:t>
    </dgm:pt>
    <dgm:pt modelId="{FE0C8E40-43A7-490D-801A-E2AFD836D2BE}" type="sibTrans" cxnId="{3A9BC1CA-3263-4CF1-8FC0-86A88C6265BA}">
      <dgm:prSet/>
      <dgm:spPr/>
      <dgm:t>
        <a:bodyPr/>
        <a:lstStyle/>
        <a:p>
          <a:endParaRPr lang="en-IL"/>
        </a:p>
      </dgm:t>
    </dgm:pt>
    <dgm:pt modelId="{766BBE1C-2F7C-4054-B93C-73920EA82A2F}">
      <dgm:prSet phldrT="[Text]"/>
      <dgm:spPr/>
      <dgm:t>
        <a:bodyPr/>
        <a:lstStyle/>
        <a:p>
          <a:r>
            <a:rPr lang="en-US" dirty="0"/>
            <a:t>The output is generally called an object file</a:t>
          </a:r>
          <a:endParaRPr lang="en-IL" dirty="0"/>
        </a:p>
      </dgm:t>
    </dgm:pt>
    <dgm:pt modelId="{DF688BB3-4C38-434B-87C0-6C6642F057DD}" type="parTrans" cxnId="{9D1566E0-E158-42AA-A781-38C68CA6DA88}">
      <dgm:prSet/>
      <dgm:spPr/>
      <dgm:t>
        <a:bodyPr/>
        <a:lstStyle/>
        <a:p>
          <a:endParaRPr lang="en-IL"/>
        </a:p>
      </dgm:t>
    </dgm:pt>
    <dgm:pt modelId="{9F2C45B7-C385-4A0F-8D92-32D54947DED8}" type="sibTrans" cxnId="{9D1566E0-E158-42AA-A781-38C68CA6DA88}">
      <dgm:prSet/>
      <dgm:spPr/>
      <dgm:t>
        <a:bodyPr/>
        <a:lstStyle/>
        <a:p>
          <a:endParaRPr lang="en-IL"/>
        </a:p>
      </dgm:t>
    </dgm:pt>
    <dgm:pt modelId="{C29B20E8-C53D-44D4-8B89-A9CB0687CE4E}">
      <dgm:prSet phldrT="[Text]"/>
      <dgm:spPr/>
      <dgm:t>
        <a:bodyPr/>
        <a:lstStyle/>
        <a:p>
          <a:r>
            <a:rPr lang="en-US" dirty="0"/>
            <a:t>If something is wrong, the compiler gives you error messages</a:t>
          </a:r>
          <a:endParaRPr lang="en-IL" dirty="0"/>
        </a:p>
      </dgm:t>
    </dgm:pt>
    <dgm:pt modelId="{A174B41A-0277-4F4D-AD3B-3CCB9C74DEE5}" type="parTrans" cxnId="{C0733667-7E6E-458D-87D9-3BC7D0177288}">
      <dgm:prSet/>
      <dgm:spPr/>
      <dgm:t>
        <a:bodyPr/>
        <a:lstStyle/>
        <a:p>
          <a:endParaRPr lang="en-IL"/>
        </a:p>
      </dgm:t>
    </dgm:pt>
    <dgm:pt modelId="{AA51F06C-2A04-4697-9163-96806AD10EE2}" type="sibTrans" cxnId="{C0733667-7E6E-458D-87D9-3BC7D0177288}">
      <dgm:prSet/>
      <dgm:spPr/>
      <dgm:t>
        <a:bodyPr/>
        <a:lstStyle/>
        <a:p>
          <a:endParaRPr lang="en-IL"/>
        </a:p>
      </dgm:t>
    </dgm:pt>
    <dgm:pt modelId="{9678ABDD-E487-4B4D-AADA-04787F4EF3FB}">
      <dgm:prSet phldrT="[Text]"/>
      <dgm:spPr/>
      <dgm:t>
        <a:bodyPr/>
        <a:lstStyle/>
        <a:p>
          <a:r>
            <a:rPr lang="en-US" dirty="0"/>
            <a:t>The linker links all these object files together and create an executable file (exe)</a:t>
          </a:r>
          <a:endParaRPr lang="en-IL" dirty="0"/>
        </a:p>
      </dgm:t>
    </dgm:pt>
    <dgm:pt modelId="{12C9EA65-94A5-4923-9731-A3DB5472DDFC}" type="parTrans" cxnId="{79421424-0011-420F-B395-B9B6D98C4520}">
      <dgm:prSet/>
      <dgm:spPr/>
      <dgm:t>
        <a:bodyPr/>
        <a:lstStyle/>
        <a:p>
          <a:endParaRPr lang="en-IL"/>
        </a:p>
      </dgm:t>
    </dgm:pt>
    <dgm:pt modelId="{7177733B-C48D-48C2-BEC3-1548749045EA}" type="sibTrans" cxnId="{79421424-0011-420F-B395-B9B6D98C4520}">
      <dgm:prSet/>
      <dgm:spPr/>
      <dgm:t>
        <a:bodyPr/>
        <a:lstStyle/>
        <a:p>
          <a:endParaRPr lang="en-IL"/>
        </a:p>
      </dgm:t>
    </dgm:pt>
    <dgm:pt modelId="{6C333A64-5ABD-4BB0-A676-39004E8CE269}" type="pres">
      <dgm:prSet presAssocID="{AA0B4707-9102-45F4-90A0-8F2B029ABC2E}" presName="diagram" presStyleCnt="0">
        <dgm:presLayoutVars>
          <dgm:dir/>
          <dgm:resizeHandles val="exact"/>
        </dgm:presLayoutVars>
      </dgm:prSet>
      <dgm:spPr/>
    </dgm:pt>
    <dgm:pt modelId="{71AEA6B6-4E81-4C9A-89FF-B2CD6494195E}" type="pres">
      <dgm:prSet presAssocID="{913D032E-60FB-4FC1-A00B-D6BD5D442320}" presName="node" presStyleLbl="node1" presStyleIdx="0" presStyleCnt="5">
        <dgm:presLayoutVars>
          <dgm:bulletEnabled val="1"/>
        </dgm:presLayoutVars>
      </dgm:prSet>
      <dgm:spPr/>
    </dgm:pt>
    <dgm:pt modelId="{93469E1C-062A-4B7E-9400-242B7027701E}" type="pres">
      <dgm:prSet presAssocID="{63C869A0-A0AA-4197-9F0D-E395BABEC016}" presName="sibTrans" presStyleCnt="0"/>
      <dgm:spPr/>
    </dgm:pt>
    <dgm:pt modelId="{41E24DA7-D60A-4F24-A10F-B7F583A32DBB}" type="pres">
      <dgm:prSet presAssocID="{BB549DAB-4DC5-48DB-B580-E50239B06340}" presName="node" presStyleLbl="node1" presStyleIdx="1" presStyleCnt="5">
        <dgm:presLayoutVars>
          <dgm:bulletEnabled val="1"/>
        </dgm:presLayoutVars>
      </dgm:prSet>
      <dgm:spPr/>
    </dgm:pt>
    <dgm:pt modelId="{83D36CB6-52A7-43F4-A849-D5326A81B937}" type="pres">
      <dgm:prSet presAssocID="{FE0C8E40-43A7-490D-801A-E2AFD836D2BE}" presName="sibTrans" presStyleCnt="0"/>
      <dgm:spPr/>
    </dgm:pt>
    <dgm:pt modelId="{4714A608-4730-4DC1-9DB0-EBBFEFAC56E9}" type="pres">
      <dgm:prSet presAssocID="{C29B20E8-C53D-44D4-8B89-A9CB0687CE4E}" presName="node" presStyleLbl="node1" presStyleIdx="2" presStyleCnt="5">
        <dgm:presLayoutVars>
          <dgm:bulletEnabled val="1"/>
        </dgm:presLayoutVars>
      </dgm:prSet>
      <dgm:spPr/>
    </dgm:pt>
    <dgm:pt modelId="{67824108-CE14-41A0-9DDC-6A4B299ED603}" type="pres">
      <dgm:prSet presAssocID="{AA51F06C-2A04-4697-9163-96806AD10EE2}" presName="sibTrans" presStyleCnt="0"/>
      <dgm:spPr/>
    </dgm:pt>
    <dgm:pt modelId="{CA551520-DEAD-4A10-BCEF-8905E30C8012}" type="pres">
      <dgm:prSet presAssocID="{766BBE1C-2F7C-4054-B93C-73920EA82A2F}" presName="node" presStyleLbl="node1" presStyleIdx="3" presStyleCnt="5">
        <dgm:presLayoutVars>
          <dgm:bulletEnabled val="1"/>
        </dgm:presLayoutVars>
      </dgm:prSet>
      <dgm:spPr/>
    </dgm:pt>
    <dgm:pt modelId="{222FD397-CE8B-4DED-9C50-01DB726BAC28}" type="pres">
      <dgm:prSet presAssocID="{9F2C45B7-C385-4A0F-8D92-32D54947DED8}" presName="sibTrans" presStyleCnt="0"/>
      <dgm:spPr/>
    </dgm:pt>
    <dgm:pt modelId="{97B5678E-0AFA-48E6-8C8E-98A388BA129F}" type="pres">
      <dgm:prSet presAssocID="{9678ABDD-E487-4B4D-AADA-04787F4EF3FB}" presName="node" presStyleLbl="node1" presStyleIdx="4" presStyleCnt="5">
        <dgm:presLayoutVars>
          <dgm:bulletEnabled val="1"/>
        </dgm:presLayoutVars>
      </dgm:prSet>
      <dgm:spPr/>
    </dgm:pt>
  </dgm:ptLst>
  <dgm:cxnLst>
    <dgm:cxn modelId="{63E15D0D-D775-480E-90F6-477BA62A13FC}" type="presOf" srcId="{AA0B4707-9102-45F4-90A0-8F2B029ABC2E}" destId="{6C333A64-5ABD-4BB0-A676-39004E8CE269}" srcOrd="0" destOrd="0" presId="urn:microsoft.com/office/officeart/2005/8/layout/default"/>
    <dgm:cxn modelId="{79421424-0011-420F-B395-B9B6D98C4520}" srcId="{AA0B4707-9102-45F4-90A0-8F2B029ABC2E}" destId="{9678ABDD-E487-4B4D-AADA-04787F4EF3FB}" srcOrd="4" destOrd="0" parTransId="{12C9EA65-94A5-4923-9731-A3DB5472DDFC}" sibTransId="{7177733B-C48D-48C2-BEC3-1548749045EA}"/>
    <dgm:cxn modelId="{E5FE8042-09FF-4D28-B2BA-B2BD670F9B67}" type="presOf" srcId="{9678ABDD-E487-4B4D-AADA-04787F4EF3FB}" destId="{97B5678E-0AFA-48E6-8C8E-98A388BA129F}" srcOrd="0" destOrd="0" presId="urn:microsoft.com/office/officeart/2005/8/layout/default"/>
    <dgm:cxn modelId="{5939DB46-97E9-45AF-BB0A-F85DD3D34D25}" type="presOf" srcId="{BB549DAB-4DC5-48DB-B580-E50239B06340}" destId="{41E24DA7-D60A-4F24-A10F-B7F583A32DBB}" srcOrd="0" destOrd="0" presId="urn:microsoft.com/office/officeart/2005/8/layout/default"/>
    <dgm:cxn modelId="{C0733667-7E6E-458D-87D9-3BC7D0177288}" srcId="{AA0B4707-9102-45F4-90A0-8F2B029ABC2E}" destId="{C29B20E8-C53D-44D4-8B89-A9CB0687CE4E}" srcOrd="2" destOrd="0" parTransId="{A174B41A-0277-4F4D-AD3B-3CCB9C74DEE5}" sibTransId="{AA51F06C-2A04-4697-9163-96806AD10EE2}"/>
    <dgm:cxn modelId="{55911F59-E5EE-4806-BF7B-9AA459054AA4}" type="presOf" srcId="{766BBE1C-2F7C-4054-B93C-73920EA82A2F}" destId="{CA551520-DEAD-4A10-BCEF-8905E30C8012}" srcOrd="0" destOrd="0" presId="urn:microsoft.com/office/officeart/2005/8/layout/default"/>
    <dgm:cxn modelId="{9BD6A5AD-C1ED-437F-8C09-82F0DA2CF6AE}" srcId="{AA0B4707-9102-45F4-90A0-8F2B029ABC2E}" destId="{913D032E-60FB-4FC1-A00B-D6BD5D442320}" srcOrd="0" destOrd="0" parTransId="{A39985CB-2946-418D-9414-C40233CF88FF}" sibTransId="{63C869A0-A0AA-4197-9F0D-E395BABEC016}"/>
    <dgm:cxn modelId="{BCC1B8C3-649A-4B92-8FFE-BA140E4B9931}" type="presOf" srcId="{913D032E-60FB-4FC1-A00B-D6BD5D442320}" destId="{71AEA6B6-4E81-4C9A-89FF-B2CD6494195E}" srcOrd="0" destOrd="0" presId="urn:microsoft.com/office/officeart/2005/8/layout/default"/>
    <dgm:cxn modelId="{5D1D1CC7-F8C9-4390-8697-01E12C0F7E7D}" type="presOf" srcId="{C29B20E8-C53D-44D4-8B89-A9CB0687CE4E}" destId="{4714A608-4730-4DC1-9DB0-EBBFEFAC56E9}" srcOrd="0" destOrd="0" presId="urn:microsoft.com/office/officeart/2005/8/layout/default"/>
    <dgm:cxn modelId="{3A9BC1CA-3263-4CF1-8FC0-86A88C6265BA}" srcId="{AA0B4707-9102-45F4-90A0-8F2B029ABC2E}" destId="{BB549DAB-4DC5-48DB-B580-E50239B06340}" srcOrd="1" destOrd="0" parTransId="{84648EB8-AE73-4887-ACB8-34FBE50B50DE}" sibTransId="{FE0C8E40-43A7-490D-801A-E2AFD836D2BE}"/>
    <dgm:cxn modelId="{9D1566E0-E158-42AA-A781-38C68CA6DA88}" srcId="{AA0B4707-9102-45F4-90A0-8F2B029ABC2E}" destId="{766BBE1C-2F7C-4054-B93C-73920EA82A2F}" srcOrd="3" destOrd="0" parTransId="{DF688BB3-4C38-434B-87C0-6C6642F057DD}" sibTransId="{9F2C45B7-C385-4A0F-8D92-32D54947DED8}"/>
    <dgm:cxn modelId="{858164F7-BFB0-4EE5-8482-5A4623E4C1E5}" type="presParOf" srcId="{6C333A64-5ABD-4BB0-A676-39004E8CE269}" destId="{71AEA6B6-4E81-4C9A-89FF-B2CD6494195E}" srcOrd="0" destOrd="0" presId="urn:microsoft.com/office/officeart/2005/8/layout/default"/>
    <dgm:cxn modelId="{A8B38AFF-B3E7-427B-BDC3-15802872B052}" type="presParOf" srcId="{6C333A64-5ABD-4BB0-A676-39004E8CE269}" destId="{93469E1C-062A-4B7E-9400-242B7027701E}" srcOrd="1" destOrd="0" presId="urn:microsoft.com/office/officeart/2005/8/layout/default"/>
    <dgm:cxn modelId="{FC760B9E-1D78-4DCF-AFC3-1EC74A612151}" type="presParOf" srcId="{6C333A64-5ABD-4BB0-A676-39004E8CE269}" destId="{41E24DA7-D60A-4F24-A10F-B7F583A32DBB}" srcOrd="2" destOrd="0" presId="urn:microsoft.com/office/officeart/2005/8/layout/default"/>
    <dgm:cxn modelId="{CEBC6E51-8FA9-4EA7-9091-D1A465FEACE7}" type="presParOf" srcId="{6C333A64-5ABD-4BB0-A676-39004E8CE269}" destId="{83D36CB6-52A7-43F4-A849-D5326A81B937}" srcOrd="3" destOrd="0" presId="urn:microsoft.com/office/officeart/2005/8/layout/default"/>
    <dgm:cxn modelId="{80636408-189A-4FC3-9266-4C78511F37CA}" type="presParOf" srcId="{6C333A64-5ABD-4BB0-A676-39004E8CE269}" destId="{4714A608-4730-4DC1-9DB0-EBBFEFAC56E9}" srcOrd="4" destOrd="0" presId="urn:microsoft.com/office/officeart/2005/8/layout/default"/>
    <dgm:cxn modelId="{499E57FA-9977-4289-9081-B647A0B4F898}" type="presParOf" srcId="{6C333A64-5ABD-4BB0-A676-39004E8CE269}" destId="{67824108-CE14-41A0-9DDC-6A4B299ED603}" srcOrd="5" destOrd="0" presId="urn:microsoft.com/office/officeart/2005/8/layout/default"/>
    <dgm:cxn modelId="{1FBBAC3C-BFB7-40E7-840B-3DF570CB0800}" type="presParOf" srcId="{6C333A64-5ABD-4BB0-A676-39004E8CE269}" destId="{CA551520-DEAD-4A10-BCEF-8905E30C8012}" srcOrd="6" destOrd="0" presId="urn:microsoft.com/office/officeart/2005/8/layout/default"/>
    <dgm:cxn modelId="{F2EFD6E7-4E98-4747-A083-BE413FF76755}" type="presParOf" srcId="{6C333A64-5ABD-4BB0-A676-39004E8CE269}" destId="{222FD397-CE8B-4DED-9C50-01DB726BAC28}" srcOrd="7" destOrd="0" presId="urn:microsoft.com/office/officeart/2005/8/layout/default"/>
    <dgm:cxn modelId="{5B2E0BE6-5586-4751-A019-E6FFAB492B56}" type="presParOf" srcId="{6C333A64-5ABD-4BB0-A676-39004E8CE269}" destId="{97B5678E-0AFA-48E6-8C8E-98A388BA129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AEA6B6-4E81-4C9A-89FF-B2CD6494195E}">
      <dsp:nvSpPr>
        <dsp:cNvPr id="0" name=""/>
        <dsp:cNvSpPr/>
      </dsp:nvSpPr>
      <dsp:spPr>
        <a:xfrm>
          <a:off x="468120" y="1871"/>
          <a:ext cx="2337033" cy="1402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compiler takes source code you can read and write</a:t>
          </a:r>
          <a:endParaRPr lang="en-IL" sz="1700" kern="1200" dirty="0"/>
        </a:p>
      </dsp:txBody>
      <dsp:txXfrm>
        <a:off x="468120" y="1871"/>
        <a:ext cx="2337033" cy="1402220"/>
      </dsp:txXfrm>
    </dsp:sp>
    <dsp:sp modelId="{41E24DA7-D60A-4F24-A10F-B7F583A32DBB}">
      <dsp:nvSpPr>
        <dsp:cNvPr id="0" name=""/>
        <dsp:cNvSpPr/>
      </dsp:nvSpPr>
      <dsp:spPr>
        <a:xfrm>
          <a:off x="3038857" y="1871"/>
          <a:ext cx="2337033" cy="1402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Transforms it into a different format</a:t>
          </a:r>
          <a:endParaRPr lang="en-IL" sz="1700" kern="1200" dirty="0"/>
        </a:p>
      </dsp:txBody>
      <dsp:txXfrm>
        <a:off x="3038857" y="1871"/>
        <a:ext cx="2337033" cy="1402220"/>
      </dsp:txXfrm>
    </dsp:sp>
    <dsp:sp modelId="{4714A608-4730-4DC1-9DB0-EBBFEFAC56E9}">
      <dsp:nvSpPr>
        <dsp:cNvPr id="0" name=""/>
        <dsp:cNvSpPr/>
      </dsp:nvSpPr>
      <dsp:spPr>
        <a:xfrm>
          <a:off x="468120" y="1637794"/>
          <a:ext cx="2337033" cy="1402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If something is wrong, the compiler gives you error messages</a:t>
          </a:r>
          <a:endParaRPr lang="en-IL" sz="1700" kern="1200" dirty="0"/>
        </a:p>
      </dsp:txBody>
      <dsp:txXfrm>
        <a:off x="468120" y="1637794"/>
        <a:ext cx="2337033" cy="1402220"/>
      </dsp:txXfrm>
    </dsp:sp>
    <dsp:sp modelId="{CA551520-DEAD-4A10-BCEF-8905E30C8012}">
      <dsp:nvSpPr>
        <dsp:cNvPr id="0" name=""/>
        <dsp:cNvSpPr/>
      </dsp:nvSpPr>
      <dsp:spPr>
        <a:xfrm>
          <a:off x="3038857" y="1637794"/>
          <a:ext cx="2337033" cy="1402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output is generally called an object file</a:t>
          </a:r>
          <a:endParaRPr lang="en-IL" sz="1700" kern="1200" dirty="0"/>
        </a:p>
      </dsp:txBody>
      <dsp:txXfrm>
        <a:off x="3038857" y="1637794"/>
        <a:ext cx="2337033" cy="1402220"/>
      </dsp:txXfrm>
    </dsp:sp>
    <dsp:sp modelId="{97B5678E-0AFA-48E6-8C8E-98A388BA129F}">
      <dsp:nvSpPr>
        <dsp:cNvPr id="0" name=""/>
        <dsp:cNvSpPr/>
      </dsp:nvSpPr>
      <dsp:spPr>
        <a:xfrm>
          <a:off x="1753488" y="3273718"/>
          <a:ext cx="2337033" cy="1402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linker links all these object files together and create an executable file (exe)</a:t>
          </a:r>
          <a:endParaRPr lang="en-IL" sz="1700" kern="1200" dirty="0"/>
        </a:p>
      </dsp:txBody>
      <dsp:txXfrm>
        <a:off x="1753488" y="3273718"/>
        <a:ext cx="2337033" cy="1402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10722C-45D6-58DD-2742-E11D3DF7B6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79610-F06A-E390-98FC-00EA6C519F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30043-EE85-4B6C-A802-3E6B16F216A2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FC5D6-C009-22C9-A200-02ED116292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D51A6-B477-0985-324A-00C8B212B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A8199-16CD-4356-A7A2-D6335DC9E36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76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317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15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34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33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609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161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7723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91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44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60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3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754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218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03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66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5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8E75-1D94-41E4-8CAC-9631837BFE23}" type="datetimeFigureOut">
              <a:rPr lang="en-IL" smtClean="0"/>
              <a:t>12/11/2022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3DA2-A409-4F7F-AF08-E1870C0948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96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4FEB63-D469-22CD-AF3E-1A555A21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Unreal engine advnced</a:t>
            </a:r>
            <a:endParaRPr lang="en-I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7231C-4305-A293-4AD3-E3724C4D6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CPP Basics – Build process</a:t>
            </a:r>
            <a:endParaRPr lang="en-IL" b="1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7D9-E119-03D1-0D2C-84B6990D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452717"/>
            <a:ext cx="6257291" cy="129302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How text becomes executable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CC6E7-5C46-C424-85D5-345AF3AC1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8740" y="0"/>
            <a:ext cx="500325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rogramming data on computer monitor">
            <a:extLst>
              <a:ext uri="{FF2B5EF4-FFF2-40B4-BE49-F238E27FC236}">
                <a16:creationId xmlns:a16="http://schemas.microsoft.com/office/drawing/2014/main" id="{CC21FF5B-86B0-F6CA-B642-5ABB7703F1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33" r="22288" b="-1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F7D83CE-B548-3642-1F2B-CD08AB9279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0369534"/>
              </p:ext>
            </p:extLst>
          </p:nvPr>
        </p:nvGraphicFramePr>
        <p:xfrm>
          <a:off x="826398" y="1989690"/>
          <a:ext cx="5844011" cy="4677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200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40203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dirty="0"/>
              <a:t>Resources</a:t>
            </a:r>
            <a:endParaRPr lang="en-IL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40203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dirty="0"/>
              <a:t>PluralSight.com – “Learn to program with c++ 17 </a:t>
            </a:r>
            <a:r>
              <a:rPr lang="en-US" b="1" dirty="0"/>
              <a:t>by Kate Gregory</a:t>
            </a:r>
            <a:r>
              <a:rPr lang="en-US" dirty="0"/>
              <a:t>”</a:t>
            </a:r>
            <a:endParaRPr lang="en-IL" dirty="0"/>
          </a:p>
        </p:txBody>
      </p:sp>
      <p:pic>
        <p:nvPicPr>
          <p:cNvPr id="18" name="Graphic 8" descr="Books">
            <a:extLst>
              <a:ext uri="{FF2B5EF4-FFF2-40B4-BE49-F238E27FC236}">
                <a16:creationId xmlns:a16="http://schemas.microsoft.com/office/drawing/2014/main" id="{284DF931-C8DC-37DA-B818-8E134286B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58B18-003D-F785-3EEA-A998CCD38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3EE98E-9015-E0E3-EDF4-C92F752E6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of luck!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3526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3093</TotalTime>
  <Words>87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Vapor Trail</vt:lpstr>
      <vt:lpstr>Unreal engine advnced</vt:lpstr>
      <vt:lpstr>How text becomes executable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advnced</dc:title>
  <dc:creator>Shahar Schneider</dc:creator>
  <cp:lastModifiedBy>Shahar Schneider</cp:lastModifiedBy>
  <cp:revision>273</cp:revision>
  <dcterms:created xsi:type="dcterms:W3CDTF">2022-10-07T08:07:26Z</dcterms:created>
  <dcterms:modified xsi:type="dcterms:W3CDTF">2022-11-12T22:11:58Z</dcterms:modified>
</cp:coreProperties>
</file>