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20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58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03" d="100"/>
          <a:sy n="103" d="100"/>
        </p:scale>
        <p:origin x="120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9823C-E520-4049-9A27-AB15A9E8C56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667C6F-B2AA-4EDC-80D7-3C58AE073A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Create a component or </a:t>
          </a:r>
          <a:r>
            <a:rPr lang="en-GB" b="0" i="0" dirty="0" err="1"/>
            <a:t>subobject</a:t>
          </a:r>
          <a:r>
            <a:rPr lang="en-GB" b="0" i="0" dirty="0"/>
            <a:t>, allows creating a child class and returning the parent class.</a:t>
          </a:r>
          <a:endParaRPr lang="en-US" dirty="0"/>
        </a:p>
      </dgm:t>
    </dgm:pt>
    <dgm:pt modelId="{571F8522-FDCF-43EF-8669-D1B0045C7B15}" type="parTrans" cxnId="{5ED84504-34F0-4D23-8B71-5B37C4F20A1A}">
      <dgm:prSet/>
      <dgm:spPr/>
      <dgm:t>
        <a:bodyPr/>
        <a:lstStyle/>
        <a:p>
          <a:endParaRPr lang="en-US"/>
        </a:p>
      </dgm:t>
    </dgm:pt>
    <dgm:pt modelId="{22281D71-A2F9-4C12-81F3-3E3AEBCBFA1F}" type="sibTrans" cxnId="{5ED84504-34F0-4D23-8B71-5B37C4F20A1A}">
      <dgm:prSet/>
      <dgm:spPr/>
      <dgm:t>
        <a:bodyPr/>
        <a:lstStyle/>
        <a:p>
          <a:endParaRPr lang="en-US"/>
        </a:p>
      </dgm:t>
    </dgm:pt>
    <dgm:pt modelId="{863E89F9-5F01-4452-B7E6-8D75C305CAA4}" type="pres">
      <dgm:prSet presAssocID="{8EA9823C-E520-4049-9A27-AB15A9E8C56F}" presName="vert0" presStyleCnt="0">
        <dgm:presLayoutVars>
          <dgm:dir/>
          <dgm:animOne val="branch"/>
          <dgm:animLvl val="lvl"/>
        </dgm:presLayoutVars>
      </dgm:prSet>
      <dgm:spPr/>
    </dgm:pt>
    <dgm:pt modelId="{51201FD2-868F-475D-8F22-15F8D86FDF8D}" type="pres">
      <dgm:prSet presAssocID="{2B667C6F-B2AA-4EDC-80D7-3C58AE073AC8}" presName="thickLine" presStyleLbl="alignNode1" presStyleIdx="0" presStyleCnt="1"/>
      <dgm:spPr/>
    </dgm:pt>
    <dgm:pt modelId="{440CF0BA-CF6F-4299-94D6-9F61AF793A6E}" type="pres">
      <dgm:prSet presAssocID="{2B667C6F-B2AA-4EDC-80D7-3C58AE073AC8}" presName="horz1" presStyleCnt="0"/>
      <dgm:spPr/>
    </dgm:pt>
    <dgm:pt modelId="{3E9E7084-A0D9-41F2-A995-84A8E7A43FAD}" type="pres">
      <dgm:prSet presAssocID="{2B667C6F-B2AA-4EDC-80D7-3C58AE073AC8}" presName="tx1" presStyleLbl="revTx" presStyleIdx="0" presStyleCnt="1"/>
      <dgm:spPr/>
    </dgm:pt>
    <dgm:pt modelId="{EBD16CDB-D1DD-4BF3-BEBC-CBD505D791E0}" type="pres">
      <dgm:prSet presAssocID="{2B667C6F-B2AA-4EDC-80D7-3C58AE073AC8}" presName="vert1" presStyleCnt="0"/>
      <dgm:spPr/>
    </dgm:pt>
  </dgm:ptLst>
  <dgm:cxnLst>
    <dgm:cxn modelId="{5ED84504-34F0-4D23-8B71-5B37C4F20A1A}" srcId="{8EA9823C-E520-4049-9A27-AB15A9E8C56F}" destId="{2B667C6F-B2AA-4EDC-80D7-3C58AE073AC8}" srcOrd="0" destOrd="0" parTransId="{571F8522-FDCF-43EF-8669-D1B0045C7B15}" sibTransId="{22281D71-A2F9-4C12-81F3-3E3AEBCBFA1F}"/>
    <dgm:cxn modelId="{1D2AC8B6-7E1C-44CD-86AF-8296B4A9A0B2}" type="presOf" srcId="{2B667C6F-B2AA-4EDC-80D7-3C58AE073AC8}" destId="{3E9E7084-A0D9-41F2-A995-84A8E7A43FAD}" srcOrd="0" destOrd="0" presId="urn:microsoft.com/office/officeart/2008/layout/LinedList"/>
    <dgm:cxn modelId="{F8259EDF-80E2-4FC7-9F92-1368DB8CF73A}" type="presOf" srcId="{8EA9823C-E520-4049-9A27-AB15A9E8C56F}" destId="{863E89F9-5F01-4452-B7E6-8D75C305CAA4}" srcOrd="0" destOrd="0" presId="urn:microsoft.com/office/officeart/2008/layout/LinedList"/>
    <dgm:cxn modelId="{424D9C53-90AC-4E41-8275-031078A4702F}" type="presParOf" srcId="{863E89F9-5F01-4452-B7E6-8D75C305CAA4}" destId="{51201FD2-868F-475D-8F22-15F8D86FDF8D}" srcOrd="0" destOrd="0" presId="urn:microsoft.com/office/officeart/2008/layout/LinedList"/>
    <dgm:cxn modelId="{BF600983-261F-49C5-86ED-16217378C42C}" type="presParOf" srcId="{863E89F9-5F01-4452-B7E6-8D75C305CAA4}" destId="{440CF0BA-CF6F-4299-94D6-9F61AF793A6E}" srcOrd="1" destOrd="0" presId="urn:microsoft.com/office/officeart/2008/layout/LinedList"/>
    <dgm:cxn modelId="{EF270679-E6BA-4EAD-A706-AF22F7886445}" type="presParOf" srcId="{440CF0BA-CF6F-4299-94D6-9F61AF793A6E}" destId="{3E9E7084-A0D9-41F2-A995-84A8E7A43FAD}" srcOrd="0" destOrd="0" presId="urn:microsoft.com/office/officeart/2008/layout/LinedList"/>
    <dgm:cxn modelId="{EE9AC221-5922-4D3B-AE7A-AFB6C8D6487F}" type="presParOf" srcId="{440CF0BA-CF6F-4299-94D6-9F61AF793A6E}" destId="{EBD16CDB-D1DD-4BF3-BEBC-CBD505D791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EA9823C-E520-4049-9A27-AB15A9E8C56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667C6F-B2AA-4EDC-80D7-3C58AE073A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APawn</a:t>
          </a:r>
          <a:r>
            <a:rPr lang="en-US" b="0" i="0" dirty="0"/>
            <a:t> method</a:t>
          </a:r>
          <a:endParaRPr lang="en-IL" b="0" i="0" dirty="0"/>
        </a:p>
        <a:p>
          <a:endParaRPr lang="en-GB" b="0" i="0" dirty="0"/>
        </a:p>
        <a:p>
          <a:r>
            <a:rPr lang="en-GB" b="0" i="0" dirty="0"/>
            <a:t>Get the rotation of the Controller, often the 'view' rotation of this Pawn.</a:t>
          </a:r>
          <a:endParaRPr lang="en-US" dirty="0"/>
        </a:p>
      </dgm:t>
    </dgm:pt>
    <dgm:pt modelId="{571F8522-FDCF-43EF-8669-D1B0045C7B15}" type="parTrans" cxnId="{5ED84504-34F0-4D23-8B71-5B37C4F20A1A}">
      <dgm:prSet/>
      <dgm:spPr/>
      <dgm:t>
        <a:bodyPr/>
        <a:lstStyle/>
        <a:p>
          <a:endParaRPr lang="en-US"/>
        </a:p>
      </dgm:t>
    </dgm:pt>
    <dgm:pt modelId="{22281D71-A2F9-4C12-81F3-3E3AEBCBFA1F}" type="sibTrans" cxnId="{5ED84504-34F0-4D23-8B71-5B37C4F20A1A}">
      <dgm:prSet/>
      <dgm:spPr/>
      <dgm:t>
        <a:bodyPr/>
        <a:lstStyle/>
        <a:p>
          <a:endParaRPr lang="en-US"/>
        </a:p>
      </dgm:t>
    </dgm:pt>
    <dgm:pt modelId="{863E89F9-5F01-4452-B7E6-8D75C305CAA4}" type="pres">
      <dgm:prSet presAssocID="{8EA9823C-E520-4049-9A27-AB15A9E8C56F}" presName="vert0" presStyleCnt="0">
        <dgm:presLayoutVars>
          <dgm:dir/>
          <dgm:animOne val="branch"/>
          <dgm:animLvl val="lvl"/>
        </dgm:presLayoutVars>
      </dgm:prSet>
      <dgm:spPr/>
    </dgm:pt>
    <dgm:pt modelId="{51201FD2-868F-475D-8F22-15F8D86FDF8D}" type="pres">
      <dgm:prSet presAssocID="{2B667C6F-B2AA-4EDC-80D7-3C58AE073AC8}" presName="thickLine" presStyleLbl="alignNode1" presStyleIdx="0" presStyleCnt="1"/>
      <dgm:spPr/>
    </dgm:pt>
    <dgm:pt modelId="{440CF0BA-CF6F-4299-94D6-9F61AF793A6E}" type="pres">
      <dgm:prSet presAssocID="{2B667C6F-B2AA-4EDC-80D7-3C58AE073AC8}" presName="horz1" presStyleCnt="0"/>
      <dgm:spPr/>
    </dgm:pt>
    <dgm:pt modelId="{3E9E7084-A0D9-41F2-A995-84A8E7A43FAD}" type="pres">
      <dgm:prSet presAssocID="{2B667C6F-B2AA-4EDC-80D7-3C58AE073AC8}" presName="tx1" presStyleLbl="revTx" presStyleIdx="0" presStyleCnt="1"/>
      <dgm:spPr/>
    </dgm:pt>
    <dgm:pt modelId="{EBD16CDB-D1DD-4BF3-BEBC-CBD505D791E0}" type="pres">
      <dgm:prSet presAssocID="{2B667C6F-B2AA-4EDC-80D7-3C58AE073AC8}" presName="vert1" presStyleCnt="0"/>
      <dgm:spPr/>
    </dgm:pt>
  </dgm:ptLst>
  <dgm:cxnLst>
    <dgm:cxn modelId="{5ED84504-34F0-4D23-8B71-5B37C4F20A1A}" srcId="{8EA9823C-E520-4049-9A27-AB15A9E8C56F}" destId="{2B667C6F-B2AA-4EDC-80D7-3C58AE073AC8}" srcOrd="0" destOrd="0" parTransId="{571F8522-FDCF-43EF-8669-D1B0045C7B15}" sibTransId="{22281D71-A2F9-4C12-81F3-3E3AEBCBFA1F}"/>
    <dgm:cxn modelId="{1D2AC8B6-7E1C-44CD-86AF-8296B4A9A0B2}" type="presOf" srcId="{2B667C6F-B2AA-4EDC-80D7-3C58AE073AC8}" destId="{3E9E7084-A0D9-41F2-A995-84A8E7A43FAD}" srcOrd="0" destOrd="0" presId="urn:microsoft.com/office/officeart/2008/layout/LinedList"/>
    <dgm:cxn modelId="{F8259EDF-80E2-4FC7-9F92-1368DB8CF73A}" type="presOf" srcId="{8EA9823C-E520-4049-9A27-AB15A9E8C56F}" destId="{863E89F9-5F01-4452-B7E6-8D75C305CAA4}" srcOrd="0" destOrd="0" presId="urn:microsoft.com/office/officeart/2008/layout/LinedList"/>
    <dgm:cxn modelId="{424D9C53-90AC-4E41-8275-031078A4702F}" type="presParOf" srcId="{863E89F9-5F01-4452-B7E6-8D75C305CAA4}" destId="{51201FD2-868F-475D-8F22-15F8D86FDF8D}" srcOrd="0" destOrd="0" presId="urn:microsoft.com/office/officeart/2008/layout/LinedList"/>
    <dgm:cxn modelId="{BF600983-261F-49C5-86ED-16217378C42C}" type="presParOf" srcId="{863E89F9-5F01-4452-B7E6-8D75C305CAA4}" destId="{440CF0BA-CF6F-4299-94D6-9F61AF793A6E}" srcOrd="1" destOrd="0" presId="urn:microsoft.com/office/officeart/2008/layout/LinedList"/>
    <dgm:cxn modelId="{EF270679-E6BA-4EAD-A706-AF22F7886445}" type="presParOf" srcId="{440CF0BA-CF6F-4299-94D6-9F61AF793A6E}" destId="{3E9E7084-A0D9-41F2-A995-84A8E7A43FAD}" srcOrd="0" destOrd="0" presId="urn:microsoft.com/office/officeart/2008/layout/LinedList"/>
    <dgm:cxn modelId="{EE9AC221-5922-4D3B-AE7A-AFB6C8D6487F}" type="presParOf" srcId="{440CF0BA-CF6F-4299-94D6-9F61AF793A6E}" destId="{EBD16CDB-D1DD-4BF3-BEBC-CBD505D791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EA9823C-E520-4049-9A27-AB15A9E8C56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667C6F-B2AA-4EDC-80D7-3C58AE073AC8}">
      <dgm:prSet/>
      <dgm:spPr/>
      <dgm:t>
        <a:bodyPr/>
        <a:lstStyle/>
        <a:p>
          <a:r>
            <a:rPr lang="en-GB" b="0" i="0" dirty="0"/>
            <a:t>Enum used to describe what type of collision is enabled on a body.</a:t>
          </a:r>
        </a:p>
        <a:p>
          <a:endParaRPr lang="en-US" dirty="0"/>
        </a:p>
      </dgm:t>
    </dgm:pt>
    <dgm:pt modelId="{571F8522-FDCF-43EF-8669-D1B0045C7B15}" type="parTrans" cxnId="{5ED84504-34F0-4D23-8B71-5B37C4F20A1A}">
      <dgm:prSet/>
      <dgm:spPr/>
      <dgm:t>
        <a:bodyPr/>
        <a:lstStyle/>
        <a:p>
          <a:endParaRPr lang="en-US"/>
        </a:p>
      </dgm:t>
    </dgm:pt>
    <dgm:pt modelId="{22281D71-A2F9-4C12-81F3-3E3AEBCBFA1F}" type="sibTrans" cxnId="{5ED84504-34F0-4D23-8B71-5B37C4F20A1A}">
      <dgm:prSet/>
      <dgm:spPr/>
      <dgm:t>
        <a:bodyPr/>
        <a:lstStyle/>
        <a:p>
          <a:endParaRPr lang="en-US"/>
        </a:p>
      </dgm:t>
    </dgm:pt>
    <dgm:pt modelId="{863E89F9-5F01-4452-B7E6-8D75C305CAA4}" type="pres">
      <dgm:prSet presAssocID="{8EA9823C-E520-4049-9A27-AB15A9E8C56F}" presName="vert0" presStyleCnt="0">
        <dgm:presLayoutVars>
          <dgm:dir/>
          <dgm:animOne val="branch"/>
          <dgm:animLvl val="lvl"/>
        </dgm:presLayoutVars>
      </dgm:prSet>
      <dgm:spPr/>
    </dgm:pt>
    <dgm:pt modelId="{51201FD2-868F-475D-8F22-15F8D86FDF8D}" type="pres">
      <dgm:prSet presAssocID="{2B667C6F-B2AA-4EDC-80D7-3C58AE073AC8}" presName="thickLine" presStyleLbl="alignNode1" presStyleIdx="0" presStyleCnt="1"/>
      <dgm:spPr/>
    </dgm:pt>
    <dgm:pt modelId="{440CF0BA-CF6F-4299-94D6-9F61AF793A6E}" type="pres">
      <dgm:prSet presAssocID="{2B667C6F-B2AA-4EDC-80D7-3C58AE073AC8}" presName="horz1" presStyleCnt="0"/>
      <dgm:spPr/>
    </dgm:pt>
    <dgm:pt modelId="{3E9E7084-A0D9-41F2-A995-84A8E7A43FAD}" type="pres">
      <dgm:prSet presAssocID="{2B667C6F-B2AA-4EDC-80D7-3C58AE073AC8}" presName="tx1" presStyleLbl="revTx" presStyleIdx="0" presStyleCnt="1"/>
      <dgm:spPr/>
    </dgm:pt>
    <dgm:pt modelId="{EBD16CDB-D1DD-4BF3-BEBC-CBD505D791E0}" type="pres">
      <dgm:prSet presAssocID="{2B667C6F-B2AA-4EDC-80D7-3C58AE073AC8}" presName="vert1" presStyleCnt="0"/>
      <dgm:spPr/>
    </dgm:pt>
  </dgm:ptLst>
  <dgm:cxnLst>
    <dgm:cxn modelId="{5ED84504-34F0-4D23-8B71-5B37C4F20A1A}" srcId="{8EA9823C-E520-4049-9A27-AB15A9E8C56F}" destId="{2B667C6F-B2AA-4EDC-80D7-3C58AE073AC8}" srcOrd="0" destOrd="0" parTransId="{571F8522-FDCF-43EF-8669-D1B0045C7B15}" sibTransId="{22281D71-A2F9-4C12-81F3-3E3AEBCBFA1F}"/>
    <dgm:cxn modelId="{1D2AC8B6-7E1C-44CD-86AF-8296B4A9A0B2}" type="presOf" srcId="{2B667C6F-B2AA-4EDC-80D7-3C58AE073AC8}" destId="{3E9E7084-A0D9-41F2-A995-84A8E7A43FAD}" srcOrd="0" destOrd="0" presId="urn:microsoft.com/office/officeart/2008/layout/LinedList"/>
    <dgm:cxn modelId="{F8259EDF-80E2-4FC7-9F92-1368DB8CF73A}" type="presOf" srcId="{8EA9823C-E520-4049-9A27-AB15A9E8C56F}" destId="{863E89F9-5F01-4452-B7E6-8D75C305CAA4}" srcOrd="0" destOrd="0" presId="urn:microsoft.com/office/officeart/2008/layout/LinedList"/>
    <dgm:cxn modelId="{424D9C53-90AC-4E41-8275-031078A4702F}" type="presParOf" srcId="{863E89F9-5F01-4452-B7E6-8D75C305CAA4}" destId="{51201FD2-868F-475D-8F22-15F8D86FDF8D}" srcOrd="0" destOrd="0" presId="urn:microsoft.com/office/officeart/2008/layout/LinedList"/>
    <dgm:cxn modelId="{BF600983-261F-49C5-86ED-16217378C42C}" type="presParOf" srcId="{863E89F9-5F01-4452-B7E6-8D75C305CAA4}" destId="{440CF0BA-CF6F-4299-94D6-9F61AF793A6E}" srcOrd="1" destOrd="0" presId="urn:microsoft.com/office/officeart/2008/layout/LinedList"/>
    <dgm:cxn modelId="{EF270679-E6BA-4EAD-A706-AF22F7886445}" type="presParOf" srcId="{440CF0BA-CF6F-4299-94D6-9F61AF793A6E}" destId="{3E9E7084-A0D9-41F2-A995-84A8E7A43FAD}" srcOrd="0" destOrd="0" presId="urn:microsoft.com/office/officeart/2008/layout/LinedList"/>
    <dgm:cxn modelId="{EE9AC221-5922-4D3B-AE7A-AFB6C8D6487F}" type="presParOf" srcId="{440CF0BA-CF6F-4299-94D6-9F61AF793A6E}" destId="{EBD16CDB-D1DD-4BF3-BEBC-CBD505D791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EA9823C-E520-4049-9A27-AB15A9E8C56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667C6F-B2AA-4EDC-80D7-3C58AE073AC8}">
      <dgm:prSet/>
      <dgm:spPr/>
      <dgm:t>
        <a:bodyPr/>
        <a:lstStyle/>
        <a:p>
          <a:r>
            <a:rPr lang="en-GB" b="0" i="0" dirty="0"/>
            <a:t>Changes a member of the </a:t>
          </a:r>
          <a:r>
            <a:rPr lang="en-GB" b="0" i="0" dirty="0" err="1"/>
            <a:t>ResponseToChannels</a:t>
          </a:r>
          <a:r>
            <a:rPr lang="en-GB" b="0" i="0" dirty="0"/>
            <a:t> container for this </a:t>
          </a:r>
          <a:r>
            <a:rPr lang="en-GB" b="0" i="0" dirty="0" err="1"/>
            <a:t>PrimitiveComponent</a:t>
          </a:r>
          <a:r>
            <a:rPr lang="en-GB" b="0" i="0" dirty="0"/>
            <a:t>.</a:t>
          </a:r>
          <a:endParaRPr lang="en-US" dirty="0"/>
        </a:p>
      </dgm:t>
    </dgm:pt>
    <dgm:pt modelId="{571F8522-FDCF-43EF-8669-D1B0045C7B15}" type="parTrans" cxnId="{5ED84504-34F0-4D23-8B71-5B37C4F20A1A}">
      <dgm:prSet/>
      <dgm:spPr/>
      <dgm:t>
        <a:bodyPr/>
        <a:lstStyle/>
        <a:p>
          <a:endParaRPr lang="en-US"/>
        </a:p>
      </dgm:t>
    </dgm:pt>
    <dgm:pt modelId="{22281D71-A2F9-4C12-81F3-3E3AEBCBFA1F}" type="sibTrans" cxnId="{5ED84504-34F0-4D23-8B71-5B37C4F20A1A}">
      <dgm:prSet/>
      <dgm:spPr/>
      <dgm:t>
        <a:bodyPr/>
        <a:lstStyle/>
        <a:p>
          <a:endParaRPr lang="en-US"/>
        </a:p>
      </dgm:t>
    </dgm:pt>
    <dgm:pt modelId="{863E89F9-5F01-4452-B7E6-8D75C305CAA4}" type="pres">
      <dgm:prSet presAssocID="{8EA9823C-E520-4049-9A27-AB15A9E8C56F}" presName="vert0" presStyleCnt="0">
        <dgm:presLayoutVars>
          <dgm:dir/>
          <dgm:animOne val="branch"/>
          <dgm:animLvl val="lvl"/>
        </dgm:presLayoutVars>
      </dgm:prSet>
      <dgm:spPr/>
    </dgm:pt>
    <dgm:pt modelId="{51201FD2-868F-475D-8F22-15F8D86FDF8D}" type="pres">
      <dgm:prSet presAssocID="{2B667C6F-B2AA-4EDC-80D7-3C58AE073AC8}" presName="thickLine" presStyleLbl="alignNode1" presStyleIdx="0" presStyleCnt="1"/>
      <dgm:spPr/>
    </dgm:pt>
    <dgm:pt modelId="{440CF0BA-CF6F-4299-94D6-9F61AF793A6E}" type="pres">
      <dgm:prSet presAssocID="{2B667C6F-B2AA-4EDC-80D7-3C58AE073AC8}" presName="horz1" presStyleCnt="0"/>
      <dgm:spPr/>
    </dgm:pt>
    <dgm:pt modelId="{3E9E7084-A0D9-41F2-A995-84A8E7A43FAD}" type="pres">
      <dgm:prSet presAssocID="{2B667C6F-B2AA-4EDC-80D7-3C58AE073AC8}" presName="tx1" presStyleLbl="revTx" presStyleIdx="0" presStyleCnt="1"/>
      <dgm:spPr/>
    </dgm:pt>
    <dgm:pt modelId="{EBD16CDB-D1DD-4BF3-BEBC-CBD505D791E0}" type="pres">
      <dgm:prSet presAssocID="{2B667C6F-B2AA-4EDC-80D7-3C58AE073AC8}" presName="vert1" presStyleCnt="0"/>
      <dgm:spPr/>
    </dgm:pt>
  </dgm:ptLst>
  <dgm:cxnLst>
    <dgm:cxn modelId="{5ED84504-34F0-4D23-8B71-5B37C4F20A1A}" srcId="{8EA9823C-E520-4049-9A27-AB15A9E8C56F}" destId="{2B667C6F-B2AA-4EDC-80D7-3C58AE073AC8}" srcOrd="0" destOrd="0" parTransId="{571F8522-FDCF-43EF-8669-D1B0045C7B15}" sibTransId="{22281D71-A2F9-4C12-81F3-3E3AEBCBFA1F}"/>
    <dgm:cxn modelId="{1D2AC8B6-7E1C-44CD-86AF-8296B4A9A0B2}" type="presOf" srcId="{2B667C6F-B2AA-4EDC-80D7-3C58AE073AC8}" destId="{3E9E7084-A0D9-41F2-A995-84A8E7A43FAD}" srcOrd="0" destOrd="0" presId="urn:microsoft.com/office/officeart/2008/layout/LinedList"/>
    <dgm:cxn modelId="{F8259EDF-80E2-4FC7-9F92-1368DB8CF73A}" type="presOf" srcId="{8EA9823C-E520-4049-9A27-AB15A9E8C56F}" destId="{863E89F9-5F01-4452-B7E6-8D75C305CAA4}" srcOrd="0" destOrd="0" presId="urn:microsoft.com/office/officeart/2008/layout/LinedList"/>
    <dgm:cxn modelId="{424D9C53-90AC-4E41-8275-031078A4702F}" type="presParOf" srcId="{863E89F9-5F01-4452-B7E6-8D75C305CAA4}" destId="{51201FD2-868F-475D-8F22-15F8D86FDF8D}" srcOrd="0" destOrd="0" presId="urn:microsoft.com/office/officeart/2008/layout/LinedList"/>
    <dgm:cxn modelId="{BF600983-261F-49C5-86ED-16217378C42C}" type="presParOf" srcId="{863E89F9-5F01-4452-B7E6-8D75C305CAA4}" destId="{440CF0BA-CF6F-4299-94D6-9F61AF793A6E}" srcOrd="1" destOrd="0" presId="urn:microsoft.com/office/officeart/2008/layout/LinedList"/>
    <dgm:cxn modelId="{EF270679-E6BA-4EAD-A706-AF22F7886445}" type="presParOf" srcId="{440CF0BA-CF6F-4299-94D6-9F61AF793A6E}" destId="{3E9E7084-A0D9-41F2-A995-84A8E7A43FAD}" srcOrd="0" destOrd="0" presId="urn:microsoft.com/office/officeart/2008/layout/LinedList"/>
    <dgm:cxn modelId="{EE9AC221-5922-4D3B-AE7A-AFB6C8D6487F}" type="presParOf" srcId="{440CF0BA-CF6F-4299-94D6-9F61AF793A6E}" destId="{EBD16CDB-D1DD-4BF3-BEBC-CBD505D791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EA9823C-E520-4049-9A27-AB15A9E8C56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667C6F-B2AA-4EDC-80D7-3C58AE073AC8}">
      <dgm:prSet/>
      <dgm:spPr/>
      <dgm:t>
        <a:bodyPr/>
        <a:lstStyle/>
        <a:p>
          <a:endParaRPr lang="en-US" dirty="0"/>
        </a:p>
      </dgm:t>
    </dgm:pt>
    <dgm:pt modelId="{571F8522-FDCF-43EF-8669-D1B0045C7B15}" type="parTrans" cxnId="{5ED84504-34F0-4D23-8B71-5B37C4F20A1A}">
      <dgm:prSet/>
      <dgm:spPr/>
      <dgm:t>
        <a:bodyPr/>
        <a:lstStyle/>
        <a:p>
          <a:endParaRPr lang="en-US"/>
        </a:p>
      </dgm:t>
    </dgm:pt>
    <dgm:pt modelId="{22281D71-A2F9-4C12-81F3-3E3AEBCBFA1F}" type="sibTrans" cxnId="{5ED84504-34F0-4D23-8B71-5B37C4F20A1A}">
      <dgm:prSet/>
      <dgm:spPr/>
      <dgm:t>
        <a:bodyPr/>
        <a:lstStyle/>
        <a:p>
          <a:endParaRPr lang="en-US"/>
        </a:p>
      </dgm:t>
    </dgm:pt>
    <dgm:pt modelId="{863E89F9-5F01-4452-B7E6-8D75C305CAA4}" type="pres">
      <dgm:prSet presAssocID="{8EA9823C-E520-4049-9A27-AB15A9E8C56F}" presName="vert0" presStyleCnt="0">
        <dgm:presLayoutVars>
          <dgm:dir/>
          <dgm:animOne val="branch"/>
          <dgm:animLvl val="lvl"/>
        </dgm:presLayoutVars>
      </dgm:prSet>
      <dgm:spPr/>
    </dgm:pt>
    <dgm:pt modelId="{51201FD2-868F-475D-8F22-15F8D86FDF8D}" type="pres">
      <dgm:prSet presAssocID="{2B667C6F-B2AA-4EDC-80D7-3C58AE073AC8}" presName="thickLine" presStyleLbl="alignNode1" presStyleIdx="0" presStyleCnt="1"/>
      <dgm:spPr/>
    </dgm:pt>
    <dgm:pt modelId="{440CF0BA-CF6F-4299-94D6-9F61AF793A6E}" type="pres">
      <dgm:prSet presAssocID="{2B667C6F-B2AA-4EDC-80D7-3C58AE073AC8}" presName="horz1" presStyleCnt="0"/>
      <dgm:spPr/>
    </dgm:pt>
    <dgm:pt modelId="{3E9E7084-A0D9-41F2-A995-84A8E7A43FAD}" type="pres">
      <dgm:prSet presAssocID="{2B667C6F-B2AA-4EDC-80D7-3C58AE073AC8}" presName="tx1" presStyleLbl="revTx" presStyleIdx="0" presStyleCnt="1"/>
      <dgm:spPr/>
    </dgm:pt>
    <dgm:pt modelId="{EBD16CDB-D1DD-4BF3-BEBC-CBD505D791E0}" type="pres">
      <dgm:prSet presAssocID="{2B667C6F-B2AA-4EDC-80D7-3C58AE073AC8}" presName="vert1" presStyleCnt="0"/>
      <dgm:spPr/>
    </dgm:pt>
  </dgm:ptLst>
  <dgm:cxnLst>
    <dgm:cxn modelId="{5ED84504-34F0-4D23-8B71-5B37C4F20A1A}" srcId="{8EA9823C-E520-4049-9A27-AB15A9E8C56F}" destId="{2B667C6F-B2AA-4EDC-80D7-3C58AE073AC8}" srcOrd="0" destOrd="0" parTransId="{571F8522-FDCF-43EF-8669-D1B0045C7B15}" sibTransId="{22281D71-A2F9-4C12-81F3-3E3AEBCBFA1F}"/>
    <dgm:cxn modelId="{1D2AC8B6-7E1C-44CD-86AF-8296B4A9A0B2}" type="presOf" srcId="{2B667C6F-B2AA-4EDC-80D7-3C58AE073AC8}" destId="{3E9E7084-A0D9-41F2-A995-84A8E7A43FAD}" srcOrd="0" destOrd="0" presId="urn:microsoft.com/office/officeart/2008/layout/LinedList"/>
    <dgm:cxn modelId="{F8259EDF-80E2-4FC7-9F92-1368DB8CF73A}" type="presOf" srcId="{8EA9823C-E520-4049-9A27-AB15A9E8C56F}" destId="{863E89F9-5F01-4452-B7E6-8D75C305CAA4}" srcOrd="0" destOrd="0" presId="urn:microsoft.com/office/officeart/2008/layout/LinedList"/>
    <dgm:cxn modelId="{424D9C53-90AC-4E41-8275-031078A4702F}" type="presParOf" srcId="{863E89F9-5F01-4452-B7E6-8D75C305CAA4}" destId="{51201FD2-868F-475D-8F22-15F8D86FDF8D}" srcOrd="0" destOrd="0" presId="urn:microsoft.com/office/officeart/2008/layout/LinedList"/>
    <dgm:cxn modelId="{BF600983-261F-49C5-86ED-16217378C42C}" type="presParOf" srcId="{863E89F9-5F01-4452-B7E6-8D75C305CAA4}" destId="{440CF0BA-CF6F-4299-94D6-9F61AF793A6E}" srcOrd="1" destOrd="0" presId="urn:microsoft.com/office/officeart/2008/layout/LinedList"/>
    <dgm:cxn modelId="{EF270679-E6BA-4EAD-A706-AF22F7886445}" type="presParOf" srcId="{440CF0BA-CF6F-4299-94D6-9F61AF793A6E}" destId="{3E9E7084-A0D9-41F2-A995-84A8E7A43FAD}" srcOrd="0" destOrd="0" presId="urn:microsoft.com/office/officeart/2008/layout/LinedList"/>
    <dgm:cxn modelId="{EE9AC221-5922-4D3B-AE7A-AFB6C8D6487F}" type="presParOf" srcId="{440CF0BA-CF6F-4299-94D6-9F61AF793A6E}" destId="{EBD16CDB-D1DD-4BF3-BEBC-CBD505D791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EA9823C-E520-4049-9A27-AB15A9E8C56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667C6F-B2AA-4EDC-80D7-3C58AE073AC8}">
      <dgm:prSet/>
      <dgm:spPr/>
      <dgm:t>
        <a:bodyPr/>
        <a:lstStyle/>
        <a:p>
          <a:endParaRPr lang="en-US" dirty="0"/>
        </a:p>
      </dgm:t>
    </dgm:pt>
    <dgm:pt modelId="{571F8522-FDCF-43EF-8669-D1B0045C7B15}" type="parTrans" cxnId="{5ED84504-34F0-4D23-8B71-5B37C4F20A1A}">
      <dgm:prSet/>
      <dgm:spPr/>
      <dgm:t>
        <a:bodyPr/>
        <a:lstStyle/>
        <a:p>
          <a:endParaRPr lang="en-US"/>
        </a:p>
      </dgm:t>
    </dgm:pt>
    <dgm:pt modelId="{22281D71-A2F9-4C12-81F3-3E3AEBCBFA1F}" type="sibTrans" cxnId="{5ED84504-34F0-4D23-8B71-5B37C4F20A1A}">
      <dgm:prSet/>
      <dgm:spPr/>
      <dgm:t>
        <a:bodyPr/>
        <a:lstStyle/>
        <a:p>
          <a:endParaRPr lang="en-US"/>
        </a:p>
      </dgm:t>
    </dgm:pt>
    <dgm:pt modelId="{863E89F9-5F01-4452-B7E6-8D75C305CAA4}" type="pres">
      <dgm:prSet presAssocID="{8EA9823C-E520-4049-9A27-AB15A9E8C56F}" presName="vert0" presStyleCnt="0">
        <dgm:presLayoutVars>
          <dgm:dir/>
          <dgm:animOne val="branch"/>
          <dgm:animLvl val="lvl"/>
        </dgm:presLayoutVars>
      </dgm:prSet>
      <dgm:spPr/>
    </dgm:pt>
    <dgm:pt modelId="{51201FD2-868F-475D-8F22-15F8D86FDF8D}" type="pres">
      <dgm:prSet presAssocID="{2B667C6F-B2AA-4EDC-80D7-3C58AE073AC8}" presName="thickLine" presStyleLbl="alignNode1" presStyleIdx="0" presStyleCnt="1"/>
      <dgm:spPr/>
    </dgm:pt>
    <dgm:pt modelId="{440CF0BA-CF6F-4299-94D6-9F61AF793A6E}" type="pres">
      <dgm:prSet presAssocID="{2B667C6F-B2AA-4EDC-80D7-3C58AE073AC8}" presName="horz1" presStyleCnt="0"/>
      <dgm:spPr/>
    </dgm:pt>
    <dgm:pt modelId="{3E9E7084-A0D9-41F2-A995-84A8E7A43FAD}" type="pres">
      <dgm:prSet presAssocID="{2B667C6F-B2AA-4EDC-80D7-3C58AE073AC8}" presName="tx1" presStyleLbl="revTx" presStyleIdx="0" presStyleCnt="1"/>
      <dgm:spPr/>
    </dgm:pt>
    <dgm:pt modelId="{EBD16CDB-D1DD-4BF3-BEBC-CBD505D791E0}" type="pres">
      <dgm:prSet presAssocID="{2B667C6F-B2AA-4EDC-80D7-3C58AE073AC8}" presName="vert1" presStyleCnt="0"/>
      <dgm:spPr/>
    </dgm:pt>
  </dgm:ptLst>
  <dgm:cxnLst>
    <dgm:cxn modelId="{5ED84504-34F0-4D23-8B71-5B37C4F20A1A}" srcId="{8EA9823C-E520-4049-9A27-AB15A9E8C56F}" destId="{2B667C6F-B2AA-4EDC-80D7-3C58AE073AC8}" srcOrd="0" destOrd="0" parTransId="{571F8522-FDCF-43EF-8669-D1B0045C7B15}" sibTransId="{22281D71-A2F9-4C12-81F3-3E3AEBCBFA1F}"/>
    <dgm:cxn modelId="{1D2AC8B6-7E1C-44CD-86AF-8296B4A9A0B2}" type="presOf" srcId="{2B667C6F-B2AA-4EDC-80D7-3C58AE073AC8}" destId="{3E9E7084-A0D9-41F2-A995-84A8E7A43FAD}" srcOrd="0" destOrd="0" presId="urn:microsoft.com/office/officeart/2008/layout/LinedList"/>
    <dgm:cxn modelId="{F8259EDF-80E2-4FC7-9F92-1368DB8CF73A}" type="presOf" srcId="{8EA9823C-E520-4049-9A27-AB15A9E8C56F}" destId="{863E89F9-5F01-4452-B7E6-8D75C305CAA4}" srcOrd="0" destOrd="0" presId="urn:microsoft.com/office/officeart/2008/layout/LinedList"/>
    <dgm:cxn modelId="{424D9C53-90AC-4E41-8275-031078A4702F}" type="presParOf" srcId="{863E89F9-5F01-4452-B7E6-8D75C305CAA4}" destId="{51201FD2-868F-475D-8F22-15F8D86FDF8D}" srcOrd="0" destOrd="0" presId="urn:microsoft.com/office/officeart/2008/layout/LinedList"/>
    <dgm:cxn modelId="{BF600983-261F-49C5-86ED-16217378C42C}" type="presParOf" srcId="{863E89F9-5F01-4452-B7E6-8D75C305CAA4}" destId="{440CF0BA-CF6F-4299-94D6-9F61AF793A6E}" srcOrd="1" destOrd="0" presId="urn:microsoft.com/office/officeart/2008/layout/LinedList"/>
    <dgm:cxn modelId="{EF270679-E6BA-4EAD-A706-AF22F7886445}" type="presParOf" srcId="{440CF0BA-CF6F-4299-94D6-9F61AF793A6E}" destId="{3E9E7084-A0D9-41F2-A995-84A8E7A43FAD}" srcOrd="0" destOrd="0" presId="urn:microsoft.com/office/officeart/2008/layout/LinedList"/>
    <dgm:cxn modelId="{EE9AC221-5922-4D3B-AE7A-AFB6C8D6487F}" type="presParOf" srcId="{440CF0BA-CF6F-4299-94D6-9F61AF793A6E}" destId="{EBD16CDB-D1DD-4BF3-BEBC-CBD505D791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9823C-E520-4049-9A27-AB15A9E8C56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667C6F-B2AA-4EDC-80D7-3C58AE073A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A Struct used for loading assets</a:t>
          </a:r>
          <a:endParaRPr lang="en-US" dirty="0"/>
        </a:p>
      </dgm:t>
    </dgm:pt>
    <dgm:pt modelId="{571F8522-FDCF-43EF-8669-D1B0045C7B15}" type="parTrans" cxnId="{5ED84504-34F0-4D23-8B71-5B37C4F20A1A}">
      <dgm:prSet/>
      <dgm:spPr/>
      <dgm:t>
        <a:bodyPr/>
        <a:lstStyle/>
        <a:p>
          <a:endParaRPr lang="en-US"/>
        </a:p>
      </dgm:t>
    </dgm:pt>
    <dgm:pt modelId="{22281D71-A2F9-4C12-81F3-3E3AEBCBFA1F}" type="sibTrans" cxnId="{5ED84504-34F0-4D23-8B71-5B37C4F20A1A}">
      <dgm:prSet/>
      <dgm:spPr/>
      <dgm:t>
        <a:bodyPr/>
        <a:lstStyle/>
        <a:p>
          <a:endParaRPr lang="en-US"/>
        </a:p>
      </dgm:t>
    </dgm:pt>
    <dgm:pt modelId="{863E89F9-5F01-4452-B7E6-8D75C305CAA4}" type="pres">
      <dgm:prSet presAssocID="{8EA9823C-E520-4049-9A27-AB15A9E8C56F}" presName="vert0" presStyleCnt="0">
        <dgm:presLayoutVars>
          <dgm:dir/>
          <dgm:animOne val="branch"/>
          <dgm:animLvl val="lvl"/>
        </dgm:presLayoutVars>
      </dgm:prSet>
      <dgm:spPr/>
    </dgm:pt>
    <dgm:pt modelId="{51201FD2-868F-475D-8F22-15F8D86FDF8D}" type="pres">
      <dgm:prSet presAssocID="{2B667C6F-B2AA-4EDC-80D7-3C58AE073AC8}" presName="thickLine" presStyleLbl="alignNode1" presStyleIdx="0" presStyleCnt="1"/>
      <dgm:spPr/>
    </dgm:pt>
    <dgm:pt modelId="{440CF0BA-CF6F-4299-94D6-9F61AF793A6E}" type="pres">
      <dgm:prSet presAssocID="{2B667C6F-B2AA-4EDC-80D7-3C58AE073AC8}" presName="horz1" presStyleCnt="0"/>
      <dgm:spPr/>
    </dgm:pt>
    <dgm:pt modelId="{3E9E7084-A0D9-41F2-A995-84A8E7A43FAD}" type="pres">
      <dgm:prSet presAssocID="{2B667C6F-B2AA-4EDC-80D7-3C58AE073AC8}" presName="tx1" presStyleLbl="revTx" presStyleIdx="0" presStyleCnt="1"/>
      <dgm:spPr/>
    </dgm:pt>
    <dgm:pt modelId="{EBD16CDB-D1DD-4BF3-BEBC-CBD505D791E0}" type="pres">
      <dgm:prSet presAssocID="{2B667C6F-B2AA-4EDC-80D7-3C58AE073AC8}" presName="vert1" presStyleCnt="0"/>
      <dgm:spPr/>
    </dgm:pt>
  </dgm:ptLst>
  <dgm:cxnLst>
    <dgm:cxn modelId="{5ED84504-34F0-4D23-8B71-5B37C4F20A1A}" srcId="{8EA9823C-E520-4049-9A27-AB15A9E8C56F}" destId="{2B667C6F-B2AA-4EDC-80D7-3C58AE073AC8}" srcOrd="0" destOrd="0" parTransId="{571F8522-FDCF-43EF-8669-D1B0045C7B15}" sibTransId="{22281D71-A2F9-4C12-81F3-3E3AEBCBFA1F}"/>
    <dgm:cxn modelId="{1D2AC8B6-7E1C-44CD-86AF-8296B4A9A0B2}" type="presOf" srcId="{2B667C6F-B2AA-4EDC-80D7-3C58AE073AC8}" destId="{3E9E7084-A0D9-41F2-A995-84A8E7A43FAD}" srcOrd="0" destOrd="0" presId="urn:microsoft.com/office/officeart/2008/layout/LinedList"/>
    <dgm:cxn modelId="{F8259EDF-80E2-4FC7-9F92-1368DB8CF73A}" type="presOf" srcId="{8EA9823C-E520-4049-9A27-AB15A9E8C56F}" destId="{863E89F9-5F01-4452-B7E6-8D75C305CAA4}" srcOrd="0" destOrd="0" presId="urn:microsoft.com/office/officeart/2008/layout/LinedList"/>
    <dgm:cxn modelId="{424D9C53-90AC-4E41-8275-031078A4702F}" type="presParOf" srcId="{863E89F9-5F01-4452-B7E6-8D75C305CAA4}" destId="{51201FD2-868F-475D-8F22-15F8D86FDF8D}" srcOrd="0" destOrd="0" presId="urn:microsoft.com/office/officeart/2008/layout/LinedList"/>
    <dgm:cxn modelId="{BF600983-261F-49C5-86ED-16217378C42C}" type="presParOf" srcId="{863E89F9-5F01-4452-B7E6-8D75C305CAA4}" destId="{440CF0BA-CF6F-4299-94D6-9F61AF793A6E}" srcOrd="1" destOrd="0" presId="urn:microsoft.com/office/officeart/2008/layout/LinedList"/>
    <dgm:cxn modelId="{EF270679-E6BA-4EAD-A706-AF22F7886445}" type="presParOf" srcId="{440CF0BA-CF6F-4299-94D6-9F61AF793A6E}" destId="{3E9E7084-A0D9-41F2-A995-84A8E7A43FAD}" srcOrd="0" destOrd="0" presId="urn:microsoft.com/office/officeart/2008/layout/LinedList"/>
    <dgm:cxn modelId="{EE9AC221-5922-4D3B-AE7A-AFB6C8D6487F}" type="presParOf" srcId="{440CF0BA-CF6F-4299-94D6-9F61AF793A6E}" destId="{EBD16CDB-D1DD-4BF3-BEBC-CBD505D791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A9823C-E520-4049-9A27-AB15A9E8C56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667C6F-B2AA-4EDC-80D7-3C58AE073A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The component that defines the transform (location, rotation, scale) of this Actor in the world, all other components must be attached to this one somehow</a:t>
          </a:r>
          <a:endParaRPr lang="en-US" dirty="0"/>
        </a:p>
      </dgm:t>
    </dgm:pt>
    <dgm:pt modelId="{571F8522-FDCF-43EF-8669-D1B0045C7B15}" type="parTrans" cxnId="{5ED84504-34F0-4D23-8B71-5B37C4F20A1A}">
      <dgm:prSet/>
      <dgm:spPr/>
      <dgm:t>
        <a:bodyPr/>
        <a:lstStyle/>
        <a:p>
          <a:endParaRPr lang="en-US"/>
        </a:p>
      </dgm:t>
    </dgm:pt>
    <dgm:pt modelId="{22281D71-A2F9-4C12-81F3-3E3AEBCBFA1F}" type="sibTrans" cxnId="{5ED84504-34F0-4D23-8B71-5B37C4F20A1A}">
      <dgm:prSet/>
      <dgm:spPr/>
      <dgm:t>
        <a:bodyPr/>
        <a:lstStyle/>
        <a:p>
          <a:endParaRPr lang="en-US"/>
        </a:p>
      </dgm:t>
    </dgm:pt>
    <dgm:pt modelId="{863E89F9-5F01-4452-B7E6-8D75C305CAA4}" type="pres">
      <dgm:prSet presAssocID="{8EA9823C-E520-4049-9A27-AB15A9E8C56F}" presName="vert0" presStyleCnt="0">
        <dgm:presLayoutVars>
          <dgm:dir/>
          <dgm:animOne val="branch"/>
          <dgm:animLvl val="lvl"/>
        </dgm:presLayoutVars>
      </dgm:prSet>
      <dgm:spPr/>
    </dgm:pt>
    <dgm:pt modelId="{51201FD2-868F-475D-8F22-15F8D86FDF8D}" type="pres">
      <dgm:prSet presAssocID="{2B667C6F-B2AA-4EDC-80D7-3C58AE073AC8}" presName="thickLine" presStyleLbl="alignNode1" presStyleIdx="0" presStyleCnt="1"/>
      <dgm:spPr/>
    </dgm:pt>
    <dgm:pt modelId="{440CF0BA-CF6F-4299-94D6-9F61AF793A6E}" type="pres">
      <dgm:prSet presAssocID="{2B667C6F-B2AA-4EDC-80D7-3C58AE073AC8}" presName="horz1" presStyleCnt="0"/>
      <dgm:spPr/>
    </dgm:pt>
    <dgm:pt modelId="{3E9E7084-A0D9-41F2-A995-84A8E7A43FAD}" type="pres">
      <dgm:prSet presAssocID="{2B667C6F-B2AA-4EDC-80D7-3C58AE073AC8}" presName="tx1" presStyleLbl="revTx" presStyleIdx="0" presStyleCnt="1"/>
      <dgm:spPr/>
    </dgm:pt>
    <dgm:pt modelId="{EBD16CDB-D1DD-4BF3-BEBC-CBD505D791E0}" type="pres">
      <dgm:prSet presAssocID="{2B667C6F-B2AA-4EDC-80D7-3C58AE073AC8}" presName="vert1" presStyleCnt="0"/>
      <dgm:spPr/>
    </dgm:pt>
  </dgm:ptLst>
  <dgm:cxnLst>
    <dgm:cxn modelId="{5ED84504-34F0-4D23-8B71-5B37C4F20A1A}" srcId="{8EA9823C-E520-4049-9A27-AB15A9E8C56F}" destId="{2B667C6F-B2AA-4EDC-80D7-3C58AE073AC8}" srcOrd="0" destOrd="0" parTransId="{571F8522-FDCF-43EF-8669-D1B0045C7B15}" sibTransId="{22281D71-A2F9-4C12-81F3-3E3AEBCBFA1F}"/>
    <dgm:cxn modelId="{1D2AC8B6-7E1C-44CD-86AF-8296B4A9A0B2}" type="presOf" srcId="{2B667C6F-B2AA-4EDC-80D7-3C58AE073AC8}" destId="{3E9E7084-A0D9-41F2-A995-84A8E7A43FAD}" srcOrd="0" destOrd="0" presId="urn:microsoft.com/office/officeart/2008/layout/LinedList"/>
    <dgm:cxn modelId="{F8259EDF-80E2-4FC7-9F92-1368DB8CF73A}" type="presOf" srcId="{8EA9823C-E520-4049-9A27-AB15A9E8C56F}" destId="{863E89F9-5F01-4452-B7E6-8D75C305CAA4}" srcOrd="0" destOrd="0" presId="urn:microsoft.com/office/officeart/2008/layout/LinedList"/>
    <dgm:cxn modelId="{424D9C53-90AC-4E41-8275-031078A4702F}" type="presParOf" srcId="{863E89F9-5F01-4452-B7E6-8D75C305CAA4}" destId="{51201FD2-868F-475D-8F22-15F8D86FDF8D}" srcOrd="0" destOrd="0" presId="urn:microsoft.com/office/officeart/2008/layout/LinedList"/>
    <dgm:cxn modelId="{BF600983-261F-49C5-86ED-16217378C42C}" type="presParOf" srcId="{863E89F9-5F01-4452-B7E6-8D75C305CAA4}" destId="{440CF0BA-CF6F-4299-94D6-9F61AF793A6E}" srcOrd="1" destOrd="0" presId="urn:microsoft.com/office/officeart/2008/layout/LinedList"/>
    <dgm:cxn modelId="{EF270679-E6BA-4EAD-A706-AF22F7886445}" type="presParOf" srcId="{440CF0BA-CF6F-4299-94D6-9F61AF793A6E}" destId="{3E9E7084-A0D9-41F2-A995-84A8E7A43FAD}" srcOrd="0" destOrd="0" presId="urn:microsoft.com/office/officeart/2008/layout/LinedList"/>
    <dgm:cxn modelId="{EE9AC221-5922-4D3B-AE7A-AFB6C8D6487F}" type="presParOf" srcId="{440CF0BA-CF6F-4299-94D6-9F61AF793A6E}" destId="{EBD16CDB-D1DD-4BF3-BEBC-CBD505D791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A9823C-E520-4049-9A27-AB15A9E8C56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667C6F-B2AA-4EDC-80D7-3C58AE073A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The component that defines the transform (location, rotation, scale) of this Actor in the world, all other components must be attached to this one somehow</a:t>
          </a:r>
          <a:endParaRPr lang="en-US" dirty="0"/>
        </a:p>
      </dgm:t>
    </dgm:pt>
    <dgm:pt modelId="{571F8522-FDCF-43EF-8669-D1B0045C7B15}" type="parTrans" cxnId="{5ED84504-34F0-4D23-8B71-5B37C4F20A1A}">
      <dgm:prSet/>
      <dgm:spPr/>
      <dgm:t>
        <a:bodyPr/>
        <a:lstStyle/>
        <a:p>
          <a:endParaRPr lang="en-US"/>
        </a:p>
      </dgm:t>
    </dgm:pt>
    <dgm:pt modelId="{22281D71-A2F9-4C12-81F3-3E3AEBCBFA1F}" type="sibTrans" cxnId="{5ED84504-34F0-4D23-8B71-5B37C4F20A1A}">
      <dgm:prSet/>
      <dgm:spPr/>
      <dgm:t>
        <a:bodyPr/>
        <a:lstStyle/>
        <a:p>
          <a:endParaRPr lang="en-US"/>
        </a:p>
      </dgm:t>
    </dgm:pt>
    <dgm:pt modelId="{863E89F9-5F01-4452-B7E6-8D75C305CAA4}" type="pres">
      <dgm:prSet presAssocID="{8EA9823C-E520-4049-9A27-AB15A9E8C56F}" presName="vert0" presStyleCnt="0">
        <dgm:presLayoutVars>
          <dgm:dir/>
          <dgm:animOne val="branch"/>
          <dgm:animLvl val="lvl"/>
        </dgm:presLayoutVars>
      </dgm:prSet>
      <dgm:spPr/>
    </dgm:pt>
    <dgm:pt modelId="{51201FD2-868F-475D-8F22-15F8D86FDF8D}" type="pres">
      <dgm:prSet presAssocID="{2B667C6F-B2AA-4EDC-80D7-3C58AE073AC8}" presName="thickLine" presStyleLbl="alignNode1" presStyleIdx="0" presStyleCnt="1"/>
      <dgm:spPr/>
    </dgm:pt>
    <dgm:pt modelId="{440CF0BA-CF6F-4299-94D6-9F61AF793A6E}" type="pres">
      <dgm:prSet presAssocID="{2B667C6F-B2AA-4EDC-80D7-3C58AE073AC8}" presName="horz1" presStyleCnt="0"/>
      <dgm:spPr/>
    </dgm:pt>
    <dgm:pt modelId="{3E9E7084-A0D9-41F2-A995-84A8E7A43FAD}" type="pres">
      <dgm:prSet presAssocID="{2B667C6F-B2AA-4EDC-80D7-3C58AE073AC8}" presName="tx1" presStyleLbl="revTx" presStyleIdx="0" presStyleCnt="1"/>
      <dgm:spPr/>
    </dgm:pt>
    <dgm:pt modelId="{EBD16CDB-D1DD-4BF3-BEBC-CBD505D791E0}" type="pres">
      <dgm:prSet presAssocID="{2B667C6F-B2AA-4EDC-80D7-3C58AE073AC8}" presName="vert1" presStyleCnt="0"/>
      <dgm:spPr/>
    </dgm:pt>
  </dgm:ptLst>
  <dgm:cxnLst>
    <dgm:cxn modelId="{5ED84504-34F0-4D23-8B71-5B37C4F20A1A}" srcId="{8EA9823C-E520-4049-9A27-AB15A9E8C56F}" destId="{2B667C6F-B2AA-4EDC-80D7-3C58AE073AC8}" srcOrd="0" destOrd="0" parTransId="{571F8522-FDCF-43EF-8669-D1B0045C7B15}" sibTransId="{22281D71-A2F9-4C12-81F3-3E3AEBCBFA1F}"/>
    <dgm:cxn modelId="{1D2AC8B6-7E1C-44CD-86AF-8296B4A9A0B2}" type="presOf" srcId="{2B667C6F-B2AA-4EDC-80D7-3C58AE073AC8}" destId="{3E9E7084-A0D9-41F2-A995-84A8E7A43FAD}" srcOrd="0" destOrd="0" presId="urn:microsoft.com/office/officeart/2008/layout/LinedList"/>
    <dgm:cxn modelId="{F8259EDF-80E2-4FC7-9F92-1368DB8CF73A}" type="presOf" srcId="{8EA9823C-E520-4049-9A27-AB15A9E8C56F}" destId="{863E89F9-5F01-4452-B7E6-8D75C305CAA4}" srcOrd="0" destOrd="0" presId="urn:microsoft.com/office/officeart/2008/layout/LinedList"/>
    <dgm:cxn modelId="{424D9C53-90AC-4E41-8275-031078A4702F}" type="presParOf" srcId="{863E89F9-5F01-4452-B7E6-8D75C305CAA4}" destId="{51201FD2-868F-475D-8F22-15F8D86FDF8D}" srcOrd="0" destOrd="0" presId="urn:microsoft.com/office/officeart/2008/layout/LinedList"/>
    <dgm:cxn modelId="{BF600983-261F-49C5-86ED-16217378C42C}" type="presParOf" srcId="{863E89F9-5F01-4452-B7E6-8D75C305CAA4}" destId="{440CF0BA-CF6F-4299-94D6-9F61AF793A6E}" srcOrd="1" destOrd="0" presId="urn:microsoft.com/office/officeart/2008/layout/LinedList"/>
    <dgm:cxn modelId="{EF270679-E6BA-4EAD-A706-AF22F7886445}" type="presParOf" srcId="{440CF0BA-CF6F-4299-94D6-9F61AF793A6E}" destId="{3E9E7084-A0D9-41F2-A995-84A8E7A43FAD}" srcOrd="0" destOrd="0" presId="urn:microsoft.com/office/officeart/2008/layout/LinedList"/>
    <dgm:cxn modelId="{EE9AC221-5922-4D3B-AE7A-AFB6C8D6487F}" type="presParOf" srcId="{440CF0BA-CF6F-4299-94D6-9F61AF793A6E}" destId="{EBD16CDB-D1DD-4BF3-BEBC-CBD505D791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A9823C-E520-4049-9A27-AB15A9E8C56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667C6F-B2AA-4EDC-80D7-3C58AE073A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Initializes desired Attach Parent and </a:t>
          </a:r>
          <a:r>
            <a:rPr lang="en-GB" b="0" i="0" dirty="0" err="1"/>
            <a:t>SocketName</a:t>
          </a:r>
          <a:r>
            <a:rPr lang="en-GB" b="0" i="0" dirty="0"/>
            <a:t> to be attached to when the component is registered.</a:t>
          </a:r>
        </a:p>
        <a:p>
          <a:pPr>
            <a:lnSpc>
              <a:spcPct val="100000"/>
            </a:lnSpc>
          </a:pPr>
          <a:r>
            <a:rPr lang="en-GB" b="0" i="0" dirty="0"/>
            <a:t>Generally intended to be called from its Owning Actor's constructor and should be preferred over </a:t>
          </a:r>
          <a:r>
            <a:rPr lang="en-GB" b="0" i="0" dirty="0" err="1"/>
            <a:t>AttachToComponent</a:t>
          </a:r>
          <a:r>
            <a:rPr lang="en-GB" b="0" i="0" dirty="0"/>
            <a:t> when a component is not registered.</a:t>
          </a:r>
          <a:endParaRPr lang="en-US" dirty="0"/>
        </a:p>
      </dgm:t>
    </dgm:pt>
    <dgm:pt modelId="{571F8522-FDCF-43EF-8669-D1B0045C7B15}" type="parTrans" cxnId="{5ED84504-34F0-4D23-8B71-5B37C4F20A1A}">
      <dgm:prSet/>
      <dgm:spPr/>
      <dgm:t>
        <a:bodyPr/>
        <a:lstStyle/>
        <a:p>
          <a:endParaRPr lang="en-US"/>
        </a:p>
      </dgm:t>
    </dgm:pt>
    <dgm:pt modelId="{22281D71-A2F9-4C12-81F3-3E3AEBCBFA1F}" type="sibTrans" cxnId="{5ED84504-34F0-4D23-8B71-5B37C4F20A1A}">
      <dgm:prSet/>
      <dgm:spPr/>
      <dgm:t>
        <a:bodyPr/>
        <a:lstStyle/>
        <a:p>
          <a:endParaRPr lang="en-US"/>
        </a:p>
      </dgm:t>
    </dgm:pt>
    <dgm:pt modelId="{863E89F9-5F01-4452-B7E6-8D75C305CAA4}" type="pres">
      <dgm:prSet presAssocID="{8EA9823C-E520-4049-9A27-AB15A9E8C56F}" presName="vert0" presStyleCnt="0">
        <dgm:presLayoutVars>
          <dgm:dir/>
          <dgm:animOne val="branch"/>
          <dgm:animLvl val="lvl"/>
        </dgm:presLayoutVars>
      </dgm:prSet>
      <dgm:spPr/>
    </dgm:pt>
    <dgm:pt modelId="{51201FD2-868F-475D-8F22-15F8D86FDF8D}" type="pres">
      <dgm:prSet presAssocID="{2B667C6F-B2AA-4EDC-80D7-3C58AE073AC8}" presName="thickLine" presStyleLbl="alignNode1" presStyleIdx="0" presStyleCnt="1"/>
      <dgm:spPr/>
    </dgm:pt>
    <dgm:pt modelId="{440CF0BA-CF6F-4299-94D6-9F61AF793A6E}" type="pres">
      <dgm:prSet presAssocID="{2B667C6F-B2AA-4EDC-80D7-3C58AE073AC8}" presName="horz1" presStyleCnt="0"/>
      <dgm:spPr/>
    </dgm:pt>
    <dgm:pt modelId="{3E9E7084-A0D9-41F2-A995-84A8E7A43FAD}" type="pres">
      <dgm:prSet presAssocID="{2B667C6F-B2AA-4EDC-80D7-3C58AE073AC8}" presName="tx1" presStyleLbl="revTx" presStyleIdx="0" presStyleCnt="1"/>
      <dgm:spPr/>
    </dgm:pt>
    <dgm:pt modelId="{EBD16CDB-D1DD-4BF3-BEBC-CBD505D791E0}" type="pres">
      <dgm:prSet presAssocID="{2B667C6F-B2AA-4EDC-80D7-3C58AE073AC8}" presName="vert1" presStyleCnt="0"/>
      <dgm:spPr/>
    </dgm:pt>
  </dgm:ptLst>
  <dgm:cxnLst>
    <dgm:cxn modelId="{5ED84504-34F0-4D23-8B71-5B37C4F20A1A}" srcId="{8EA9823C-E520-4049-9A27-AB15A9E8C56F}" destId="{2B667C6F-B2AA-4EDC-80D7-3C58AE073AC8}" srcOrd="0" destOrd="0" parTransId="{571F8522-FDCF-43EF-8669-D1B0045C7B15}" sibTransId="{22281D71-A2F9-4C12-81F3-3E3AEBCBFA1F}"/>
    <dgm:cxn modelId="{1D2AC8B6-7E1C-44CD-86AF-8296B4A9A0B2}" type="presOf" srcId="{2B667C6F-B2AA-4EDC-80D7-3C58AE073AC8}" destId="{3E9E7084-A0D9-41F2-A995-84A8E7A43FAD}" srcOrd="0" destOrd="0" presId="urn:microsoft.com/office/officeart/2008/layout/LinedList"/>
    <dgm:cxn modelId="{F8259EDF-80E2-4FC7-9F92-1368DB8CF73A}" type="presOf" srcId="{8EA9823C-E520-4049-9A27-AB15A9E8C56F}" destId="{863E89F9-5F01-4452-B7E6-8D75C305CAA4}" srcOrd="0" destOrd="0" presId="urn:microsoft.com/office/officeart/2008/layout/LinedList"/>
    <dgm:cxn modelId="{424D9C53-90AC-4E41-8275-031078A4702F}" type="presParOf" srcId="{863E89F9-5F01-4452-B7E6-8D75C305CAA4}" destId="{51201FD2-868F-475D-8F22-15F8D86FDF8D}" srcOrd="0" destOrd="0" presId="urn:microsoft.com/office/officeart/2008/layout/LinedList"/>
    <dgm:cxn modelId="{BF600983-261F-49C5-86ED-16217378C42C}" type="presParOf" srcId="{863E89F9-5F01-4452-B7E6-8D75C305CAA4}" destId="{440CF0BA-CF6F-4299-94D6-9F61AF793A6E}" srcOrd="1" destOrd="0" presId="urn:microsoft.com/office/officeart/2008/layout/LinedList"/>
    <dgm:cxn modelId="{EF270679-E6BA-4EAD-A706-AF22F7886445}" type="presParOf" srcId="{440CF0BA-CF6F-4299-94D6-9F61AF793A6E}" destId="{3E9E7084-A0D9-41F2-A995-84A8E7A43FAD}" srcOrd="0" destOrd="0" presId="urn:microsoft.com/office/officeart/2008/layout/LinedList"/>
    <dgm:cxn modelId="{EE9AC221-5922-4D3B-AE7A-AFB6C8D6487F}" type="presParOf" srcId="{440CF0BA-CF6F-4299-94D6-9F61AF793A6E}" destId="{EBD16CDB-D1DD-4BF3-BEBC-CBD505D791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A9823C-E520-4049-9A27-AB15A9E8C56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667C6F-B2AA-4EDC-80D7-3C58AE073A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The process of creating a new instance of an Actor is known as spawning.</a:t>
          </a:r>
        </a:p>
        <a:p>
          <a:pPr>
            <a:lnSpc>
              <a:spcPct val="100000"/>
            </a:lnSpc>
          </a:pPr>
          <a:r>
            <a:rPr lang="en-GB" b="0" i="0" dirty="0"/>
            <a:t>Spawning of Actors is performed using the </a:t>
          </a:r>
          <a:r>
            <a:rPr lang="en-GB" b="0" i="0" dirty="0" err="1"/>
            <a:t>UWorld</a:t>
          </a:r>
          <a:r>
            <a:rPr lang="en-GB" b="0" i="0" dirty="0"/>
            <a:t>::</a:t>
          </a:r>
          <a:r>
            <a:rPr lang="en-GB" b="0" i="0" dirty="0" err="1"/>
            <a:t>SpawnActor</a:t>
          </a:r>
          <a:r>
            <a:rPr lang="en-GB" b="0" i="0" dirty="0"/>
            <a:t>() function.</a:t>
          </a:r>
        </a:p>
        <a:p>
          <a:pPr>
            <a:lnSpc>
              <a:spcPct val="100000"/>
            </a:lnSpc>
          </a:pPr>
          <a:r>
            <a:rPr lang="en-GB" b="0" i="0" dirty="0"/>
            <a:t>This function creates a new instance of a specified class and returns a pointer to the newly created Actor.</a:t>
          </a:r>
        </a:p>
        <a:p>
          <a:pPr>
            <a:lnSpc>
              <a:spcPct val="100000"/>
            </a:lnSpc>
          </a:pPr>
          <a:r>
            <a:rPr lang="en-GB" b="0" i="0" dirty="0" err="1"/>
            <a:t>UWorld</a:t>
          </a:r>
          <a:r>
            <a:rPr lang="en-GB" b="0" i="0" dirty="0"/>
            <a:t>::</a:t>
          </a:r>
          <a:r>
            <a:rPr lang="en-GB" b="0" i="0" dirty="0" err="1"/>
            <a:t>SpawnActor</a:t>
          </a:r>
          <a:r>
            <a:rPr lang="en-GB" b="0" i="0" dirty="0"/>
            <a:t>() may only be used for creating instances of classes which inherit from the Actor class in their hierarchy.</a:t>
          </a:r>
          <a:endParaRPr lang="en-US" dirty="0"/>
        </a:p>
      </dgm:t>
    </dgm:pt>
    <dgm:pt modelId="{571F8522-FDCF-43EF-8669-D1B0045C7B15}" type="parTrans" cxnId="{5ED84504-34F0-4D23-8B71-5B37C4F20A1A}">
      <dgm:prSet/>
      <dgm:spPr/>
      <dgm:t>
        <a:bodyPr/>
        <a:lstStyle/>
        <a:p>
          <a:endParaRPr lang="en-US"/>
        </a:p>
      </dgm:t>
    </dgm:pt>
    <dgm:pt modelId="{22281D71-A2F9-4C12-81F3-3E3AEBCBFA1F}" type="sibTrans" cxnId="{5ED84504-34F0-4D23-8B71-5B37C4F20A1A}">
      <dgm:prSet/>
      <dgm:spPr/>
      <dgm:t>
        <a:bodyPr/>
        <a:lstStyle/>
        <a:p>
          <a:endParaRPr lang="en-US"/>
        </a:p>
      </dgm:t>
    </dgm:pt>
    <dgm:pt modelId="{863E89F9-5F01-4452-B7E6-8D75C305CAA4}" type="pres">
      <dgm:prSet presAssocID="{8EA9823C-E520-4049-9A27-AB15A9E8C56F}" presName="vert0" presStyleCnt="0">
        <dgm:presLayoutVars>
          <dgm:dir/>
          <dgm:animOne val="branch"/>
          <dgm:animLvl val="lvl"/>
        </dgm:presLayoutVars>
      </dgm:prSet>
      <dgm:spPr/>
    </dgm:pt>
    <dgm:pt modelId="{51201FD2-868F-475D-8F22-15F8D86FDF8D}" type="pres">
      <dgm:prSet presAssocID="{2B667C6F-B2AA-4EDC-80D7-3C58AE073AC8}" presName="thickLine" presStyleLbl="alignNode1" presStyleIdx="0" presStyleCnt="1"/>
      <dgm:spPr/>
    </dgm:pt>
    <dgm:pt modelId="{440CF0BA-CF6F-4299-94D6-9F61AF793A6E}" type="pres">
      <dgm:prSet presAssocID="{2B667C6F-B2AA-4EDC-80D7-3C58AE073AC8}" presName="horz1" presStyleCnt="0"/>
      <dgm:spPr/>
    </dgm:pt>
    <dgm:pt modelId="{3E9E7084-A0D9-41F2-A995-84A8E7A43FAD}" type="pres">
      <dgm:prSet presAssocID="{2B667C6F-B2AA-4EDC-80D7-3C58AE073AC8}" presName="tx1" presStyleLbl="revTx" presStyleIdx="0" presStyleCnt="1"/>
      <dgm:spPr/>
    </dgm:pt>
    <dgm:pt modelId="{EBD16CDB-D1DD-4BF3-BEBC-CBD505D791E0}" type="pres">
      <dgm:prSet presAssocID="{2B667C6F-B2AA-4EDC-80D7-3C58AE073AC8}" presName="vert1" presStyleCnt="0"/>
      <dgm:spPr/>
    </dgm:pt>
  </dgm:ptLst>
  <dgm:cxnLst>
    <dgm:cxn modelId="{5ED84504-34F0-4D23-8B71-5B37C4F20A1A}" srcId="{8EA9823C-E520-4049-9A27-AB15A9E8C56F}" destId="{2B667C6F-B2AA-4EDC-80D7-3C58AE073AC8}" srcOrd="0" destOrd="0" parTransId="{571F8522-FDCF-43EF-8669-D1B0045C7B15}" sibTransId="{22281D71-A2F9-4C12-81F3-3E3AEBCBFA1F}"/>
    <dgm:cxn modelId="{1D2AC8B6-7E1C-44CD-86AF-8296B4A9A0B2}" type="presOf" srcId="{2B667C6F-B2AA-4EDC-80D7-3C58AE073AC8}" destId="{3E9E7084-A0D9-41F2-A995-84A8E7A43FAD}" srcOrd="0" destOrd="0" presId="urn:microsoft.com/office/officeart/2008/layout/LinedList"/>
    <dgm:cxn modelId="{F8259EDF-80E2-4FC7-9F92-1368DB8CF73A}" type="presOf" srcId="{8EA9823C-E520-4049-9A27-AB15A9E8C56F}" destId="{863E89F9-5F01-4452-B7E6-8D75C305CAA4}" srcOrd="0" destOrd="0" presId="urn:microsoft.com/office/officeart/2008/layout/LinedList"/>
    <dgm:cxn modelId="{424D9C53-90AC-4E41-8275-031078A4702F}" type="presParOf" srcId="{863E89F9-5F01-4452-B7E6-8D75C305CAA4}" destId="{51201FD2-868F-475D-8F22-15F8D86FDF8D}" srcOrd="0" destOrd="0" presId="urn:microsoft.com/office/officeart/2008/layout/LinedList"/>
    <dgm:cxn modelId="{BF600983-261F-49C5-86ED-16217378C42C}" type="presParOf" srcId="{863E89F9-5F01-4452-B7E6-8D75C305CAA4}" destId="{440CF0BA-CF6F-4299-94D6-9F61AF793A6E}" srcOrd="1" destOrd="0" presId="urn:microsoft.com/office/officeart/2008/layout/LinedList"/>
    <dgm:cxn modelId="{EF270679-E6BA-4EAD-A706-AF22F7886445}" type="presParOf" srcId="{440CF0BA-CF6F-4299-94D6-9F61AF793A6E}" destId="{3E9E7084-A0D9-41F2-A995-84A8E7A43FAD}" srcOrd="0" destOrd="0" presId="urn:microsoft.com/office/officeart/2008/layout/LinedList"/>
    <dgm:cxn modelId="{EE9AC221-5922-4D3B-AE7A-AFB6C8D6487F}" type="presParOf" srcId="{440CF0BA-CF6F-4299-94D6-9F61AF793A6E}" destId="{EBD16CDB-D1DD-4BF3-BEBC-CBD505D791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A9823C-E520-4049-9A27-AB15A9E8C56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667C6F-B2AA-4EDC-80D7-3C58AE073A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A </a:t>
          </a:r>
          <a:r>
            <a:rPr lang="en-GB" b="0" i="0" dirty="0" err="1"/>
            <a:t>PlayerCameraManager</a:t>
          </a:r>
          <a:r>
            <a:rPr lang="en-GB" b="0" i="0" dirty="0"/>
            <a:t> is responsible for managing the camera for a particular player.</a:t>
          </a:r>
          <a:endParaRPr lang="en-US" dirty="0"/>
        </a:p>
      </dgm:t>
    </dgm:pt>
    <dgm:pt modelId="{571F8522-FDCF-43EF-8669-D1B0045C7B15}" type="parTrans" cxnId="{5ED84504-34F0-4D23-8B71-5B37C4F20A1A}">
      <dgm:prSet/>
      <dgm:spPr/>
      <dgm:t>
        <a:bodyPr/>
        <a:lstStyle/>
        <a:p>
          <a:endParaRPr lang="en-US"/>
        </a:p>
      </dgm:t>
    </dgm:pt>
    <dgm:pt modelId="{22281D71-A2F9-4C12-81F3-3E3AEBCBFA1F}" type="sibTrans" cxnId="{5ED84504-34F0-4D23-8B71-5B37C4F20A1A}">
      <dgm:prSet/>
      <dgm:spPr/>
      <dgm:t>
        <a:bodyPr/>
        <a:lstStyle/>
        <a:p>
          <a:endParaRPr lang="en-US"/>
        </a:p>
      </dgm:t>
    </dgm:pt>
    <dgm:pt modelId="{863E89F9-5F01-4452-B7E6-8D75C305CAA4}" type="pres">
      <dgm:prSet presAssocID="{8EA9823C-E520-4049-9A27-AB15A9E8C56F}" presName="vert0" presStyleCnt="0">
        <dgm:presLayoutVars>
          <dgm:dir/>
          <dgm:animOne val="branch"/>
          <dgm:animLvl val="lvl"/>
        </dgm:presLayoutVars>
      </dgm:prSet>
      <dgm:spPr/>
    </dgm:pt>
    <dgm:pt modelId="{51201FD2-868F-475D-8F22-15F8D86FDF8D}" type="pres">
      <dgm:prSet presAssocID="{2B667C6F-B2AA-4EDC-80D7-3C58AE073AC8}" presName="thickLine" presStyleLbl="alignNode1" presStyleIdx="0" presStyleCnt="1"/>
      <dgm:spPr/>
    </dgm:pt>
    <dgm:pt modelId="{440CF0BA-CF6F-4299-94D6-9F61AF793A6E}" type="pres">
      <dgm:prSet presAssocID="{2B667C6F-B2AA-4EDC-80D7-3C58AE073AC8}" presName="horz1" presStyleCnt="0"/>
      <dgm:spPr/>
    </dgm:pt>
    <dgm:pt modelId="{3E9E7084-A0D9-41F2-A995-84A8E7A43FAD}" type="pres">
      <dgm:prSet presAssocID="{2B667C6F-B2AA-4EDC-80D7-3C58AE073AC8}" presName="tx1" presStyleLbl="revTx" presStyleIdx="0" presStyleCnt="1"/>
      <dgm:spPr/>
    </dgm:pt>
    <dgm:pt modelId="{EBD16CDB-D1DD-4BF3-BEBC-CBD505D791E0}" type="pres">
      <dgm:prSet presAssocID="{2B667C6F-B2AA-4EDC-80D7-3C58AE073AC8}" presName="vert1" presStyleCnt="0"/>
      <dgm:spPr/>
    </dgm:pt>
  </dgm:ptLst>
  <dgm:cxnLst>
    <dgm:cxn modelId="{5ED84504-34F0-4D23-8B71-5B37C4F20A1A}" srcId="{8EA9823C-E520-4049-9A27-AB15A9E8C56F}" destId="{2B667C6F-B2AA-4EDC-80D7-3C58AE073AC8}" srcOrd="0" destOrd="0" parTransId="{571F8522-FDCF-43EF-8669-D1B0045C7B15}" sibTransId="{22281D71-A2F9-4C12-81F3-3E3AEBCBFA1F}"/>
    <dgm:cxn modelId="{1D2AC8B6-7E1C-44CD-86AF-8296B4A9A0B2}" type="presOf" srcId="{2B667C6F-B2AA-4EDC-80D7-3C58AE073AC8}" destId="{3E9E7084-A0D9-41F2-A995-84A8E7A43FAD}" srcOrd="0" destOrd="0" presId="urn:microsoft.com/office/officeart/2008/layout/LinedList"/>
    <dgm:cxn modelId="{F8259EDF-80E2-4FC7-9F92-1368DB8CF73A}" type="presOf" srcId="{8EA9823C-E520-4049-9A27-AB15A9E8C56F}" destId="{863E89F9-5F01-4452-B7E6-8D75C305CAA4}" srcOrd="0" destOrd="0" presId="urn:microsoft.com/office/officeart/2008/layout/LinedList"/>
    <dgm:cxn modelId="{424D9C53-90AC-4E41-8275-031078A4702F}" type="presParOf" srcId="{863E89F9-5F01-4452-B7E6-8D75C305CAA4}" destId="{51201FD2-868F-475D-8F22-15F8D86FDF8D}" srcOrd="0" destOrd="0" presId="urn:microsoft.com/office/officeart/2008/layout/LinedList"/>
    <dgm:cxn modelId="{BF600983-261F-49C5-86ED-16217378C42C}" type="presParOf" srcId="{863E89F9-5F01-4452-B7E6-8D75C305CAA4}" destId="{440CF0BA-CF6F-4299-94D6-9F61AF793A6E}" srcOrd="1" destOrd="0" presId="urn:microsoft.com/office/officeart/2008/layout/LinedList"/>
    <dgm:cxn modelId="{EF270679-E6BA-4EAD-A706-AF22F7886445}" type="presParOf" srcId="{440CF0BA-CF6F-4299-94D6-9F61AF793A6E}" destId="{3E9E7084-A0D9-41F2-A995-84A8E7A43FAD}" srcOrd="0" destOrd="0" presId="urn:microsoft.com/office/officeart/2008/layout/LinedList"/>
    <dgm:cxn modelId="{EE9AC221-5922-4D3B-AE7A-AFB6C8D6487F}" type="presParOf" srcId="{440CF0BA-CF6F-4299-94D6-9F61AF793A6E}" destId="{EBD16CDB-D1DD-4BF3-BEBC-CBD505D791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A9823C-E520-4049-9A27-AB15A9E8C56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667C6F-B2AA-4EDC-80D7-3C58AE073AC8}">
      <dgm:prSet/>
      <dgm:spPr/>
      <dgm:t>
        <a:bodyPr/>
        <a:lstStyle/>
        <a:p>
          <a:pPr>
            <a:lnSpc>
              <a:spcPct val="100000"/>
            </a:lnSpc>
          </a:pPr>
          <a:endParaRPr lang="en-IL" b="0" i="0" dirty="0"/>
        </a:p>
        <a:p>
          <a:r>
            <a:rPr lang="en-GB" b="0" i="0" dirty="0"/>
            <a:t>Get the forward (X) vector (length 1.0) from this Actor, in world space.</a:t>
          </a:r>
          <a:endParaRPr lang="en-US" dirty="0"/>
        </a:p>
      </dgm:t>
    </dgm:pt>
    <dgm:pt modelId="{571F8522-FDCF-43EF-8669-D1B0045C7B15}" type="parTrans" cxnId="{5ED84504-34F0-4D23-8B71-5B37C4F20A1A}">
      <dgm:prSet/>
      <dgm:spPr/>
      <dgm:t>
        <a:bodyPr/>
        <a:lstStyle/>
        <a:p>
          <a:endParaRPr lang="en-US"/>
        </a:p>
      </dgm:t>
    </dgm:pt>
    <dgm:pt modelId="{22281D71-A2F9-4C12-81F3-3E3AEBCBFA1F}" type="sibTrans" cxnId="{5ED84504-34F0-4D23-8B71-5B37C4F20A1A}">
      <dgm:prSet/>
      <dgm:spPr/>
      <dgm:t>
        <a:bodyPr/>
        <a:lstStyle/>
        <a:p>
          <a:endParaRPr lang="en-US"/>
        </a:p>
      </dgm:t>
    </dgm:pt>
    <dgm:pt modelId="{863E89F9-5F01-4452-B7E6-8D75C305CAA4}" type="pres">
      <dgm:prSet presAssocID="{8EA9823C-E520-4049-9A27-AB15A9E8C56F}" presName="vert0" presStyleCnt="0">
        <dgm:presLayoutVars>
          <dgm:dir/>
          <dgm:animOne val="branch"/>
          <dgm:animLvl val="lvl"/>
        </dgm:presLayoutVars>
      </dgm:prSet>
      <dgm:spPr/>
    </dgm:pt>
    <dgm:pt modelId="{51201FD2-868F-475D-8F22-15F8D86FDF8D}" type="pres">
      <dgm:prSet presAssocID="{2B667C6F-B2AA-4EDC-80D7-3C58AE073AC8}" presName="thickLine" presStyleLbl="alignNode1" presStyleIdx="0" presStyleCnt="1"/>
      <dgm:spPr/>
    </dgm:pt>
    <dgm:pt modelId="{440CF0BA-CF6F-4299-94D6-9F61AF793A6E}" type="pres">
      <dgm:prSet presAssocID="{2B667C6F-B2AA-4EDC-80D7-3C58AE073AC8}" presName="horz1" presStyleCnt="0"/>
      <dgm:spPr/>
    </dgm:pt>
    <dgm:pt modelId="{3E9E7084-A0D9-41F2-A995-84A8E7A43FAD}" type="pres">
      <dgm:prSet presAssocID="{2B667C6F-B2AA-4EDC-80D7-3C58AE073AC8}" presName="tx1" presStyleLbl="revTx" presStyleIdx="0" presStyleCnt="1"/>
      <dgm:spPr/>
    </dgm:pt>
    <dgm:pt modelId="{EBD16CDB-D1DD-4BF3-BEBC-CBD505D791E0}" type="pres">
      <dgm:prSet presAssocID="{2B667C6F-B2AA-4EDC-80D7-3C58AE073AC8}" presName="vert1" presStyleCnt="0"/>
      <dgm:spPr/>
    </dgm:pt>
  </dgm:ptLst>
  <dgm:cxnLst>
    <dgm:cxn modelId="{5ED84504-34F0-4D23-8B71-5B37C4F20A1A}" srcId="{8EA9823C-E520-4049-9A27-AB15A9E8C56F}" destId="{2B667C6F-B2AA-4EDC-80D7-3C58AE073AC8}" srcOrd="0" destOrd="0" parTransId="{571F8522-FDCF-43EF-8669-D1B0045C7B15}" sibTransId="{22281D71-A2F9-4C12-81F3-3E3AEBCBFA1F}"/>
    <dgm:cxn modelId="{1D2AC8B6-7E1C-44CD-86AF-8296B4A9A0B2}" type="presOf" srcId="{2B667C6F-B2AA-4EDC-80D7-3C58AE073AC8}" destId="{3E9E7084-A0D9-41F2-A995-84A8E7A43FAD}" srcOrd="0" destOrd="0" presId="urn:microsoft.com/office/officeart/2008/layout/LinedList"/>
    <dgm:cxn modelId="{F8259EDF-80E2-4FC7-9F92-1368DB8CF73A}" type="presOf" srcId="{8EA9823C-E520-4049-9A27-AB15A9E8C56F}" destId="{863E89F9-5F01-4452-B7E6-8D75C305CAA4}" srcOrd="0" destOrd="0" presId="urn:microsoft.com/office/officeart/2008/layout/LinedList"/>
    <dgm:cxn modelId="{424D9C53-90AC-4E41-8275-031078A4702F}" type="presParOf" srcId="{863E89F9-5F01-4452-B7E6-8D75C305CAA4}" destId="{51201FD2-868F-475D-8F22-15F8D86FDF8D}" srcOrd="0" destOrd="0" presId="urn:microsoft.com/office/officeart/2008/layout/LinedList"/>
    <dgm:cxn modelId="{BF600983-261F-49C5-86ED-16217378C42C}" type="presParOf" srcId="{863E89F9-5F01-4452-B7E6-8D75C305CAA4}" destId="{440CF0BA-CF6F-4299-94D6-9F61AF793A6E}" srcOrd="1" destOrd="0" presId="urn:microsoft.com/office/officeart/2008/layout/LinedList"/>
    <dgm:cxn modelId="{EF270679-E6BA-4EAD-A706-AF22F7886445}" type="presParOf" srcId="{440CF0BA-CF6F-4299-94D6-9F61AF793A6E}" destId="{3E9E7084-A0D9-41F2-A995-84A8E7A43FAD}" srcOrd="0" destOrd="0" presId="urn:microsoft.com/office/officeart/2008/layout/LinedList"/>
    <dgm:cxn modelId="{EE9AC221-5922-4D3B-AE7A-AFB6C8D6487F}" type="presParOf" srcId="{440CF0BA-CF6F-4299-94D6-9F61AF793A6E}" destId="{EBD16CDB-D1DD-4BF3-BEBC-CBD505D791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A9823C-E520-4049-9A27-AB15A9E8C56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667C6F-B2AA-4EDC-80D7-3C58AE073A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AACTOR method</a:t>
          </a:r>
          <a:endParaRPr lang="en-IL" b="0" i="0" dirty="0"/>
        </a:p>
        <a:p>
          <a:endParaRPr lang="en-GB" b="0" i="0" dirty="0"/>
        </a:p>
        <a:p>
          <a:r>
            <a:rPr lang="en-GB" b="0" i="0" dirty="0"/>
            <a:t>Get the forward (X) vector (length 1.0) from this Actor, in world space.</a:t>
          </a:r>
          <a:endParaRPr lang="en-US" dirty="0"/>
        </a:p>
      </dgm:t>
    </dgm:pt>
    <dgm:pt modelId="{571F8522-FDCF-43EF-8669-D1B0045C7B15}" type="parTrans" cxnId="{5ED84504-34F0-4D23-8B71-5B37C4F20A1A}">
      <dgm:prSet/>
      <dgm:spPr/>
      <dgm:t>
        <a:bodyPr/>
        <a:lstStyle/>
        <a:p>
          <a:endParaRPr lang="en-US"/>
        </a:p>
      </dgm:t>
    </dgm:pt>
    <dgm:pt modelId="{22281D71-A2F9-4C12-81F3-3E3AEBCBFA1F}" type="sibTrans" cxnId="{5ED84504-34F0-4D23-8B71-5B37C4F20A1A}">
      <dgm:prSet/>
      <dgm:spPr/>
      <dgm:t>
        <a:bodyPr/>
        <a:lstStyle/>
        <a:p>
          <a:endParaRPr lang="en-US"/>
        </a:p>
      </dgm:t>
    </dgm:pt>
    <dgm:pt modelId="{863E89F9-5F01-4452-B7E6-8D75C305CAA4}" type="pres">
      <dgm:prSet presAssocID="{8EA9823C-E520-4049-9A27-AB15A9E8C56F}" presName="vert0" presStyleCnt="0">
        <dgm:presLayoutVars>
          <dgm:dir/>
          <dgm:animOne val="branch"/>
          <dgm:animLvl val="lvl"/>
        </dgm:presLayoutVars>
      </dgm:prSet>
      <dgm:spPr/>
    </dgm:pt>
    <dgm:pt modelId="{51201FD2-868F-475D-8F22-15F8D86FDF8D}" type="pres">
      <dgm:prSet presAssocID="{2B667C6F-B2AA-4EDC-80D7-3C58AE073AC8}" presName="thickLine" presStyleLbl="alignNode1" presStyleIdx="0" presStyleCnt="1"/>
      <dgm:spPr/>
    </dgm:pt>
    <dgm:pt modelId="{440CF0BA-CF6F-4299-94D6-9F61AF793A6E}" type="pres">
      <dgm:prSet presAssocID="{2B667C6F-B2AA-4EDC-80D7-3C58AE073AC8}" presName="horz1" presStyleCnt="0"/>
      <dgm:spPr/>
    </dgm:pt>
    <dgm:pt modelId="{3E9E7084-A0D9-41F2-A995-84A8E7A43FAD}" type="pres">
      <dgm:prSet presAssocID="{2B667C6F-B2AA-4EDC-80D7-3C58AE073AC8}" presName="tx1" presStyleLbl="revTx" presStyleIdx="0" presStyleCnt="1"/>
      <dgm:spPr/>
    </dgm:pt>
    <dgm:pt modelId="{EBD16CDB-D1DD-4BF3-BEBC-CBD505D791E0}" type="pres">
      <dgm:prSet presAssocID="{2B667C6F-B2AA-4EDC-80D7-3C58AE073AC8}" presName="vert1" presStyleCnt="0"/>
      <dgm:spPr/>
    </dgm:pt>
  </dgm:ptLst>
  <dgm:cxnLst>
    <dgm:cxn modelId="{5ED84504-34F0-4D23-8B71-5B37C4F20A1A}" srcId="{8EA9823C-E520-4049-9A27-AB15A9E8C56F}" destId="{2B667C6F-B2AA-4EDC-80D7-3C58AE073AC8}" srcOrd="0" destOrd="0" parTransId="{571F8522-FDCF-43EF-8669-D1B0045C7B15}" sibTransId="{22281D71-A2F9-4C12-81F3-3E3AEBCBFA1F}"/>
    <dgm:cxn modelId="{1D2AC8B6-7E1C-44CD-86AF-8296B4A9A0B2}" type="presOf" srcId="{2B667C6F-B2AA-4EDC-80D7-3C58AE073AC8}" destId="{3E9E7084-A0D9-41F2-A995-84A8E7A43FAD}" srcOrd="0" destOrd="0" presId="urn:microsoft.com/office/officeart/2008/layout/LinedList"/>
    <dgm:cxn modelId="{F8259EDF-80E2-4FC7-9F92-1368DB8CF73A}" type="presOf" srcId="{8EA9823C-E520-4049-9A27-AB15A9E8C56F}" destId="{863E89F9-5F01-4452-B7E6-8D75C305CAA4}" srcOrd="0" destOrd="0" presId="urn:microsoft.com/office/officeart/2008/layout/LinedList"/>
    <dgm:cxn modelId="{424D9C53-90AC-4E41-8275-031078A4702F}" type="presParOf" srcId="{863E89F9-5F01-4452-B7E6-8D75C305CAA4}" destId="{51201FD2-868F-475D-8F22-15F8D86FDF8D}" srcOrd="0" destOrd="0" presId="urn:microsoft.com/office/officeart/2008/layout/LinedList"/>
    <dgm:cxn modelId="{BF600983-261F-49C5-86ED-16217378C42C}" type="presParOf" srcId="{863E89F9-5F01-4452-B7E6-8D75C305CAA4}" destId="{440CF0BA-CF6F-4299-94D6-9F61AF793A6E}" srcOrd="1" destOrd="0" presId="urn:microsoft.com/office/officeart/2008/layout/LinedList"/>
    <dgm:cxn modelId="{EF270679-E6BA-4EAD-A706-AF22F7886445}" type="presParOf" srcId="{440CF0BA-CF6F-4299-94D6-9F61AF793A6E}" destId="{3E9E7084-A0D9-41F2-A995-84A8E7A43FAD}" srcOrd="0" destOrd="0" presId="urn:microsoft.com/office/officeart/2008/layout/LinedList"/>
    <dgm:cxn modelId="{EE9AC221-5922-4D3B-AE7A-AFB6C8D6487F}" type="presParOf" srcId="{440CF0BA-CF6F-4299-94D6-9F61AF793A6E}" destId="{EBD16CDB-D1DD-4BF3-BEBC-CBD505D791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01FD2-868F-475D-8F22-15F8D86FDF8D}">
      <dsp:nvSpPr>
        <dsp:cNvPr id="0" name=""/>
        <dsp:cNvSpPr/>
      </dsp:nvSpPr>
      <dsp:spPr>
        <a:xfrm>
          <a:off x="0" y="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E7084-A0D9-41F2-A995-84A8E7A43FAD}">
      <dsp:nvSpPr>
        <dsp:cNvPr id="0" name=""/>
        <dsp:cNvSpPr/>
      </dsp:nvSpPr>
      <dsp:spPr>
        <a:xfrm>
          <a:off x="0" y="0"/>
          <a:ext cx="6290226" cy="1716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0" i="0" kern="1200" dirty="0"/>
            <a:t>Create a component or </a:t>
          </a:r>
          <a:r>
            <a:rPr lang="en-GB" sz="2700" b="0" i="0" kern="1200" dirty="0" err="1"/>
            <a:t>subobject</a:t>
          </a:r>
          <a:r>
            <a:rPr lang="en-GB" sz="2700" b="0" i="0" kern="1200" dirty="0"/>
            <a:t>, allows creating a child class and returning the parent class.</a:t>
          </a:r>
          <a:endParaRPr lang="en-US" sz="2700" kern="1200" dirty="0"/>
        </a:p>
      </dsp:txBody>
      <dsp:txXfrm>
        <a:off x="0" y="0"/>
        <a:ext cx="6290226" cy="17164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01FD2-868F-475D-8F22-15F8D86FDF8D}">
      <dsp:nvSpPr>
        <dsp:cNvPr id="0" name=""/>
        <dsp:cNvSpPr/>
      </dsp:nvSpPr>
      <dsp:spPr>
        <a:xfrm>
          <a:off x="0" y="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E7084-A0D9-41F2-A995-84A8E7A43FAD}">
      <dsp:nvSpPr>
        <dsp:cNvPr id="0" name=""/>
        <dsp:cNvSpPr/>
      </dsp:nvSpPr>
      <dsp:spPr>
        <a:xfrm>
          <a:off x="0" y="0"/>
          <a:ext cx="6290226" cy="2118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err="1"/>
            <a:t>APawn</a:t>
          </a:r>
          <a:r>
            <a:rPr lang="en-US" sz="2600" b="0" i="0" kern="1200" dirty="0"/>
            <a:t> method</a:t>
          </a:r>
          <a:endParaRPr lang="en-IL" sz="2600" b="0" i="0" kern="1200" dirty="0"/>
        </a:p>
        <a:p>
          <a:pPr marL="0" lvl="0" indent="0" algn="l" defTabSz="1155700">
            <a:spcBef>
              <a:spcPct val="0"/>
            </a:spcBef>
            <a:spcAft>
              <a:spcPct val="35000"/>
            </a:spcAft>
            <a:buNone/>
          </a:pPr>
          <a:endParaRPr lang="en-GB" sz="2600" b="0" i="0" kern="1200" dirty="0"/>
        </a:p>
        <a:p>
          <a:pPr marL="0" lvl="0" indent="0" algn="l" defTabSz="1155700"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 dirty="0"/>
            <a:t>Get the rotation of the Controller, often the 'view' rotation of this Pawn.</a:t>
          </a:r>
          <a:endParaRPr lang="en-US" sz="2600" kern="1200" dirty="0"/>
        </a:p>
      </dsp:txBody>
      <dsp:txXfrm>
        <a:off x="0" y="0"/>
        <a:ext cx="6290226" cy="21185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01FD2-868F-475D-8F22-15F8D86FDF8D}">
      <dsp:nvSpPr>
        <dsp:cNvPr id="0" name=""/>
        <dsp:cNvSpPr/>
      </dsp:nvSpPr>
      <dsp:spPr>
        <a:xfrm>
          <a:off x="0" y="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E7084-A0D9-41F2-A995-84A8E7A43FAD}">
      <dsp:nvSpPr>
        <dsp:cNvPr id="0" name=""/>
        <dsp:cNvSpPr/>
      </dsp:nvSpPr>
      <dsp:spPr>
        <a:xfrm>
          <a:off x="0" y="0"/>
          <a:ext cx="6290226" cy="2118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i="0" kern="1200" dirty="0"/>
            <a:t>Enum used to describe what type of collision is enabled on a body.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0" y="0"/>
        <a:ext cx="6290226" cy="21185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01FD2-868F-475D-8F22-15F8D86FDF8D}">
      <dsp:nvSpPr>
        <dsp:cNvPr id="0" name=""/>
        <dsp:cNvSpPr/>
      </dsp:nvSpPr>
      <dsp:spPr>
        <a:xfrm>
          <a:off x="0" y="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E7084-A0D9-41F2-A995-84A8E7A43FAD}">
      <dsp:nvSpPr>
        <dsp:cNvPr id="0" name=""/>
        <dsp:cNvSpPr/>
      </dsp:nvSpPr>
      <dsp:spPr>
        <a:xfrm>
          <a:off x="0" y="0"/>
          <a:ext cx="6290226" cy="2118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i="0" kern="1200" dirty="0"/>
            <a:t>Changes a member of the </a:t>
          </a:r>
          <a:r>
            <a:rPr lang="en-GB" sz="3300" b="0" i="0" kern="1200" dirty="0" err="1"/>
            <a:t>ResponseToChannels</a:t>
          </a:r>
          <a:r>
            <a:rPr lang="en-GB" sz="3300" b="0" i="0" kern="1200" dirty="0"/>
            <a:t> container for this </a:t>
          </a:r>
          <a:r>
            <a:rPr lang="en-GB" sz="3300" b="0" i="0" kern="1200" dirty="0" err="1"/>
            <a:t>PrimitiveComponent</a:t>
          </a:r>
          <a:r>
            <a:rPr lang="en-GB" sz="3300" b="0" i="0" kern="1200" dirty="0"/>
            <a:t>.</a:t>
          </a:r>
          <a:endParaRPr lang="en-US" sz="3300" kern="1200" dirty="0"/>
        </a:p>
      </dsp:txBody>
      <dsp:txXfrm>
        <a:off x="0" y="0"/>
        <a:ext cx="6290226" cy="211851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01FD2-868F-475D-8F22-15F8D86FDF8D}">
      <dsp:nvSpPr>
        <dsp:cNvPr id="0" name=""/>
        <dsp:cNvSpPr/>
      </dsp:nvSpPr>
      <dsp:spPr>
        <a:xfrm>
          <a:off x="0" y="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E7084-A0D9-41F2-A995-84A8E7A43FAD}">
      <dsp:nvSpPr>
        <dsp:cNvPr id="0" name=""/>
        <dsp:cNvSpPr/>
      </dsp:nvSpPr>
      <dsp:spPr>
        <a:xfrm>
          <a:off x="0" y="0"/>
          <a:ext cx="6290226" cy="1695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0"/>
        <a:ext cx="6290226" cy="169502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01FD2-868F-475D-8F22-15F8D86FDF8D}">
      <dsp:nvSpPr>
        <dsp:cNvPr id="0" name=""/>
        <dsp:cNvSpPr/>
      </dsp:nvSpPr>
      <dsp:spPr>
        <a:xfrm>
          <a:off x="0" y="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E7084-A0D9-41F2-A995-84A8E7A43FAD}">
      <dsp:nvSpPr>
        <dsp:cNvPr id="0" name=""/>
        <dsp:cNvSpPr/>
      </dsp:nvSpPr>
      <dsp:spPr>
        <a:xfrm>
          <a:off x="0" y="0"/>
          <a:ext cx="6290226" cy="1695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0"/>
        <a:ext cx="6290226" cy="1695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01FD2-868F-475D-8F22-15F8D86FDF8D}">
      <dsp:nvSpPr>
        <dsp:cNvPr id="0" name=""/>
        <dsp:cNvSpPr/>
      </dsp:nvSpPr>
      <dsp:spPr>
        <a:xfrm>
          <a:off x="0" y="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E7084-A0D9-41F2-A995-84A8E7A43FAD}">
      <dsp:nvSpPr>
        <dsp:cNvPr id="0" name=""/>
        <dsp:cNvSpPr/>
      </dsp:nvSpPr>
      <dsp:spPr>
        <a:xfrm>
          <a:off x="0" y="0"/>
          <a:ext cx="6290226" cy="1716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0" i="0" kern="1200" dirty="0"/>
            <a:t>A Struct used for loading assets</a:t>
          </a:r>
          <a:endParaRPr lang="en-US" sz="4400" kern="1200" dirty="0"/>
        </a:p>
      </dsp:txBody>
      <dsp:txXfrm>
        <a:off x="0" y="0"/>
        <a:ext cx="6290226" cy="17164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01FD2-868F-475D-8F22-15F8D86FDF8D}">
      <dsp:nvSpPr>
        <dsp:cNvPr id="0" name=""/>
        <dsp:cNvSpPr/>
      </dsp:nvSpPr>
      <dsp:spPr>
        <a:xfrm>
          <a:off x="0" y="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E7084-A0D9-41F2-A995-84A8E7A43FAD}">
      <dsp:nvSpPr>
        <dsp:cNvPr id="0" name=""/>
        <dsp:cNvSpPr/>
      </dsp:nvSpPr>
      <dsp:spPr>
        <a:xfrm>
          <a:off x="0" y="0"/>
          <a:ext cx="6290226" cy="1716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 dirty="0"/>
            <a:t>The component that defines the transform (location, rotation, scale) of this Actor in the world, all other components must be attached to this one somehow</a:t>
          </a:r>
          <a:endParaRPr lang="en-US" sz="2300" kern="1200" dirty="0"/>
        </a:p>
      </dsp:txBody>
      <dsp:txXfrm>
        <a:off x="0" y="0"/>
        <a:ext cx="6290226" cy="17164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01FD2-868F-475D-8F22-15F8D86FDF8D}">
      <dsp:nvSpPr>
        <dsp:cNvPr id="0" name=""/>
        <dsp:cNvSpPr/>
      </dsp:nvSpPr>
      <dsp:spPr>
        <a:xfrm>
          <a:off x="0" y="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E7084-A0D9-41F2-A995-84A8E7A43FAD}">
      <dsp:nvSpPr>
        <dsp:cNvPr id="0" name=""/>
        <dsp:cNvSpPr/>
      </dsp:nvSpPr>
      <dsp:spPr>
        <a:xfrm>
          <a:off x="0" y="0"/>
          <a:ext cx="6290226" cy="1716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 dirty="0"/>
            <a:t>The component that defines the transform (location, rotation, scale) of this Actor in the world, all other components must be attached to this one somehow</a:t>
          </a:r>
          <a:endParaRPr lang="en-US" sz="2300" kern="1200" dirty="0"/>
        </a:p>
      </dsp:txBody>
      <dsp:txXfrm>
        <a:off x="0" y="0"/>
        <a:ext cx="6290226" cy="17164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01FD2-868F-475D-8F22-15F8D86FDF8D}">
      <dsp:nvSpPr>
        <dsp:cNvPr id="0" name=""/>
        <dsp:cNvSpPr/>
      </dsp:nvSpPr>
      <dsp:spPr>
        <a:xfrm>
          <a:off x="0" y="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E7084-A0D9-41F2-A995-84A8E7A43FAD}">
      <dsp:nvSpPr>
        <dsp:cNvPr id="0" name=""/>
        <dsp:cNvSpPr/>
      </dsp:nvSpPr>
      <dsp:spPr>
        <a:xfrm>
          <a:off x="0" y="0"/>
          <a:ext cx="6290226" cy="230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/>
            <a:t>Initializes desired Attach Parent and </a:t>
          </a:r>
          <a:r>
            <a:rPr lang="en-GB" sz="1900" b="0" i="0" kern="1200" dirty="0" err="1"/>
            <a:t>SocketName</a:t>
          </a:r>
          <a:r>
            <a:rPr lang="en-GB" sz="1900" b="0" i="0" kern="1200" dirty="0"/>
            <a:t> to be attached to when the component is registered.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/>
            <a:t>Generally intended to be called from its Owning Actor's constructor and should be preferred over </a:t>
          </a:r>
          <a:r>
            <a:rPr lang="en-GB" sz="1900" b="0" i="0" kern="1200" dirty="0" err="1"/>
            <a:t>AttachToComponent</a:t>
          </a:r>
          <a:r>
            <a:rPr lang="en-GB" sz="1900" b="0" i="0" kern="1200" dirty="0"/>
            <a:t> when a component is not registered.</a:t>
          </a:r>
          <a:endParaRPr lang="en-US" sz="1900" kern="1200" dirty="0"/>
        </a:p>
      </dsp:txBody>
      <dsp:txXfrm>
        <a:off x="0" y="0"/>
        <a:ext cx="6290226" cy="23048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01FD2-868F-475D-8F22-15F8D86FDF8D}">
      <dsp:nvSpPr>
        <dsp:cNvPr id="0" name=""/>
        <dsp:cNvSpPr/>
      </dsp:nvSpPr>
      <dsp:spPr>
        <a:xfrm>
          <a:off x="0" y="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E7084-A0D9-41F2-A995-84A8E7A43FAD}">
      <dsp:nvSpPr>
        <dsp:cNvPr id="0" name=""/>
        <dsp:cNvSpPr/>
      </dsp:nvSpPr>
      <dsp:spPr>
        <a:xfrm>
          <a:off x="0" y="0"/>
          <a:ext cx="6290226" cy="3509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/>
            <a:t>The process of creating a new instance of an Actor is known as spawning.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/>
            <a:t>Spawning of Actors is performed using the </a:t>
          </a:r>
          <a:r>
            <a:rPr lang="en-GB" sz="1900" b="0" i="0" kern="1200" dirty="0" err="1"/>
            <a:t>UWorld</a:t>
          </a:r>
          <a:r>
            <a:rPr lang="en-GB" sz="1900" b="0" i="0" kern="1200" dirty="0"/>
            <a:t>::</a:t>
          </a:r>
          <a:r>
            <a:rPr lang="en-GB" sz="1900" b="0" i="0" kern="1200" dirty="0" err="1"/>
            <a:t>SpawnActor</a:t>
          </a:r>
          <a:r>
            <a:rPr lang="en-GB" sz="1900" b="0" i="0" kern="1200" dirty="0"/>
            <a:t>() function.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/>
            <a:t>This function creates a new instance of a specified class and returns a pointer to the newly created Actor.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 err="1"/>
            <a:t>UWorld</a:t>
          </a:r>
          <a:r>
            <a:rPr lang="en-GB" sz="1900" b="0" i="0" kern="1200" dirty="0"/>
            <a:t>::</a:t>
          </a:r>
          <a:r>
            <a:rPr lang="en-GB" sz="1900" b="0" i="0" kern="1200" dirty="0" err="1"/>
            <a:t>SpawnActor</a:t>
          </a:r>
          <a:r>
            <a:rPr lang="en-GB" sz="1900" b="0" i="0" kern="1200" dirty="0"/>
            <a:t>() may only be used for creating instances of classes which inherit from the Actor class in their hierarchy.</a:t>
          </a:r>
          <a:endParaRPr lang="en-US" sz="1900" kern="1200" dirty="0"/>
        </a:p>
      </dsp:txBody>
      <dsp:txXfrm>
        <a:off x="0" y="0"/>
        <a:ext cx="6290226" cy="35090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01FD2-868F-475D-8F22-15F8D86FDF8D}">
      <dsp:nvSpPr>
        <dsp:cNvPr id="0" name=""/>
        <dsp:cNvSpPr/>
      </dsp:nvSpPr>
      <dsp:spPr>
        <a:xfrm>
          <a:off x="0" y="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E7084-A0D9-41F2-A995-84A8E7A43FAD}">
      <dsp:nvSpPr>
        <dsp:cNvPr id="0" name=""/>
        <dsp:cNvSpPr/>
      </dsp:nvSpPr>
      <dsp:spPr>
        <a:xfrm>
          <a:off x="0" y="0"/>
          <a:ext cx="6290226" cy="2118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i="0" kern="1200" dirty="0"/>
            <a:t>A </a:t>
          </a:r>
          <a:r>
            <a:rPr lang="en-GB" sz="3100" b="0" i="0" kern="1200" dirty="0" err="1"/>
            <a:t>PlayerCameraManager</a:t>
          </a:r>
          <a:r>
            <a:rPr lang="en-GB" sz="3100" b="0" i="0" kern="1200" dirty="0"/>
            <a:t> is responsible for managing the camera for a particular player.</a:t>
          </a:r>
          <a:endParaRPr lang="en-US" sz="3100" kern="1200" dirty="0"/>
        </a:p>
      </dsp:txBody>
      <dsp:txXfrm>
        <a:off x="0" y="0"/>
        <a:ext cx="6290226" cy="21185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01FD2-868F-475D-8F22-15F8D86FDF8D}">
      <dsp:nvSpPr>
        <dsp:cNvPr id="0" name=""/>
        <dsp:cNvSpPr/>
      </dsp:nvSpPr>
      <dsp:spPr>
        <a:xfrm>
          <a:off x="0" y="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E7084-A0D9-41F2-A995-84A8E7A43FAD}">
      <dsp:nvSpPr>
        <dsp:cNvPr id="0" name=""/>
        <dsp:cNvSpPr/>
      </dsp:nvSpPr>
      <dsp:spPr>
        <a:xfrm>
          <a:off x="0" y="0"/>
          <a:ext cx="6290226" cy="2118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2800" b="0" i="0" kern="1200" dirty="0"/>
        </a:p>
        <a:p>
          <a:pPr marL="0" lvl="0" indent="0" algn="l" defTabSz="1244600">
            <a:spcBef>
              <a:spcPct val="0"/>
            </a:spcBef>
            <a:spcAft>
              <a:spcPct val="35000"/>
            </a:spcAft>
            <a:buNone/>
          </a:pPr>
          <a:r>
            <a:rPr lang="en-GB" sz="2800" b="0" i="0" kern="1200" dirty="0"/>
            <a:t>Get the forward (X) vector (length 1.0) from this Actor, in world space.</a:t>
          </a:r>
          <a:endParaRPr lang="en-US" sz="2800" kern="1200" dirty="0"/>
        </a:p>
      </dsp:txBody>
      <dsp:txXfrm>
        <a:off x="0" y="0"/>
        <a:ext cx="6290226" cy="21185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01FD2-868F-475D-8F22-15F8D86FDF8D}">
      <dsp:nvSpPr>
        <dsp:cNvPr id="0" name=""/>
        <dsp:cNvSpPr/>
      </dsp:nvSpPr>
      <dsp:spPr>
        <a:xfrm>
          <a:off x="0" y="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E7084-A0D9-41F2-A995-84A8E7A43FAD}">
      <dsp:nvSpPr>
        <dsp:cNvPr id="0" name=""/>
        <dsp:cNvSpPr/>
      </dsp:nvSpPr>
      <dsp:spPr>
        <a:xfrm>
          <a:off x="0" y="0"/>
          <a:ext cx="6290226" cy="2118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AACTOR method</a:t>
          </a:r>
          <a:endParaRPr lang="en-IL" sz="2600" b="0" i="0" kern="1200" dirty="0"/>
        </a:p>
        <a:p>
          <a:pPr marL="0" lvl="0" indent="0" algn="l" defTabSz="1155700">
            <a:spcBef>
              <a:spcPct val="0"/>
            </a:spcBef>
            <a:spcAft>
              <a:spcPct val="35000"/>
            </a:spcAft>
            <a:buNone/>
          </a:pPr>
          <a:endParaRPr lang="en-GB" sz="2600" b="0" i="0" kern="1200" dirty="0"/>
        </a:p>
        <a:p>
          <a:pPr marL="0" lvl="0" indent="0" algn="l" defTabSz="1155700"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 dirty="0"/>
            <a:t>Get the forward (X) vector (length 1.0) from this Actor, in world space.</a:t>
          </a:r>
          <a:endParaRPr lang="en-US" sz="2600" kern="1200" dirty="0"/>
        </a:p>
      </dsp:txBody>
      <dsp:txXfrm>
        <a:off x="0" y="0"/>
        <a:ext cx="6290226" cy="2118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20:10:4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10" Type="http://schemas.openxmlformats.org/officeDocument/2006/relationships/hyperlink" Target="https://docs.unrealengine.com/5.1/en-US/API/Runtime/Core/TRotator/" TargetMode="External"/><Relationship Id="rId4" Type="http://schemas.openxmlformats.org/officeDocument/2006/relationships/diagramData" Target="../diagrams/data10.xml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10" Type="http://schemas.openxmlformats.org/officeDocument/2006/relationships/image" Target="../media/image19.png"/><Relationship Id="rId4" Type="http://schemas.openxmlformats.org/officeDocument/2006/relationships/diagramData" Target="../diagrams/data12.xml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hyperlink" Target="https://docs.unrealengine.com/5.0/en-U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9.png"/><Relationship Id="rId4" Type="http://schemas.openxmlformats.org/officeDocument/2006/relationships/diagramData" Target="../diagrams/data2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11.png"/><Relationship Id="rId4" Type="http://schemas.openxmlformats.org/officeDocument/2006/relationships/diagramData" Target="../diagrams/data3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11.png"/><Relationship Id="rId4" Type="http://schemas.openxmlformats.org/officeDocument/2006/relationships/diagramData" Target="../diagrams/data4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hyperlink" Target="https://docs.unrealengine.com/5.0/en-US/using-sockets-with-static-meshes-in-unreal-engine/" TargetMode="External"/><Relationship Id="rId5" Type="http://schemas.openxmlformats.org/officeDocument/2006/relationships/diagramLayout" Target="../diagrams/layout5.xml"/><Relationship Id="rId10" Type="http://schemas.openxmlformats.org/officeDocument/2006/relationships/image" Target="../media/image13.png"/><Relationship Id="rId4" Type="http://schemas.openxmlformats.org/officeDocument/2006/relationships/diagramData" Target="../diagrams/data5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Basic Physics Game Helper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0" name="Picture 2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1" name="Picture 2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971370" cy="51483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Get Actor Forward Vector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03D649E-D767-4691-D18F-98A49008D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242089"/>
              </p:ext>
            </p:extLst>
          </p:nvPr>
        </p:nvGraphicFramePr>
        <p:xfrm>
          <a:off x="5268891" y="506995"/>
          <a:ext cx="6290226" cy="2118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7E50831-5A66-D957-2220-D4CCA1F90D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8891" y="3404166"/>
            <a:ext cx="561100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09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0" name="Picture 2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1" name="Picture 2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971370" cy="51483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Get Actor Forward Vector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03D649E-D767-4691-D18F-98A49008D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227173"/>
              </p:ext>
            </p:extLst>
          </p:nvPr>
        </p:nvGraphicFramePr>
        <p:xfrm>
          <a:off x="5268891" y="506995"/>
          <a:ext cx="6290226" cy="2118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7E50831-5A66-D957-2220-D4CCA1F90D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8891" y="3404166"/>
            <a:ext cx="561100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20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0" name="Picture 2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1" name="Picture 2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971370" cy="51483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Get Control Rotation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03D649E-D767-4691-D18F-98A49008D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314355"/>
              </p:ext>
            </p:extLst>
          </p:nvPr>
        </p:nvGraphicFramePr>
        <p:xfrm>
          <a:off x="5268891" y="506995"/>
          <a:ext cx="6290226" cy="2118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22ADAA4-CA28-972E-DCC9-CEAFB48106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6050" y="3640348"/>
            <a:ext cx="5915851" cy="1676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86320C-945C-F0CD-EC51-C98374D586CF}"/>
              </a:ext>
            </a:extLst>
          </p:cNvPr>
          <p:cNvSpPr txBox="1"/>
          <p:nvPr/>
        </p:nvSpPr>
        <p:spPr>
          <a:xfrm>
            <a:off x="5447567" y="5616519"/>
            <a:ext cx="6111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>
                <a:hlinkClick r:id="rId10"/>
              </a:rPr>
              <a:t>https://docs.unrealengine.com/5.1/en-US/API/Runtime/Core/TRotator/</a:t>
            </a: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83471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0" name="Picture 2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1" name="Picture 2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971370" cy="51483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Collision – </a:t>
            </a:r>
            <a:r>
              <a:rPr lang="en-US" sz="2800" dirty="0" err="1">
                <a:solidFill>
                  <a:schemeClr val="bg1"/>
                </a:solidFill>
              </a:rPr>
              <a:t>Ecollision</a:t>
            </a:r>
            <a:r>
              <a:rPr lang="en-US" sz="2800" dirty="0">
                <a:solidFill>
                  <a:schemeClr val="bg1"/>
                </a:solidFill>
              </a:rPr>
              <a:t> Enabled::Type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03D649E-D767-4691-D18F-98A49008D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005108"/>
              </p:ext>
            </p:extLst>
          </p:nvPr>
        </p:nvGraphicFramePr>
        <p:xfrm>
          <a:off x="5268891" y="506995"/>
          <a:ext cx="6290226" cy="2118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FA7CD53-08C9-92C8-E21E-97F5C56F3A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2506" y="3093093"/>
            <a:ext cx="6798844" cy="234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49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0" name="Picture 2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1" name="Picture 2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971370" cy="51483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Collision – Set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Collision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Response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To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Channel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03D649E-D767-4691-D18F-98A49008D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3091719"/>
              </p:ext>
            </p:extLst>
          </p:nvPr>
        </p:nvGraphicFramePr>
        <p:xfrm>
          <a:off x="5268891" y="506995"/>
          <a:ext cx="6290226" cy="2118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43DB603-8D95-8167-F06C-2442204CD8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0652" y="2451072"/>
            <a:ext cx="4258269" cy="1781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AAEF55-3306-AD4E-ED1A-31F45251A5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8523" y="4569582"/>
            <a:ext cx="6500594" cy="19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26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0" name="Picture 2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1" name="Picture 2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971370" cy="51483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Collision –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Channel and response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03D649E-D767-4691-D18F-98A49008D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9122304"/>
              </p:ext>
            </p:extLst>
          </p:nvPr>
        </p:nvGraphicFramePr>
        <p:xfrm>
          <a:off x="5268891" y="506995"/>
          <a:ext cx="6290226" cy="169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D72A866-315E-A098-4B53-2FDC5D57B7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1135665"/>
            <a:ext cx="4042776" cy="43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16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0" name="Picture 2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1" name="Picture 2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971370" cy="51483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Collision –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Channel and response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03D649E-D767-4691-D18F-98A49008D33B}"/>
              </a:ext>
            </a:extLst>
          </p:cNvPr>
          <p:cNvGraphicFramePr/>
          <p:nvPr/>
        </p:nvGraphicFramePr>
        <p:xfrm>
          <a:off x="5268891" y="506995"/>
          <a:ext cx="6290226" cy="169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B60767E-19E4-794E-D62A-47FBD49F89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8562" y="1902868"/>
            <a:ext cx="4048690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47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>
                <a:hlinkClick r:id="rId3"/>
              </a:rPr>
              <a:t>https://docs.unrealengine.com/5.0/en-US/</a:t>
            </a:r>
            <a:endParaRPr lang="en-US" dirty="0"/>
          </a:p>
          <a:p>
            <a:pPr algn="r"/>
            <a:endParaRPr lang="en-US" dirty="0"/>
          </a:p>
          <a:p>
            <a:pPr algn="r"/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3D26B5-080F-4A58-0BDE-E1E683E478E0}"/>
                  </a:ext>
                </a:extLst>
              </p14:cNvPr>
              <p14:cNvContentPartPr/>
              <p14:nvPr/>
            </p14:nvContentPartPr>
            <p14:xfrm>
              <a:off x="2940030" y="408925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3D26B5-080F-4A58-0BDE-E1E683E478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1030" y="40802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1" name="Picture 2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971370" cy="51483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Create Default Sub-Object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03D649E-D767-4691-D18F-98A49008D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9230343"/>
              </p:ext>
            </p:extLst>
          </p:nvPr>
        </p:nvGraphicFramePr>
        <p:xfrm>
          <a:off x="5279472" y="746126"/>
          <a:ext cx="6290226" cy="1716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EE28246-6D24-8FC5-5763-2669546375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1291" y="4482942"/>
            <a:ext cx="6277851" cy="2267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EA6647-EC75-679C-047E-5A56E7A408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9472" y="2542445"/>
            <a:ext cx="6568847" cy="186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9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3" name="Picture 37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Create Default Sub-Object</a:t>
            </a:r>
          </a:p>
        </p:txBody>
      </p:sp>
      <p:sp>
        <p:nvSpPr>
          <p:cNvPr id="44" name="Rectangle 39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CCF7A3-AA84-DA1F-607F-B40185928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46" y="1977920"/>
            <a:ext cx="10650126" cy="2902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715FFD-7050-9C33-DD7F-482E78127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949" y="5270909"/>
            <a:ext cx="10433520" cy="73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9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0" name="Picture 2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1" name="Picture 2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971370" cy="51483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Constructor Helpers::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err="1">
                <a:solidFill>
                  <a:schemeClr val="bg1"/>
                </a:solidFill>
              </a:rPr>
              <a:t>FObjectFinder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03D649E-D767-4691-D18F-98A49008D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87978"/>
              </p:ext>
            </p:extLst>
          </p:nvPr>
        </p:nvGraphicFramePr>
        <p:xfrm>
          <a:off x="5279472" y="746126"/>
          <a:ext cx="6290226" cy="1716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A790D59-7EF3-82E9-E000-ADE9406AAE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3336" y="2579932"/>
            <a:ext cx="3315163" cy="1257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6A2BB4-3181-4A79-F97D-7ED6B6DAEC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08531" y="4540128"/>
            <a:ext cx="4763165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47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0" name="Picture 2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1" name="Picture 2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971370" cy="51483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Root Component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03D649E-D767-4691-D18F-98A49008D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914591"/>
              </p:ext>
            </p:extLst>
          </p:nvPr>
        </p:nvGraphicFramePr>
        <p:xfrm>
          <a:off x="5279472" y="746126"/>
          <a:ext cx="6290226" cy="1716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B1A464D-4CE1-390F-DE0A-6A9CBA0EA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8095" y="2852691"/>
            <a:ext cx="4410691" cy="1333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7BEB43-7271-BF45-A7D6-9BCBDE04F0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7069" y="4967208"/>
            <a:ext cx="6465428" cy="15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24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0" name="Picture 2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1" name="Picture 2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971370" cy="51483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Root Component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03D649E-D767-4691-D18F-98A49008D33B}"/>
              </a:ext>
            </a:extLst>
          </p:cNvPr>
          <p:cNvGraphicFramePr/>
          <p:nvPr/>
        </p:nvGraphicFramePr>
        <p:xfrm>
          <a:off x="5279472" y="746126"/>
          <a:ext cx="6290226" cy="1716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B1A464D-4CE1-390F-DE0A-6A9CBA0EA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8095" y="2852691"/>
            <a:ext cx="4410691" cy="1333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7BEB43-7271-BF45-A7D6-9BCBDE04F0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7069" y="4967208"/>
            <a:ext cx="6465428" cy="15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11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0" name="Picture 2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1" name="Picture 2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971370" cy="51483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Setup Attachment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03D649E-D767-4691-D18F-98A49008D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274193"/>
              </p:ext>
            </p:extLst>
          </p:nvPr>
        </p:nvGraphicFramePr>
        <p:xfrm>
          <a:off x="5279472" y="746126"/>
          <a:ext cx="6290226" cy="2304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0E8EB49-AC3D-AEDA-9ADE-3FA8107B74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3221" y="2504973"/>
            <a:ext cx="3128714" cy="1612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7337A0-06C8-FA38-9E7D-631C464150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2847" y="3895717"/>
            <a:ext cx="6087154" cy="21175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023631-8EBB-62FE-7007-0AABEDAA48FB}"/>
              </a:ext>
            </a:extLst>
          </p:cNvPr>
          <p:cNvSpPr txBox="1"/>
          <p:nvPr/>
        </p:nvSpPr>
        <p:spPr>
          <a:xfrm>
            <a:off x="5368810" y="5711991"/>
            <a:ext cx="6111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linkClick r:id="rId11"/>
              </a:rPr>
              <a:t>Sockets:</a:t>
            </a:r>
          </a:p>
          <a:p>
            <a:r>
              <a:rPr lang="en-IL" dirty="0">
                <a:hlinkClick r:id="rId11"/>
              </a:rPr>
              <a:t>https://docs.unrealengine.com/5.0/en-US/using-sockets-with-static-meshes-in-unreal-engine/</a:t>
            </a: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28418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0" name="Picture 2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1" name="Picture 2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971370" cy="51483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Spawn Actor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03D649E-D767-4691-D18F-98A49008D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670498"/>
              </p:ext>
            </p:extLst>
          </p:nvPr>
        </p:nvGraphicFramePr>
        <p:xfrm>
          <a:off x="5279472" y="746125"/>
          <a:ext cx="6290226" cy="3509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05B4C02-29E2-E137-97FF-2249D7A384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8935" y="3985012"/>
            <a:ext cx="2971914" cy="26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7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0" name="Picture 2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1" name="Picture 2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971370" cy="51483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Player Camera Manager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03D649E-D767-4691-D18F-98A49008D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7565962"/>
              </p:ext>
            </p:extLst>
          </p:nvPr>
        </p:nvGraphicFramePr>
        <p:xfrm>
          <a:off x="5268891" y="506995"/>
          <a:ext cx="6290226" cy="2118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29539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3090</TotalTime>
  <Words>414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Vapor Trail</vt:lpstr>
      <vt:lpstr>Unreal engine advnced</vt:lpstr>
      <vt:lpstr>Create Default Sub-Object</vt:lpstr>
      <vt:lpstr>Create Default Sub-Object</vt:lpstr>
      <vt:lpstr>Constructor Helpers:: FObjectFinder</vt:lpstr>
      <vt:lpstr>Root Component</vt:lpstr>
      <vt:lpstr>Root Component</vt:lpstr>
      <vt:lpstr>Setup Attachment</vt:lpstr>
      <vt:lpstr>Spawn Actor</vt:lpstr>
      <vt:lpstr>Player Camera Manager</vt:lpstr>
      <vt:lpstr>Get Actor Forward Vector</vt:lpstr>
      <vt:lpstr>Get Actor Forward Vector</vt:lpstr>
      <vt:lpstr>Get Control Rotation</vt:lpstr>
      <vt:lpstr>Collision – Ecollision Enabled::Type</vt:lpstr>
      <vt:lpstr>Collision – Set Collision Response To Channel</vt:lpstr>
      <vt:lpstr>Collision –  Channel and response</vt:lpstr>
      <vt:lpstr>Collision –  Channel and response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348</cp:revision>
  <dcterms:created xsi:type="dcterms:W3CDTF">2022-10-07T08:07:26Z</dcterms:created>
  <dcterms:modified xsi:type="dcterms:W3CDTF">2022-11-28T17:12:52Z</dcterms:modified>
</cp:coreProperties>
</file>