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1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JSON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JSON - Introduction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JSON stands for JavaScript Object Notation</a:t>
            </a:r>
          </a:p>
          <a:p>
            <a:endParaRPr lang="en-GB" sz="2400" dirty="0"/>
          </a:p>
          <a:p>
            <a:r>
              <a:rPr lang="en-GB" sz="2400" dirty="0"/>
              <a:t>JSON is a text format for storing and transporting data</a:t>
            </a:r>
          </a:p>
          <a:p>
            <a:endParaRPr lang="en-GB" sz="2400" dirty="0"/>
          </a:p>
          <a:p>
            <a:r>
              <a:rPr lang="en-GB" sz="2400" dirty="0"/>
              <a:t>JSON is "self-describing" and easy to understand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JSON - Introduction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JSON (JavaScript Object Notation) is a lightweight data interchange format that is easy for humans to read and write and easy for machines to parse and generate.</a:t>
            </a:r>
          </a:p>
          <a:p>
            <a:endParaRPr lang="en-GB" sz="2400" dirty="0"/>
          </a:p>
          <a:p>
            <a:r>
              <a:rPr lang="en-GB" sz="2400" dirty="0"/>
              <a:t>It is based on a subset of the JavaScript Programming Language, Standard ECMA-262 3rd Edition - December 1999. 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JSON - Introduction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JSON is a text format that is completely language independent but uses conventions that are familiar to programmers of the C-family of languages, including C, C++, C#, Java, JavaScript, Perl, Python, and many others.</a:t>
            </a:r>
          </a:p>
          <a:p>
            <a:endParaRPr lang="en-GB" sz="2400" dirty="0"/>
          </a:p>
          <a:p>
            <a:r>
              <a:rPr lang="en-GB" sz="2400" dirty="0"/>
              <a:t>These properties make JSON an ideal data-interchange language.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9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JSON - Example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GB" dirty="0"/>
              <a:t>JSON is primarily used to transmit data between a server and a web application, as an alternative to XML.</a:t>
            </a:r>
          </a:p>
          <a:p>
            <a:r>
              <a:rPr lang="en-GB" dirty="0"/>
              <a:t>The following is an example of a JSON object: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6DD5E-4DBB-4750-967C-7DB51863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765543"/>
            <a:ext cx="4521200" cy="2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JSON - Example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this example, name, age, and city are the keys, and "John Smith", 30, and "New York" are the corresponding values.</a:t>
            </a:r>
          </a:p>
          <a:p>
            <a:endParaRPr lang="en-GB" dirty="0"/>
          </a:p>
          <a:p>
            <a:r>
              <a:rPr lang="en-GB" dirty="0"/>
              <a:t>The keys must be strings and the values can be either strings or a number, like in this example.</a:t>
            </a:r>
          </a:p>
          <a:p>
            <a:endParaRPr lang="en-GB" dirty="0"/>
          </a:p>
          <a:p>
            <a:r>
              <a:rPr lang="en-GB" dirty="0"/>
              <a:t>JSON objects can also be nested, meaning that an object can contain other objects as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6DD5E-4DBB-4750-967C-7DB51863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765543"/>
            <a:ext cx="4521200" cy="2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4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JSON – DATA types</a:t>
            </a:r>
            <a:endParaRPr lang="en-I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DA66F4F-0D2A-A1F0-219A-9E63F296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66634"/>
              </p:ext>
            </p:extLst>
          </p:nvPr>
        </p:nvGraphicFramePr>
        <p:xfrm>
          <a:off x="685800" y="2193925"/>
          <a:ext cx="108204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50">
                  <a:extLst>
                    <a:ext uri="{9D8B030D-6E8A-4147-A177-3AD203B41FA5}">
                      <a16:colId xmlns:a16="http://schemas.microsoft.com/office/drawing/2014/main" val="3090919255"/>
                    </a:ext>
                  </a:extLst>
                </a:gridCol>
                <a:gridCol w="7880350">
                  <a:extLst>
                    <a:ext uri="{9D8B030D-6E8A-4147-A177-3AD203B41FA5}">
                      <a16:colId xmlns:a16="http://schemas.microsoft.com/office/drawing/2014/main" val="1272538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name":"John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2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{"age":30}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6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GB" dirty="0"/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"employee":{"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name":"John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 "age":30, "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city":"New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York"}</a:t>
                      </a:r>
                      <a:br>
                        <a:rPr lang="en-GB" dirty="0"/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1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"employees":["John", "Anna", "Peter"]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9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sale":true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middlename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":null}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1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1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https://www.w3schools.com/js/js_json_intro.asp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ChatGPT</a:t>
            </a:r>
            <a:endParaRPr lang="en-IL" dirty="0"/>
          </a:p>
          <a:p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3806</TotalTime>
  <Words>341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CPP Beginners</vt:lpstr>
      <vt:lpstr>JSON - Introduction</vt:lpstr>
      <vt:lpstr>JSON - Introduction</vt:lpstr>
      <vt:lpstr>JSON - Introduction</vt:lpstr>
      <vt:lpstr>JSON - Example</vt:lpstr>
      <vt:lpstr>JSON - Example</vt:lpstr>
      <vt:lpstr>JSON – DATA types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510</cp:revision>
  <dcterms:created xsi:type="dcterms:W3CDTF">2022-10-07T08:07:26Z</dcterms:created>
  <dcterms:modified xsi:type="dcterms:W3CDTF">2023-01-02T17:07:31Z</dcterms:modified>
</cp:coreProperties>
</file>