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8"/>
  </p:handoutMasterIdLst>
  <p:sldIdLst>
    <p:sldId id="256" r:id="rId2"/>
    <p:sldId id="273" r:id="rId3"/>
    <p:sldId id="275" r:id="rId4"/>
    <p:sldId id="276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pp/cpp/storage-classes-cpp?view=msvc-1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– Static keyword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Static keyword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In C++, The </a:t>
            </a:r>
            <a:r>
              <a:rPr lang="en-GB" sz="2400" b="1" dirty="0"/>
              <a:t>static</a:t>
            </a:r>
            <a:r>
              <a:rPr lang="en-GB" sz="2400" dirty="0"/>
              <a:t> keyword can be used to declare variables and functions at:</a:t>
            </a:r>
          </a:p>
          <a:p>
            <a:pPr lvl="1"/>
            <a:r>
              <a:rPr lang="en-GB" sz="2200" dirty="0"/>
              <a:t>Global scope </a:t>
            </a:r>
            <a:r>
              <a:rPr lang="en-GB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(not in the scope of this course)</a:t>
            </a:r>
          </a:p>
          <a:p>
            <a:pPr lvl="1"/>
            <a:r>
              <a:rPr lang="en-GB" sz="2200" dirty="0"/>
              <a:t>Namespace scope </a:t>
            </a:r>
            <a:r>
              <a:rPr lang="en-GB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(not in the scope of this course)</a:t>
            </a:r>
            <a:endParaRPr lang="en-GB" sz="2200" dirty="0"/>
          </a:p>
          <a:p>
            <a:pPr lvl="1"/>
            <a:r>
              <a:rPr lang="en-GB" sz="2200" dirty="0"/>
              <a:t>Class scope</a:t>
            </a:r>
          </a:p>
          <a:p>
            <a:pPr lvl="1"/>
            <a:r>
              <a:rPr lang="en-GB" sz="2200" dirty="0"/>
              <a:t>Local scope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b="1" dirty="0"/>
              <a:t>static</a:t>
            </a:r>
            <a:r>
              <a:rPr lang="en-GB" sz="2400" dirty="0"/>
              <a:t> keyword can have several different meanings in C++</a:t>
            </a:r>
          </a:p>
        </p:txBody>
      </p:sp>
      <p:pic>
        <p:nvPicPr>
          <p:cNvPr id="23" name="Graphic 22" descr="Lightning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2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Static local variables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When you declare a variable in a function, the </a:t>
            </a:r>
            <a:r>
              <a:rPr lang="en-GB" sz="2400" b="1" dirty="0"/>
              <a:t>static</a:t>
            </a:r>
            <a:r>
              <a:rPr lang="en-GB" sz="2400" dirty="0"/>
              <a:t> keyword specifies that the variable retains its state between calls to that function.</a:t>
            </a:r>
            <a:endParaRPr lang="en-GB" sz="1700" dirty="0"/>
          </a:p>
        </p:txBody>
      </p:sp>
      <p:pic>
        <p:nvPicPr>
          <p:cNvPr id="23" name="Graphic 22" descr="Lightning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Static member variables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When you declare a data member in a class declaration, the static keyword specifies that one copy of the member is shared by all instances of the class.</a:t>
            </a:r>
          </a:p>
          <a:p>
            <a:endParaRPr lang="en-GB" sz="2400" dirty="0"/>
          </a:p>
          <a:p>
            <a:r>
              <a:rPr lang="en-GB" sz="2400" dirty="0"/>
              <a:t>A static data member must be defined at file scope. </a:t>
            </a:r>
          </a:p>
          <a:p>
            <a:endParaRPr lang="en-GB" sz="2400" dirty="0"/>
          </a:p>
        </p:txBody>
      </p:sp>
      <p:pic>
        <p:nvPicPr>
          <p:cNvPr id="23" name="Graphic 22" descr="Lightning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https://learn.microsoft.com/en-us/cpp/cpp/storage-classes-cpp?view=msvc-170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2923</TotalTime>
  <Words>161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CPP Beginners</vt:lpstr>
      <vt:lpstr>Static keyword</vt:lpstr>
      <vt:lpstr>Static local variables</vt:lpstr>
      <vt:lpstr>Static member variables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238</cp:revision>
  <dcterms:created xsi:type="dcterms:W3CDTF">2022-10-07T08:07:26Z</dcterms:created>
  <dcterms:modified xsi:type="dcterms:W3CDTF">2023-01-16T17:13:00Z</dcterms:modified>
</cp:coreProperties>
</file>