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60" r:id="rId3"/>
    <p:sldId id="271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</a:t>
            </a:r>
          </a:p>
          <a:p>
            <a:pPr algn="r"/>
            <a:r>
              <a:rPr lang="en-US" dirty="0"/>
              <a:t>Arrays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 Arrays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A declaration of the form T a[N];, declares a as an array object that consists of N contiguously allocated objects of type T.</a:t>
            </a:r>
          </a:p>
          <a:p>
            <a:r>
              <a:rPr lang="en-GB" sz="2400" dirty="0"/>
              <a:t> The elements of an array are numbered 0, …, N - 1, and may be accessed with the subscript operator [], as in a[0], …, a[N - 1].</a:t>
            </a:r>
          </a:p>
        </p:txBody>
      </p:sp>
      <p:pic>
        <p:nvPicPr>
          <p:cNvPr id="23" name="Graphic 22" descr="Group of men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Example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8F304A-9FC4-99D8-25C2-68A85E00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915607"/>
            <a:ext cx="3524742" cy="2572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92D374-B429-0EAC-F587-F72C1A6AF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156" y="3192334"/>
            <a:ext cx="5096586" cy="6858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7EDC51C-B668-256A-DD19-E0B8CE0AE7E6}"/>
              </a:ext>
            </a:extLst>
          </p:cNvPr>
          <p:cNvSpPr txBox="1"/>
          <p:nvPr/>
        </p:nvSpPr>
        <p:spPr>
          <a:xfrm>
            <a:off x="5337291" y="2094050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When the element type of an array is another array, it is said that the array is multidimensional: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87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</a:t>
            </a:r>
            <a:r>
              <a:rPr lang="en-GB" dirty="0"/>
              <a:t>en.cppreference.com/w/</a:t>
            </a:r>
            <a:r>
              <a:rPr lang="en-GB" dirty="0" err="1"/>
              <a:t>cpp</a:t>
            </a:r>
            <a:r>
              <a:rPr lang="en-GB" dirty="0"/>
              <a:t>/language/array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3006</TotalTime>
  <Words>117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Unreal engine advnced</vt:lpstr>
      <vt:lpstr> Arrays</vt:lpstr>
      <vt:lpstr>Example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254</cp:revision>
  <dcterms:created xsi:type="dcterms:W3CDTF">2022-10-07T08:07:26Z</dcterms:created>
  <dcterms:modified xsi:type="dcterms:W3CDTF">2022-11-03T14:39:23Z</dcterms:modified>
</cp:coreProperties>
</file>