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9"/>
  </p:handoutMasterIdLst>
  <p:sldIdLst>
    <p:sldId id="256" r:id="rId2"/>
    <p:sldId id="269" r:id="rId3"/>
    <p:sldId id="273" r:id="rId4"/>
    <p:sldId id="274" r:id="rId5"/>
    <p:sldId id="275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83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CPP Basics – Pointers and References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Pointers and references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Pointers and References are used as indirection to actual values.</a:t>
            </a:r>
          </a:p>
          <a:p>
            <a:r>
              <a:rPr lang="en-GB" sz="2400" dirty="0"/>
              <a:t>This subject can be quite confusing.</a:t>
            </a:r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23" name="Graphic 22" descr="Arrow: Rotate right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0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778764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Is an alias for something else. </a:t>
            </a:r>
            <a:r>
              <a:rPr lang="en-GB" sz="2400" dirty="0">
                <a:solidFill>
                  <a:srgbClr val="FF0000"/>
                </a:solidFill>
              </a:rPr>
              <a:t>Vehicle&amp; v2 = v1;</a:t>
            </a:r>
          </a:p>
          <a:p>
            <a:r>
              <a:rPr lang="en-GB" sz="2400" dirty="0"/>
              <a:t>Can only set target when declaring it.</a:t>
            </a:r>
          </a:p>
          <a:p>
            <a:r>
              <a:rPr lang="en-GB" sz="2400" dirty="0"/>
              <a:t>Once you define a reference, anything you do to it is done to the actual target.</a:t>
            </a:r>
          </a:p>
          <a:p>
            <a:r>
              <a:rPr lang="en-GB" sz="2400" dirty="0"/>
              <a:t>Cannot be made to refer to something else once it is defined.</a:t>
            </a:r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23" name="Graphic 22" descr="Arrow: Rotate right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1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Pointers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887984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An alias to something else. </a:t>
            </a:r>
            <a:r>
              <a:rPr lang="en-GB" sz="2400" dirty="0">
                <a:solidFill>
                  <a:srgbClr val="FF0000"/>
                </a:solidFill>
              </a:rPr>
              <a:t>Vehicle* </a:t>
            </a:r>
            <a:r>
              <a:rPr lang="en-GB" sz="2400" dirty="0" err="1">
                <a:solidFill>
                  <a:srgbClr val="FF0000"/>
                </a:solidFill>
              </a:rPr>
              <a:t>vp</a:t>
            </a:r>
            <a:r>
              <a:rPr lang="en-GB" sz="2400" dirty="0">
                <a:solidFill>
                  <a:srgbClr val="FF0000"/>
                </a:solidFill>
              </a:rPr>
              <a:t> = &amp;v1;</a:t>
            </a:r>
          </a:p>
          <a:p>
            <a:r>
              <a:rPr lang="en-GB" sz="2400" dirty="0"/>
              <a:t>Can be declared and not immediately assigned.</a:t>
            </a:r>
          </a:p>
          <a:p>
            <a:r>
              <a:rPr lang="en-GB" sz="2400" dirty="0"/>
              <a:t>Can point to something that exists.</a:t>
            </a:r>
          </a:p>
          <a:p>
            <a:r>
              <a:rPr lang="en-GB" sz="2400" dirty="0"/>
              <a:t>Can point “nowhere”.</a:t>
            </a:r>
          </a:p>
          <a:p>
            <a:r>
              <a:rPr lang="en-GB" sz="2400" dirty="0"/>
              <a:t>Can be made to point to something else after it was assigned.</a:t>
            </a:r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23" name="Graphic 22" descr="Arrow: Rotate right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22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Null pointers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Not pointing to anything.</a:t>
            </a:r>
          </a:p>
          <a:p>
            <a:r>
              <a:rPr lang="en-GB" sz="2400" dirty="0"/>
              <a:t>In the C language the value of 0 was used for this (defined by a macro as “</a:t>
            </a:r>
            <a:r>
              <a:rPr lang="en-GB" sz="2400" b="1" dirty="0"/>
              <a:t>NULL</a:t>
            </a:r>
            <a:r>
              <a:rPr lang="en-GB" sz="2400" dirty="0"/>
              <a:t>”).</a:t>
            </a:r>
          </a:p>
          <a:p>
            <a:r>
              <a:rPr lang="en-GB" sz="2400" dirty="0"/>
              <a:t>This had some problems because 0 is a number and not a pointer.</a:t>
            </a:r>
          </a:p>
          <a:p>
            <a:r>
              <a:rPr lang="en-GB" sz="2400" dirty="0"/>
              <a:t>In modern CPP we use the keyword </a:t>
            </a:r>
            <a:r>
              <a:rPr lang="en-GB" sz="2400" b="1" dirty="0"/>
              <a:t>“</a:t>
            </a:r>
            <a:r>
              <a:rPr lang="en-GB" sz="2400" b="1" dirty="0" err="1"/>
              <a:t>nullptr</a:t>
            </a:r>
            <a:r>
              <a:rPr lang="en-GB" sz="2400" b="1" dirty="0"/>
              <a:t>”</a:t>
            </a:r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23" name="Graphic 22" descr="Arrow: Rotate right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2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dirty="0"/>
              <a:t>PluralSight.com – C++ Fundamentals Including C++ 17 by Kate Gregory</a:t>
            </a:r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2862</TotalTime>
  <Words>204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Vapor Trail</vt:lpstr>
      <vt:lpstr>Unreal engine advnced</vt:lpstr>
      <vt:lpstr>Pointers and references</vt:lpstr>
      <vt:lpstr>references</vt:lpstr>
      <vt:lpstr>Pointers</vt:lpstr>
      <vt:lpstr>Null pointers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241</cp:revision>
  <dcterms:created xsi:type="dcterms:W3CDTF">2022-10-07T08:07:26Z</dcterms:created>
  <dcterms:modified xsi:type="dcterms:W3CDTF">2022-11-14T18:50:32Z</dcterms:modified>
</cp:coreProperties>
</file>