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6"/>
  </p:handout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3" d="100"/>
          <a:sy n="103" d="100"/>
        </p:scale>
        <p:origin x="1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31/10/2022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Introduction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A little about me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Shahar Schneider – </a:t>
            </a:r>
            <a:r>
              <a:rPr lang="en-US" dirty="0">
                <a:solidFill>
                  <a:srgbClr val="FFFF00"/>
                </a:solidFill>
              </a:rPr>
              <a:t>shachash1984@gmail.com</a:t>
            </a:r>
          </a:p>
          <a:p>
            <a:r>
              <a:rPr lang="en-US" dirty="0"/>
              <a:t>Married to Meital and father to Re’em</a:t>
            </a:r>
          </a:p>
          <a:p>
            <a:r>
              <a:rPr lang="en-US" dirty="0"/>
              <a:t>38 years old</a:t>
            </a:r>
          </a:p>
          <a:p>
            <a:r>
              <a:rPr lang="en-US" dirty="0"/>
              <a:t>From Nordiya (Near Netanya)</a:t>
            </a:r>
          </a:p>
          <a:p>
            <a:r>
              <a:rPr lang="en-US" dirty="0"/>
              <a:t>In the Game Development area since 2015</a:t>
            </a:r>
          </a:p>
          <a:p>
            <a:r>
              <a:rPr lang="en-US" dirty="0"/>
              <a:t>Currently working as a Senior Software Engineer and Development team leader at Elbit Systems LTD</a:t>
            </a:r>
          </a:p>
          <a:p>
            <a:r>
              <a:rPr lang="en-US" dirty="0"/>
              <a:t>Graduate of Tiltan (2019)</a:t>
            </a:r>
          </a:p>
          <a:p>
            <a:endParaRPr lang="en-IL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5" descr="Ladybug on a white background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7" r="44864" b="2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9BF8C8-2275-F9A2-4A6C-9E90501F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2"/>
          <a:stretch/>
        </p:blipFill>
        <p:spPr>
          <a:xfrm>
            <a:off x="7519674" y="3610947"/>
            <a:ext cx="4672320" cy="2482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Wanted outcome of this course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dirty="0"/>
              <a:t>You can develop a full game in Unreal Engine using CPP</a:t>
            </a:r>
          </a:p>
          <a:p>
            <a:r>
              <a:rPr lang="en-US" dirty="0"/>
              <a:t>You can read and understand code written in CPP (for the most part)</a:t>
            </a:r>
          </a:p>
          <a:p>
            <a:r>
              <a:rPr lang="en-US"/>
              <a:t>You </a:t>
            </a:r>
            <a:r>
              <a:rPr lang="en-US" dirty="0"/>
              <a:t>have the motivation to extend your game dev horizons</a:t>
            </a:r>
          </a:p>
          <a:p>
            <a:r>
              <a:rPr lang="en-US" dirty="0"/>
              <a:t>You had fun!</a:t>
            </a:r>
          </a:p>
          <a:p>
            <a:endParaRPr lang="en-IL" dirty="0"/>
          </a:p>
        </p:txBody>
      </p:sp>
      <p:pic>
        <p:nvPicPr>
          <p:cNvPr id="21" name="Picture 5" descr="Ladybug on a white background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7" r="44864" b="2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2106</TotalTime>
  <Words>112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Unreal engine advnced</vt:lpstr>
      <vt:lpstr>A little about me</vt:lpstr>
      <vt:lpstr>Wanted outcome of this course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170</cp:revision>
  <dcterms:created xsi:type="dcterms:W3CDTF">2022-10-07T08:07:26Z</dcterms:created>
  <dcterms:modified xsi:type="dcterms:W3CDTF">2022-10-31T11:45:37Z</dcterms:modified>
</cp:coreProperties>
</file>