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68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If Statements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If statement 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Conditionally executes code.</a:t>
            </a:r>
          </a:p>
          <a:p>
            <a:endParaRPr lang="en-GB" sz="2400" dirty="0"/>
          </a:p>
          <a:p>
            <a:r>
              <a:rPr lang="en-GB" sz="2400" dirty="0"/>
              <a:t>Used where code needs to be executed only if some condition is true.</a:t>
            </a:r>
            <a:endParaRPr lang="en-GB" sz="1700" dirty="0"/>
          </a:p>
        </p:txBody>
      </p:sp>
      <p:pic>
        <p:nvPicPr>
          <p:cNvPr id="23" name="Graphic 22" descr="Branching diagram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ADEEC-42DE-4EC9-030D-05CB0A451E93}"/>
              </a:ext>
            </a:extLst>
          </p:cNvPr>
          <p:cNvSpPr txBox="1"/>
          <p:nvPr/>
        </p:nvSpPr>
        <p:spPr>
          <a:xfrm>
            <a:off x="5341493" y="521237"/>
            <a:ext cx="610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expression must be an expression of any scalar type.</a:t>
            </a:r>
          </a:p>
          <a:p>
            <a:endParaRPr lang="en-GB" dirty="0"/>
          </a:p>
          <a:p>
            <a:r>
              <a:rPr lang="en-GB" dirty="0"/>
              <a:t>If expression compares not equal to the integer zero, statement-true is executed.</a:t>
            </a:r>
          </a:p>
          <a:p>
            <a:endParaRPr lang="en-GB" dirty="0"/>
          </a:p>
          <a:p>
            <a:r>
              <a:rPr lang="en-GB" dirty="0"/>
              <a:t>In the form (2), if expression compares equal to the integer zero, </a:t>
            </a:r>
            <a:r>
              <a:rPr lang="en-GB" dirty="0" err="1"/>
              <a:t>statement_false</a:t>
            </a:r>
            <a:r>
              <a:rPr lang="en-GB" dirty="0"/>
              <a:t> is executed.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0900B-7932-6129-83E1-26349A0E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36" y="3018612"/>
            <a:ext cx="627785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en.cppreference.com/w/c/language/if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2935</TotalTime>
  <Words>98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If statement -</vt:lpstr>
      <vt:lpstr>explanation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228</cp:revision>
  <dcterms:created xsi:type="dcterms:W3CDTF">2022-10-07T08:07:26Z</dcterms:created>
  <dcterms:modified xsi:type="dcterms:W3CDTF">2022-11-03T13:28:24Z</dcterms:modified>
</cp:coreProperties>
</file>