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7"/>
  </p:handoutMasterIdLst>
  <p:sldIdLst>
    <p:sldId id="256" r:id="rId2"/>
    <p:sldId id="260" r:id="rId3"/>
    <p:sldId id="268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02/11/2022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</a:t>
            </a:r>
            <a:r>
              <a:rPr lang="en-US"/>
              <a:t>– Const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CONST – Immutable values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const</a:t>
            </a:r>
            <a:r>
              <a:rPr lang="en-GB" sz="2400" dirty="0"/>
              <a:t> is an annotation to an arbitrary type that ensures, that it will not be changed. </a:t>
            </a:r>
          </a:p>
          <a:p>
            <a:r>
              <a:rPr lang="en-GB" sz="2400" b="1" dirty="0"/>
              <a:t>const</a:t>
            </a:r>
            <a:r>
              <a:rPr lang="en-GB" sz="2400" dirty="0"/>
              <a:t> affects whatever is on its left, UNLESS… there is nothing, then it affects what’s on its right.</a:t>
            </a:r>
            <a:endParaRPr lang="en-GB" sz="2400" b="1" dirty="0"/>
          </a:p>
          <a:p>
            <a:r>
              <a:rPr lang="en-GB" sz="2400" dirty="0"/>
              <a:t>Let's start by looking at </a:t>
            </a:r>
            <a:r>
              <a:rPr lang="en-GB" sz="2400" b="1" dirty="0"/>
              <a:t>const</a:t>
            </a:r>
            <a:r>
              <a:rPr lang="en-GB" sz="2400" dirty="0"/>
              <a:t> variables, also called constants</a:t>
            </a:r>
          </a:p>
          <a:p>
            <a:pPr marL="0" indent="0">
              <a:buNone/>
            </a:pPr>
            <a:endParaRPr lang="en-GB" sz="1700" dirty="0"/>
          </a:p>
        </p:txBody>
      </p:sp>
      <p:pic>
        <p:nvPicPr>
          <p:cNvPr id="23" name="Graphic 22" descr="Anchor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Immutable values</a:t>
            </a:r>
            <a:endParaRPr lang="en-IL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C8FF5-5D26-10F8-F05E-F7C75096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13" y="987287"/>
            <a:ext cx="708758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https://en.cppreference.com/book/intro/const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2810</TotalTime>
  <Words>85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Vapor Trail</vt:lpstr>
      <vt:lpstr>Unreal engine advnced</vt:lpstr>
      <vt:lpstr>CONST – Immutable values</vt:lpstr>
      <vt:lpstr>Immutable values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214</cp:revision>
  <dcterms:created xsi:type="dcterms:W3CDTF">2022-10-07T08:07:26Z</dcterms:created>
  <dcterms:modified xsi:type="dcterms:W3CDTF">2022-11-02T18:30:58Z</dcterms:modified>
</cp:coreProperties>
</file>