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71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0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While Loop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 While Loop-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Executes a statement repeatedly, until the value of condition becomes false. The test takes place before each iteration.</a:t>
            </a:r>
          </a:p>
        </p:txBody>
      </p:sp>
      <p:pic>
        <p:nvPicPr>
          <p:cNvPr id="23" name="Graphic 22" descr="Arrow circl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Example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890C45-F798-B539-7BB9-925409A9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42" y="1888778"/>
            <a:ext cx="351521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</a:t>
            </a:r>
            <a:r>
              <a:rPr lang="en-GB" dirty="0" err="1"/>
              <a:t>cpp</a:t>
            </a:r>
            <a:r>
              <a:rPr lang="en-GB" dirty="0"/>
              <a:t>/language/while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2982</TotalTime>
  <Words>56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 While Loop-</vt:lpstr>
      <vt:lpstr>Example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245</cp:revision>
  <dcterms:created xsi:type="dcterms:W3CDTF">2022-10-07T08:07:26Z</dcterms:created>
  <dcterms:modified xsi:type="dcterms:W3CDTF">2022-11-03T14:14:31Z</dcterms:modified>
</cp:coreProperties>
</file>