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7"/>
  </p:handoutMasterIdLst>
  <p:sldIdLst>
    <p:sldId id="256" r:id="rId2"/>
    <p:sldId id="277" r:id="rId3"/>
    <p:sldId id="28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1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cplusplus-fundamentals-c17/table-of-conten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learn.microsoft.com/en-us/cpp/cppcx/fundamental-types-c-cx?view=msvc-17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C++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Intermediate – Casting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Recap on variables</a:t>
            </a:r>
            <a:endParaRPr lang="en-IL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Casting </a:t>
            </a:r>
            <a:r>
              <a:rPr lang="en-GB" dirty="0" err="1"/>
              <a:t>cpp</a:t>
            </a:r>
            <a:r>
              <a:rPr lang="en-GB" dirty="0"/>
              <a:t> project under class 7</a:t>
            </a:r>
          </a:p>
        </p:txBody>
      </p:sp>
      <p:pic>
        <p:nvPicPr>
          <p:cNvPr id="23" name="Graphic 22" descr="Transfer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9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Casting</a:t>
            </a:r>
            <a:endParaRPr lang="en-IL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GB" dirty="0"/>
              <a:t>The compiler will convert types (implicit)</a:t>
            </a:r>
          </a:p>
          <a:p>
            <a:r>
              <a:rPr lang="en-GB" dirty="0"/>
              <a:t>Casting helps make our intention clear</a:t>
            </a:r>
          </a:p>
          <a:p>
            <a:r>
              <a:rPr lang="en-GB" dirty="0"/>
              <a:t>Sometimes using a cast is not the right answer to eliminate warnings</a:t>
            </a:r>
          </a:p>
          <a:p>
            <a:r>
              <a:rPr lang="en-GB" dirty="0"/>
              <a:t>Suffix can help show a type of a literal</a:t>
            </a:r>
          </a:p>
          <a:p>
            <a:r>
              <a:rPr lang="en-GB" dirty="0"/>
              <a:t>We should always use safe casts (casting functions). for now, we will only use “</a:t>
            </a:r>
            <a:r>
              <a:rPr lang="en-GB" dirty="0" err="1"/>
              <a:t>static_cast</a:t>
            </a:r>
            <a:r>
              <a:rPr lang="en-GB"/>
              <a:t>”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3" name="Graphic 22" descr="Transfer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5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>
                <a:hlinkClick r:id="rId3"/>
              </a:rPr>
              <a:t>https://app.pluralsight.com/library/courses/cplusplus-fundamentals-c17/table-of-contents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>
                <a:hlinkClick r:id="rId4"/>
              </a:rPr>
              <a:t>https://learn.microsoft.com/en-us/cpp/cppcx/fundamental-types-c-cx?view=msvc-170</a:t>
            </a:r>
            <a:endParaRPr lang="en-US" dirty="0"/>
          </a:p>
          <a:p>
            <a:pPr algn="r"/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3331</TotalTime>
  <Words>117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C++ Beginners</vt:lpstr>
      <vt:lpstr>Recap on variables</vt:lpstr>
      <vt:lpstr>Casting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296</cp:revision>
  <dcterms:created xsi:type="dcterms:W3CDTF">2022-10-07T08:07:26Z</dcterms:created>
  <dcterms:modified xsi:type="dcterms:W3CDTF">2022-12-12T16:23:12Z</dcterms:modified>
</cp:coreProperties>
</file>