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6"/>
  </p:handoutMasterIdLst>
  <p:sldIdLst>
    <p:sldId id="256" r:id="rId2"/>
    <p:sldId id="278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6" d="100"/>
          <a:sy n="106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20:10:4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docs.unrealengine.com/5.0/en-US/gameplay-framework-quick-reference-in-unreal-engine/" TargetMode="External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docs.unrealengine.com/4.27/en-US/ProgrammingAndScripting/ProgrammingWithCPP/IntroductionToCP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UE5 – </a:t>
            </a:r>
            <a:r>
              <a:rPr lang="en-US"/>
              <a:t>UWorld</a:t>
            </a:r>
            <a:r>
              <a:rPr lang="en-US" dirty="0"/>
              <a:t> Class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UWorld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4FB8E03-16AE-6186-8B46-C045F4882E0C}"/>
              </a:ext>
            </a:extLst>
          </p:cNvPr>
          <p:cNvSpPr txBox="1">
            <a:spLocks/>
          </p:cNvSpPr>
          <p:nvPr/>
        </p:nvSpPr>
        <p:spPr>
          <a:xfrm>
            <a:off x="619760" y="2194560"/>
            <a:ext cx="7584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The World is the top level object representing a map or a sandbox in which Actors and Components will exist and be rendered.</a:t>
            </a:r>
          </a:p>
          <a:p>
            <a:endParaRPr lang="en-GB" sz="1700" dirty="0"/>
          </a:p>
          <a:p>
            <a:r>
              <a:rPr lang="en-GB" sz="1700" dirty="0"/>
              <a:t>A World can be a single Persistent Level with an optional list of streaming levels that are loaded and unloaded via volumes and blueprint functions or it can be a collection of levels organized with a World Composition.</a:t>
            </a:r>
          </a:p>
          <a:p>
            <a:endParaRPr lang="en-GB" sz="1700" dirty="0"/>
          </a:p>
          <a:p>
            <a:r>
              <a:rPr lang="en-GB" sz="1700" dirty="0"/>
              <a:t>In a standalone game, generally only a single World exists except during seamless area transitions when both a destination and current world exists. In the editor many Worlds exist: The level being edited, each PIE instance, each editor tool which has an interactive rendered viewport,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31140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 fontScale="85000" lnSpcReduction="10000"/>
          </a:bodyPr>
          <a:lstStyle/>
          <a:p>
            <a:pPr algn="r"/>
            <a:r>
              <a:rPr lang="en-US" dirty="0">
                <a:hlinkClick r:id="rId3"/>
              </a:rPr>
              <a:t>https://docs.unrealengine.com/5.0/en-US/gameplay-framework-quick-reference-in-unreal-engine/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>
                <a:hlinkClick r:id="rId4"/>
              </a:rPr>
              <a:t>https://docs.unrealengine.com/4.27/en-US/ProgrammingAndScripting/ProgrammingWithCPP/IntroductionToCPP/</a:t>
            </a:r>
            <a:endParaRPr lang="en-US" dirty="0"/>
          </a:p>
          <a:p>
            <a:pPr algn="r"/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3D26B5-080F-4A58-0BDE-E1E683E478E0}"/>
                  </a:ext>
                </a:extLst>
              </p14:cNvPr>
              <p14:cNvContentPartPr/>
              <p14:nvPr/>
            </p14:nvContentPartPr>
            <p14:xfrm>
              <a:off x="2940030" y="408925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3D26B5-080F-4A58-0BDE-E1E683E478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1030" y="40802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3020</TotalTime>
  <Words>166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Vapor Trail</vt:lpstr>
      <vt:lpstr>Unreal engine advnced</vt:lpstr>
      <vt:lpstr>UWorld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294</cp:revision>
  <dcterms:created xsi:type="dcterms:W3CDTF">2022-10-07T08:07:26Z</dcterms:created>
  <dcterms:modified xsi:type="dcterms:W3CDTF">2022-11-21T17:08:24Z</dcterms:modified>
</cp:coreProperties>
</file>