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3"/>
  </p:handoutMasterIdLst>
  <p:sldIdLst>
    <p:sldId id="256" r:id="rId2"/>
    <p:sldId id="260" r:id="rId3"/>
    <p:sldId id="261" r:id="rId4"/>
    <p:sldId id="262" r:id="rId5"/>
    <p:sldId id="270" r:id="rId6"/>
    <p:sldId id="264" r:id="rId7"/>
    <p:sldId id="266" r:id="rId8"/>
    <p:sldId id="268" r:id="rId9"/>
    <p:sldId id="269" r:id="rId10"/>
    <p:sldId id="271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9DA7A-D85B-4503-95AD-8FAFA0442741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043D5211-B678-4DDC-8922-D01888B86A62}" type="presOf" srcId="{5DEF0052-C6E6-40A1-802E-A5295FA48983}" destId="{6779DA7A-D85B-4503-95AD-8FAFA0442741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1B8D0D-8A5E-4B38-8A3D-7EBC8CA00E53}">
      <dgm:prSet phldrT="[Text]"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After we commit changes, we need to sync the remote repo (the one on </a:t>
          </a:r>
          <a:r>
            <a:rPr lang="en-US" sz="2000" dirty="0" err="1">
              <a:solidFill>
                <a:schemeClr val="bg1"/>
              </a:solidFill>
            </a:rPr>
            <a:t>github</a:t>
          </a:r>
          <a:r>
            <a:rPr lang="en-US" sz="2000" dirty="0">
              <a:solidFill>
                <a:schemeClr val="bg1"/>
              </a:solidFill>
            </a:rPr>
            <a:t>…)</a:t>
          </a: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3879BF30-01FD-46E6-8ABD-C82FAB8B42E6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***NOTICE***:</a:t>
          </a:r>
        </a:p>
        <a:p>
          <a:r>
            <a:rPr lang="en-US" sz="1000" dirty="0">
              <a:solidFill>
                <a:schemeClr val="bg1"/>
              </a:solidFill>
            </a:rPr>
            <a:t>This might require using a GitHub token. Instructions are in here:</a:t>
          </a:r>
        </a:p>
        <a:p>
          <a:r>
            <a:rPr lang="en-US" sz="1000" dirty="0">
              <a:solidFill>
                <a:schemeClr val="bg1"/>
              </a:solidFill>
            </a:rPr>
            <a:t> “</a:t>
          </a:r>
          <a:r>
            <a:rPr lang="en-US" sz="1000" dirty="0" err="1">
              <a:solidFill>
                <a:schemeClr val="bg1"/>
              </a:solidFill>
            </a:rPr>
            <a:t>Tiltan_UnrealEngineCourse</a:t>
          </a:r>
          <a:r>
            <a:rPr lang="en-US" sz="1000" dirty="0">
              <a:solidFill>
                <a:schemeClr val="bg1"/>
              </a:solidFill>
            </a:rPr>
            <a:t>\Classes\Class_1\Utils”</a:t>
          </a:r>
        </a:p>
      </dgm:t>
    </dgm:pt>
    <dgm:pt modelId="{A89639C8-FA55-4394-AA17-CD8C54DF8A40}" type="parTrans" cxnId="{AFB530B8-F6B0-414D-8503-FBF130F8E5B5}">
      <dgm:prSet/>
      <dgm:spPr/>
      <dgm:t>
        <a:bodyPr/>
        <a:lstStyle/>
        <a:p>
          <a:endParaRPr lang="en-IL"/>
        </a:p>
      </dgm:t>
    </dgm:pt>
    <dgm:pt modelId="{AA945557-8057-4EF2-8B6C-C39AC71ECBE4}" type="sibTrans" cxnId="{AFB530B8-F6B0-414D-8503-FBF130F8E5B5}">
      <dgm:prSet/>
      <dgm:spPr/>
      <dgm:t>
        <a:bodyPr/>
        <a:lstStyle/>
        <a:p>
          <a:endParaRPr lang="en-IL"/>
        </a:p>
      </dgm:t>
    </dgm:pt>
    <dgm:pt modelId="{46E45259-DCC1-407C-A26D-97454CA51B03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7A872C80-96A0-4422-A276-86F6CFE50AB1}" type="pres">
      <dgm:prSet presAssocID="{411B8D0D-8A5E-4B38-8A3D-7EBC8CA00E53}" presName="thickLine" presStyleLbl="alignNode1" presStyleIdx="0" presStyleCnt="2"/>
      <dgm:spPr/>
    </dgm:pt>
    <dgm:pt modelId="{363A948C-A619-466E-A2FF-A3F0E35250D3}" type="pres">
      <dgm:prSet presAssocID="{411B8D0D-8A5E-4B38-8A3D-7EBC8CA00E53}" presName="horz1" presStyleCnt="0"/>
      <dgm:spPr/>
    </dgm:pt>
    <dgm:pt modelId="{C5143D86-B46E-4460-A980-B58A7D7747BD}" type="pres">
      <dgm:prSet presAssocID="{411B8D0D-8A5E-4B38-8A3D-7EBC8CA00E53}" presName="tx1" presStyleLbl="revTx" presStyleIdx="0" presStyleCnt="2"/>
      <dgm:spPr/>
    </dgm:pt>
    <dgm:pt modelId="{1CDAA3E6-B485-43A9-9A42-996DBC8CBF71}" type="pres">
      <dgm:prSet presAssocID="{411B8D0D-8A5E-4B38-8A3D-7EBC8CA00E53}" presName="vert1" presStyleCnt="0"/>
      <dgm:spPr/>
    </dgm:pt>
    <dgm:pt modelId="{CACF304F-137E-4BD2-8F05-1C51B44BC567}" type="pres">
      <dgm:prSet presAssocID="{3879BF30-01FD-46E6-8ABD-C82FAB8B42E6}" presName="thickLine" presStyleLbl="alignNode1" presStyleIdx="1" presStyleCnt="2"/>
      <dgm:spPr/>
    </dgm:pt>
    <dgm:pt modelId="{CEBF7315-53DB-4182-A77E-473BB5B12F6A}" type="pres">
      <dgm:prSet presAssocID="{3879BF30-01FD-46E6-8ABD-C82FAB8B42E6}" presName="horz1" presStyleCnt="0"/>
      <dgm:spPr/>
    </dgm:pt>
    <dgm:pt modelId="{2F3EC1E4-F45F-4948-BA7F-89F5F5EF16D6}" type="pres">
      <dgm:prSet presAssocID="{3879BF30-01FD-46E6-8ABD-C82FAB8B42E6}" presName="tx1" presStyleLbl="revTx" presStyleIdx="1" presStyleCnt="2"/>
      <dgm:spPr/>
    </dgm:pt>
    <dgm:pt modelId="{31F19E50-7C35-4F40-B67F-F50805DC152C}" type="pres">
      <dgm:prSet presAssocID="{3879BF30-01FD-46E6-8ABD-C82FAB8B42E6}" presName="vert1" presStyleCnt="0"/>
      <dgm:spPr/>
    </dgm:pt>
  </dgm:ptLst>
  <dgm:cxnLst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3E2FFF65-B3CA-42B6-9C4E-03D91E94D5FB}" type="presOf" srcId="{411B8D0D-8A5E-4B38-8A3D-7EBC8CA00E53}" destId="{C5143D86-B46E-4460-A980-B58A7D7747BD}" srcOrd="0" destOrd="0" presId="urn:microsoft.com/office/officeart/2008/layout/LinedList"/>
    <dgm:cxn modelId="{0D4D416A-AAA1-4846-9D72-191CDDB2EADE}" type="presOf" srcId="{3879BF30-01FD-46E6-8ABD-C82FAB8B42E6}" destId="{2F3EC1E4-F45F-4948-BA7F-89F5F5EF16D6}" srcOrd="0" destOrd="0" presId="urn:microsoft.com/office/officeart/2008/layout/LinedList"/>
    <dgm:cxn modelId="{7BCEA4B4-0FB4-4E9B-944B-581E085AE97C}" type="presOf" srcId="{5DEF0052-C6E6-40A1-802E-A5295FA48983}" destId="{46E45259-DCC1-407C-A26D-97454CA51B03}" srcOrd="0" destOrd="0" presId="urn:microsoft.com/office/officeart/2008/layout/LinedList"/>
    <dgm:cxn modelId="{AFB530B8-F6B0-414D-8503-FBF130F8E5B5}" srcId="{5DEF0052-C6E6-40A1-802E-A5295FA48983}" destId="{3879BF30-01FD-46E6-8ABD-C82FAB8B42E6}" srcOrd="1" destOrd="0" parTransId="{A89639C8-FA55-4394-AA17-CD8C54DF8A40}" sibTransId="{AA945557-8057-4EF2-8B6C-C39AC71ECBE4}"/>
    <dgm:cxn modelId="{3893D679-F86D-485C-A21F-57C55B9CADDA}" type="presParOf" srcId="{46E45259-DCC1-407C-A26D-97454CA51B03}" destId="{7A872C80-96A0-4422-A276-86F6CFE50AB1}" srcOrd="0" destOrd="0" presId="urn:microsoft.com/office/officeart/2008/layout/LinedList"/>
    <dgm:cxn modelId="{99A8DA37-BE11-48AB-8A9D-CE9AFC2629B2}" type="presParOf" srcId="{46E45259-DCC1-407C-A26D-97454CA51B03}" destId="{363A948C-A619-466E-A2FF-A3F0E35250D3}" srcOrd="1" destOrd="0" presId="urn:microsoft.com/office/officeart/2008/layout/LinedList"/>
    <dgm:cxn modelId="{30823D4D-49F9-4B84-956B-DC7378E9A0E4}" type="presParOf" srcId="{363A948C-A619-466E-A2FF-A3F0E35250D3}" destId="{C5143D86-B46E-4460-A980-B58A7D7747BD}" srcOrd="0" destOrd="0" presId="urn:microsoft.com/office/officeart/2008/layout/LinedList"/>
    <dgm:cxn modelId="{6E148422-41D6-41D7-ACD5-5BB94CE15400}" type="presParOf" srcId="{363A948C-A619-466E-A2FF-A3F0E35250D3}" destId="{1CDAA3E6-B485-43A9-9A42-996DBC8CBF71}" srcOrd="1" destOrd="0" presId="urn:microsoft.com/office/officeart/2008/layout/LinedList"/>
    <dgm:cxn modelId="{01326CFE-4BD6-4663-88BE-51A76EF7D52E}" type="presParOf" srcId="{46E45259-DCC1-407C-A26D-97454CA51B03}" destId="{CACF304F-137E-4BD2-8F05-1C51B44BC567}" srcOrd="2" destOrd="0" presId="urn:microsoft.com/office/officeart/2008/layout/LinedList"/>
    <dgm:cxn modelId="{002E2050-9D7E-4A4F-88D5-48CBFA29BF92}" type="presParOf" srcId="{46E45259-DCC1-407C-A26D-97454CA51B03}" destId="{CEBF7315-53DB-4182-A77E-473BB5B12F6A}" srcOrd="3" destOrd="0" presId="urn:microsoft.com/office/officeart/2008/layout/LinedList"/>
    <dgm:cxn modelId="{ECA1DA03-666A-4FBD-953B-07A74477CE07}" type="presParOf" srcId="{CEBF7315-53DB-4182-A77E-473BB5B12F6A}" destId="{2F3EC1E4-F45F-4948-BA7F-89F5F5EF16D6}" srcOrd="0" destOrd="0" presId="urn:microsoft.com/office/officeart/2008/layout/LinedList"/>
    <dgm:cxn modelId="{36F0CC6D-581B-416F-9C3E-B6B477E53EEC}" type="presParOf" srcId="{CEBF7315-53DB-4182-A77E-473BB5B12F6A}" destId="{31F19E50-7C35-4F40-B67F-F50805DC15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C6DBA86F-7485-41CF-8B05-89EBEC125838}">
      <dgm:prSet phldrT="[Text]"/>
      <dgm:spPr/>
      <dgm:t>
        <a:bodyPr/>
        <a:lstStyle/>
        <a:p>
          <a:r>
            <a:rPr lang="en-US" dirty="0"/>
            <a:t>Remote Server</a:t>
          </a:r>
          <a:endParaRPr lang="en-IL" dirty="0"/>
        </a:p>
      </dgm:t>
    </dgm:pt>
    <dgm:pt modelId="{F8B725E7-13BA-4BC4-9685-1F29AD70BB76}" type="parTrans" cxnId="{1139F564-37A0-42BE-A7F3-B1E75F5CB716}">
      <dgm:prSet/>
      <dgm:spPr/>
      <dgm:t>
        <a:bodyPr/>
        <a:lstStyle/>
        <a:p>
          <a:endParaRPr lang="en-IL"/>
        </a:p>
      </dgm:t>
    </dgm:pt>
    <dgm:pt modelId="{647A656E-B0A6-401A-B481-6849799FFB01}" type="sibTrans" cxnId="{1139F564-37A0-42BE-A7F3-B1E75F5CB716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2">
        <dgm:presLayoutVars>
          <dgm:bulletEnabled val="1"/>
        </dgm:presLayoutVars>
      </dgm:prSet>
      <dgm:spPr/>
    </dgm:pt>
    <dgm:pt modelId="{FB80DA79-E52C-4BB3-ADFD-B3CC48FD69B6}" type="pres">
      <dgm:prSet presAssocID="{82A78DD8-43BA-4D60-A909-39780C11EF1E}" presName="parSpace" presStyleCnt="0"/>
      <dgm:spPr/>
    </dgm:pt>
    <dgm:pt modelId="{D7283E0C-12CA-423D-BECA-A9C855618804}" type="pres">
      <dgm:prSet presAssocID="{C6DBA86F-7485-41CF-8B05-89EBEC125838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3FC6F708-7B6A-42D0-A3AE-A981BCC8FD0B}" type="presOf" srcId="{C6DBA86F-7485-41CF-8B05-89EBEC125838}" destId="{D7283E0C-12CA-423D-BECA-A9C855618804}" srcOrd="0" destOrd="0" presId="urn:microsoft.com/office/officeart/2005/8/layout/hChevron3"/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1139F564-37A0-42BE-A7F3-B1E75F5CB716}" srcId="{0F0A97E6-270F-4C50-B31F-01122B848BCD}" destId="{C6DBA86F-7485-41CF-8B05-89EBEC125838}" srcOrd="1" destOrd="0" parTransId="{F8B725E7-13BA-4BC4-9685-1F29AD70BB76}" sibTransId="{647A656E-B0A6-401A-B481-6849799FFB01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  <dgm:cxn modelId="{00DB2D25-4CBB-435E-9D71-F40C68D3B246}" type="presParOf" srcId="{9486F126-4D91-4024-927B-77294E110AAF}" destId="{FB80DA79-E52C-4BB3-ADFD-B3CC48FD69B6}" srcOrd="1" destOrd="0" presId="urn:microsoft.com/office/officeart/2005/8/layout/hChevron3"/>
    <dgm:cxn modelId="{4A4536FF-6DFB-497F-BD4A-79076D068313}" type="presParOf" srcId="{9486F126-4D91-4024-927B-77294E110AAF}" destId="{D7283E0C-12CA-423D-BECA-A9C85561880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5B842C1-CF52-47E6-AD39-8A3A8C51A00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 command “git pull” downloads changes in the server version of the repo to our local repo</a:t>
          </a:r>
          <a:endParaRPr lang="en-IL" dirty="0">
            <a:solidFill>
              <a:schemeClr val="bg1"/>
            </a:solidFill>
          </a:endParaRPr>
        </a:p>
      </dgm:t>
    </dgm:pt>
    <dgm:pt modelId="{70A8DE6A-5EA3-45A3-9517-53D873109099}" type="parTrans" cxnId="{D360E3C5-BFB2-4BF1-BF02-7F4F948C7061}">
      <dgm:prSet/>
      <dgm:spPr/>
      <dgm:t>
        <a:bodyPr/>
        <a:lstStyle/>
        <a:p>
          <a:endParaRPr lang="en-IL"/>
        </a:p>
      </dgm:t>
    </dgm:pt>
    <dgm:pt modelId="{84B980F9-511E-4CD3-A6E2-ABA0F05DADF7}" type="sibTrans" cxnId="{D360E3C5-BFB2-4BF1-BF02-7F4F948C7061}">
      <dgm:prSet/>
      <dgm:spPr/>
      <dgm:t>
        <a:bodyPr/>
        <a:lstStyle/>
        <a:p>
          <a:endParaRPr lang="en-IL"/>
        </a:p>
      </dgm:t>
    </dgm:pt>
    <dgm:pt modelId="{40727E57-3C51-4EB3-B34A-D58CB453ECB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***WARNING***</a:t>
          </a:r>
        </a:p>
        <a:p>
          <a:r>
            <a:rPr lang="en-US" dirty="0">
              <a:solidFill>
                <a:schemeClr val="accent1"/>
              </a:solidFill>
            </a:rPr>
            <a:t>Before “pulling”, make sure you have </a:t>
          </a:r>
          <a:r>
            <a:rPr lang="en-US" b="1" dirty="0">
              <a:solidFill>
                <a:schemeClr val="accent1"/>
              </a:solidFill>
            </a:rPr>
            <a:t>staged</a:t>
          </a:r>
          <a:r>
            <a:rPr lang="en-US" dirty="0">
              <a:solidFill>
                <a:schemeClr val="accent1"/>
              </a:solidFill>
            </a:rPr>
            <a:t>, </a:t>
          </a:r>
          <a:r>
            <a:rPr lang="en-US" b="1" dirty="0">
              <a:solidFill>
                <a:schemeClr val="accent1"/>
              </a:solidFill>
            </a:rPr>
            <a:t>committed</a:t>
          </a:r>
          <a:r>
            <a:rPr lang="en-US" dirty="0">
              <a:solidFill>
                <a:schemeClr val="accent1"/>
              </a:solidFill>
            </a:rPr>
            <a:t>, and </a:t>
          </a:r>
          <a:r>
            <a:rPr lang="en-US" b="1" dirty="0">
              <a:solidFill>
                <a:schemeClr val="accent1"/>
              </a:solidFill>
            </a:rPr>
            <a:t>pushed</a:t>
          </a:r>
          <a:r>
            <a:rPr lang="en-US" dirty="0">
              <a:solidFill>
                <a:schemeClr val="accent1"/>
              </a:solidFill>
            </a:rPr>
            <a:t> all your changes. </a:t>
          </a:r>
          <a:r>
            <a:rPr lang="en-US" dirty="0">
              <a:solidFill>
                <a:schemeClr val="bg1"/>
              </a:solidFill>
            </a:rPr>
            <a:t>Otherwise your branch might need a bit of work to be synced again</a:t>
          </a:r>
          <a:endParaRPr lang="en-IL" dirty="0">
            <a:solidFill>
              <a:schemeClr val="bg1"/>
            </a:solidFill>
          </a:endParaRPr>
        </a:p>
      </dgm:t>
    </dgm:pt>
    <dgm:pt modelId="{119FEF77-3CCC-43A0-983E-7830E4ECA7B6}" type="parTrans" cxnId="{76E612D4-7CD0-4B07-B931-79EF8A4DD877}">
      <dgm:prSet/>
      <dgm:spPr/>
      <dgm:t>
        <a:bodyPr/>
        <a:lstStyle/>
        <a:p>
          <a:endParaRPr lang="en-IL"/>
        </a:p>
      </dgm:t>
    </dgm:pt>
    <dgm:pt modelId="{2A893F04-EFB4-4BFE-AA0F-14EE90B83FDC}" type="sibTrans" cxnId="{76E612D4-7CD0-4B07-B931-79EF8A4DD877}">
      <dgm:prSet/>
      <dgm:spPr/>
      <dgm:t>
        <a:bodyPr/>
        <a:lstStyle/>
        <a:p>
          <a:endParaRPr lang="en-IL"/>
        </a:p>
      </dgm:t>
    </dgm:pt>
    <dgm:pt modelId="{7177FDDF-34E6-4E96-85F1-5E31960CF31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 changes you are pulling should be on other branches and not your own (probably the “main” branch or “</a:t>
          </a:r>
          <a:r>
            <a:rPr lang="en-US" dirty="0" err="1">
              <a:solidFill>
                <a:schemeClr val="bg1"/>
              </a:solidFill>
            </a:rPr>
            <a:t>Other_Person”’s</a:t>
          </a:r>
          <a:r>
            <a:rPr lang="en-US" dirty="0">
              <a:solidFill>
                <a:schemeClr val="bg1"/>
              </a:solidFill>
            </a:rPr>
            <a:t> branch</a:t>
          </a:r>
          <a:endParaRPr lang="en-IL" dirty="0">
            <a:solidFill>
              <a:schemeClr val="bg1"/>
            </a:solidFill>
          </a:endParaRPr>
        </a:p>
      </dgm:t>
    </dgm:pt>
    <dgm:pt modelId="{B1535EE1-6CDF-4547-95EE-B420CBDD2DE5}" type="parTrans" cxnId="{50ABE2C8-2525-4CF1-80A3-9F66AC71CEE0}">
      <dgm:prSet/>
      <dgm:spPr/>
    </dgm:pt>
    <dgm:pt modelId="{FD6B3176-9816-44F8-9139-5E92715F69E9}" type="sibTrans" cxnId="{50ABE2C8-2525-4CF1-80A3-9F66AC71CEE0}">
      <dgm:prSet/>
      <dgm:spPr/>
    </dgm:pt>
    <dgm:pt modelId="{46E45259-DCC1-407C-A26D-97454CA51B03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37A99676-7D77-4234-B476-7F723A4EE5DD}" type="pres">
      <dgm:prSet presAssocID="{75B842C1-CF52-47E6-AD39-8A3A8C51A002}" presName="thickLine" presStyleLbl="alignNode1" presStyleIdx="0" presStyleCnt="3"/>
      <dgm:spPr/>
    </dgm:pt>
    <dgm:pt modelId="{A1FB1E83-DAD9-4C2C-A9B4-AB8AFEC41EEE}" type="pres">
      <dgm:prSet presAssocID="{75B842C1-CF52-47E6-AD39-8A3A8C51A002}" presName="horz1" presStyleCnt="0"/>
      <dgm:spPr/>
    </dgm:pt>
    <dgm:pt modelId="{67E73B1D-A92F-4837-AC5B-AF24B5C52467}" type="pres">
      <dgm:prSet presAssocID="{75B842C1-CF52-47E6-AD39-8A3A8C51A002}" presName="tx1" presStyleLbl="revTx" presStyleIdx="0" presStyleCnt="3"/>
      <dgm:spPr/>
    </dgm:pt>
    <dgm:pt modelId="{101FB990-A82D-400F-A7B4-A0308FA8399F}" type="pres">
      <dgm:prSet presAssocID="{75B842C1-CF52-47E6-AD39-8A3A8C51A002}" presName="vert1" presStyleCnt="0"/>
      <dgm:spPr/>
    </dgm:pt>
    <dgm:pt modelId="{A61422F4-39B9-483B-B7C0-C98B4D842298}" type="pres">
      <dgm:prSet presAssocID="{40727E57-3C51-4EB3-B34A-D58CB453ECB3}" presName="thickLine" presStyleLbl="alignNode1" presStyleIdx="1" presStyleCnt="3"/>
      <dgm:spPr/>
    </dgm:pt>
    <dgm:pt modelId="{DD7F288F-8CBF-4564-9843-1D4B3973E86E}" type="pres">
      <dgm:prSet presAssocID="{40727E57-3C51-4EB3-B34A-D58CB453ECB3}" presName="horz1" presStyleCnt="0"/>
      <dgm:spPr/>
    </dgm:pt>
    <dgm:pt modelId="{123E1194-EDCB-4BC3-8A5F-679E6B7FB166}" type="pres">
      <dgm:prSet presAssocID="{40727E57-3C51-4EB3-B34A-D58CB453ECB3}" presName="tx1" presStyleLbl="revTx" presStyleIdx="1" presStyleCnt="3"/>
      <dgm:spPr/>
    </dgm:pt>
    <dgm:pt modelId="{EAA274E6-62CB-46BE-B2CB-A142D5814F33}" type="pres">
      <dgm:prSet presAssocID="{40727E57-3C51-4EB3-B34A-D58CB453ECB3}" presName="vert1" presStyleCnt="0"/>
      <dgm:spPr/>
    </dgm:pt>
    <dgm:pt modelId="{60803E1B-51DC-4E28-AECB-BC6F5064E147}" type="pres">
      <dgm:prSet presAssocID="{7177FDDF-34E6-4E96-85F1-5E31960CF313}" presName="thickLine" presStyleLbl="alignNode1" presStyleIdx="2" presStyleCnt="3"/>
      <dgm:spPr/>
    </dgm:pt>
    <dgm:pt modelId="{A4C321BF-989C-4719-9202-65A21144B7F9}" type="pres">
      <dgm:prSet presAssocID="{7177FDDF-34E6-4E96-85F1-5E31960CF313}" presName="horz1" presStyleCnt="0"/>
      <dgm:spPr/>
    </dgm:pt>
    <dgm:pt modelId="{70EB4E1A-1F32-4A20-873B-DE23A98B3C83}" type="pres">
      <dgm:prSet presAssocID="{7177FDDF-34E6-4E96-85F1-5E31960CF313}" presName="tx1" presStyleLbl="revTx" presStyleIdx="2" presStyleCnt="3"/>
      <dgm:spPr/>
    </dgm:pt>
    <dgm:pt modelId="{CD340007-FFD8-4AEA-85FF-AB6B29BB78E5}" type="pres">
      <dgm:prSet presAssocID="{7177FDDF-34E6-4E96-85F1-5E31960CF313}" presName="vert1" presStyleCnt="0"/>
      <dgm:spPr/>
    </dgm:pt>
  </dgm:ptLst>
  <dgm:cxnLst>
    <dgm:cxn modelId="{1CFABB44-93C1-409F-B774-DDF689FAC59A}" type="presOf" srcId="{7177FDDF-34E6-4E96-85F1-5E31960CF313}" destId="{70EB4E1A-1F32-4A20-873B-DE23A98B3C83}" srcOrd="0" destOrd="0" presId="urn:microsoft.com/office/officeart/2008/layout/LinedList"/>
    <dgm:cxn modelId="{7BCEA4B4-0FB4-4E9B-944B-581E085AE97C}" type="presOf" srcId="{5DEF0052-C6E6-40A1-802E-A5295FA48983}" destId="{46E45259-DCC1-407C-A26D-97454CA51B03}" srcOrd="0" destOrd="0" presId="urn:microsoft.com/office/officeart/2008/layout/LinedList"/>
    <dgm:cxn modelId="{D360E3C5-BFB2-4BF1-BF02-7F4F948C7061}" srcId="{5DEF0052-C6E6-40A1-802E-A5295FA48983}" destId="{75B842C1-CF52-47E6-AD39-8A3A8C51A002}" srcOrd="0" destOrd="0" parTransId="{70A8DE6A-5EA3-45A3-9517-53D873109099}" sibTransId="{84B980F9-511E-4CD3-A6E2-ABA0F05DADF7}"/>
    <dgm:cxn modelId="{50ABE2C8-2525-4CF1-80A3-9F66AC71CEE0}" srcId="{5DEF0052-C6E6-40A1-802E-A5295FA48983}" destId="{7177FDDF-34E6-4E96-85F1-5E31960CF313}" srcOrd="2" destOrd="0" parTransId="{B1535EE1-6CDF-4547-95EE-B420CBDD2DE5}" sibTransId="{FD6B3176-9816-44F8-9139-5E92715F69E9}"/>
    <dgm:cxn modelId="{CB53DBC9-7BC9-401B-AE6C-34263338F05E}" type="presOf" srcId="{40727E57-3C51-4EB3-B34A-D58CB453ECB3}" destId="{123E1194-EDCB-4BC3-8A5F-679E6B7FB166}" srcOrd="0" destOrd="0" presId="urn:microsoft.com/office/officeart/2008/layout/LinedList"/>
    <dgm:cxn modelId="{76E612D4-7CD0-4B07-B931-79EF8A4DD877}" srcId="{5DEF0052-C6E6-40A1-802E-A5295FA48983}" destId="{40727E57-3C51-4EB3-B34A-D58CB453ECB3}" srcOrd="1" destOrd="0" parTransId="{119FEF77-3CCC-43A0-983E-7830E4ECA7B6}" sibTransId="{2A893F04-EFB4-4BFE-AA0F-14EE90B83FDC}"/>
    <dgm:cxn modelId="{DA82E9F8-B790-44F0-A621-11DF2EFF6182}" type="presOf" srcId="{75B842C1-CF52-47E6-AD39-8A3A8C51A002}" destId="{67E73B1D-A92F-4837-AC5B-AF24B5C52467}" srcOrd="0" destOrd="0" presId="urn:microsoft.com/office/officeart/2008/layout/LinedList"/>
    <dgm:cxn modelId="{CF5CC608-E28D-4A90-BFE0-F97B6F497570}" type="presParOf" srcId="{46E45259-DCC1-407C-A26D-97454CA51B03}" destId="{37A99676-7D77-4234-B476-7F723A4EE5DD}" srcOrd="0" destOrd="0" presId="urn:microsoft.com/office/officeart/2008/layout/LinedList"/>
    <dgm:cxn modelId="{8CBB7DFD-97E7-4556-8F59-61AB800F2F77}" type="presParOf" srcId="{46E45259-DCC1-407C-A26D-97454CA51B03}" destId="{A1FB1E83-DAD9-4C2C-A9B4-AB8AFEC41EEE}" srcOrd="1" destOrd="0" presId="urn:microsoft.com/office/officeart/2008/layout/LinedList"/>
    <dgm:cxn modelId="{498484B3-5BB7-4FCD-8589-80FEC87F59CF}" type="presParOf" srcId="{A1FB1E83-DAD9-4C2C-A9B4-AB8AFEC41EEE}" destId="{67E73B1D-A92F-4837-AC5B-AF24B5C52467}" srcOrd="0" destOrd="0" presId="urn:microsoft.com/office/officeart/2008/layout/LinedList"/>
    <dgm:cxn modelId="{A2F335C6-5E39-4499-A8E7-B3A8FCDE15AE}" type="presParOf" srcId="{A1FB1E83-DAD9-4C2C-A9B4-AB8AFEC41EEE}" destId="{101FB990-A82D-400F-A7B4-A0308FA8399F}" srcOrd="1" destOrd="0" presId="urn:microsoft.com/office/officeart/2008/layout/LinedList"/>
    <dgm:cxn modelId="{A85513ED-CA60-474E-9B64-FCC22E76567A}" type="presParOf" srcId="{46E45259-DCC1-407C-A26D-97454CA51B03}" destId="{A61422F4-39B9-483B-B7C0-C98B4D842298}" srcOrd="2" destOrd="0" presId="urn:microsoft.com/office/officeart/2008/layout/LinedList"/>
    <dgm:cxn modelId="{33B13B3A-45A1-4EE8-98F6-05816C7FA0A7}" type="presParOf" srcId="{46E45259-DCC1-407C-A26D-97454CA51B03}" destId="{DD7F288F-8CBF-4564-9843-1D4B3973E86E}" srcOrd="3" destOrd="0" presId="urn:microsoft.com/office/officeart/2008/layout/LinedList"/>
    <dgm:cxn modelId="{1377A727-710B-49BC-B1EA-CB0FA988D6A4}" type="presParOf" srcId="{DD7F288F-8CBF-4564-9843-1D4B3973E86E}" destId="{123E1194-EDCB-4BC3-8A5F-679E6B7FB166}" srcOrd="0" destOrd="0" presId="urn:microsoft.com/office/officeart/2008/layout/LinedList"/>
    <dgm:cxn modelId="{F1FC7C24-A5B7-4B77-84DD-FD02DE8B6A38}" type="presParOf" srcId="{DD7F288F-8CBF-4564-9843-1D4B3973E86E}" destId="{EAA274E6-62CB-46BE-B2CB-A142D5814F33}" srcOrd="1" destOrd="0" presId="urn:microsoft.com/office/officeart/2008/layout/LinedList"/>
    <dgm:cxn modelId="{F8A9837A-92DC-435A-923F-1D36A47BA2B0}" type="presParOf" srcId="{46E45259-DCC1-407C-A26D-97454CA51B03}" destId="{60803E1B-51DC-4E28-AECB-BC6F5064E147}" srcOrd="4" destOrd="0" presId="urn:microsoft.com/office/officeart/2008/layout/LinedList"/>
    <dgm:cxn modelId="{C1A9C766-8CD2-408B-824B-686B9D81F94E}" type="presParOf" srcId="{46E45259-DCC1-407C-A26D-97454CA51B03}" destId="{A4C321BF-989C-4719-9202-65A21144B7F9}" srcOrd="5" destOrd="0" presId="urn:microsoft.com/office/officeart/2008/layout/LinedList"/>
    <dgm:cxn modelId="{1AD2326A-193C-4E5E-BECD-8B466F29BC34}" type="presParOf" srcId="{A4C321BF-989C-4719-9202-65A21144B7F9}" destId="{70EB4E1A-1F32-4A20-873B-DE23A98B3C83}" srcOrd="0" destOrd="0" presId="urn:microsoft.com/office/officeart/2008/layout/LinedList"/>
    <dgm:cxn modelId="{9DFAF5C8-E938-4186-9B46-A70E1E02875B}" type="presParOf" srcId="{A4C321BF-989C-4719-9202-65A21144B7F9}" destId="{CD340007-FFD8-4AEA-85FF-AB6B29BB78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Remote Server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C6DBA86F-7485-41CF-8B05-89EBEC125838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F8B725E7-13BA-4BC4-9685-1F29AD70BB76}" type="parTrans" cxnId="{1139F564-37A0-42BE-A7F3-B1E75F5CB716}">
      <dgm:prSet/>
      <dgm:spPr/>
      <dgm:t>
        <a:bodyPr/>
        <a:lstStyle/>
        <a:p>
          <a:endParaRPr lang="en-IL"/>
        </a:p>
      </dgm:t>
    </dgm:pt>
    <dgm:pt modelId="{647A656E-B0A6-401A-B481-6849799FFB01}" type="sibTrans" cxnId="{1139F564-37A0-42BE-A7F3-B1E75F5CB716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2">
        <dgm:presLayoutVars>
          <dgm:bulletEnabled val="1"/>
        </dgm:presLayoutVars>
      </dgm:prSet>
      <dgm:spPr/>
    </dgm:pt>
    <dgm:pt modelId="{FB80DA79-E52C-4BB3-ADFD-B3CC48FD69B6}" type="pres">
      <dgm:prSet presAssocID="{82A78DD8-43BA-4D60-A909-39780C11EF1E}" presName="parSpace" presStyleCnt="0"/>
      <dgm:spPr/>
    </dgm:pt>
    <dgm:pt modelId="{D7283E0C-12CA-423D-BECA-A9C855618804}" type="pres">
      <dgm:prSet presAssocID="{C6DBA86F-7485-41CF-8B05-89EBEC125838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3FC6F708-7B6A-42D0-A3AE-A981BCC8FD0B}" type="presOf" srcId="{C6DBA86F-7485-41CF-8B05-89EBEC125838}" destId="{D7283E0C-12CA-423D-BECA-A9C855618804}" srcOrd="0" destOrd="0" presId="urn:microsoft.com/office/officeart/2005/8/layout/hChevron3"/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1139F564-37A0-42BE-A7F3-B1E75F5CB716}" srcId="{0F0A97E6-270F-4C50-B31F-01122B848BCD}" destId="{C6DBA86F-7485-41CF-8B05-89EBEC125838}" srcOrd="1" destOrd="0" parTransId="{F8B725E7-13BA-4BC4-9685-1F29AD70BB76}" sibTransId="{647A656E-B0A6-401A-B481-6849799FFB01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  <dgm:cxn modelId="{00DB2D25-4CBB-435E-9D71-F40C68D3B246}" type="presParOf" srcId="{9486F126-4D91-4024-927B-77294E110AAF}" destId="{FB80DA79-E52C-4BB3-ADFD-B3CC48FD69B6}" srcOrd="1" destOrd="0" presId="urn:microsoft.com/office/officeart/2005/8/layout/hChevron3"/>
    <dgm:cxn modelId="{4A4536FF-6DFB-497F-BD4A-79076D068313}" type="presParOf" srcId="{9486F126-4D91-4024-927B-77294E110AAF}" destId="{D7283E0C-12CA-423D-BECA-A9C85561880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5B842C1-CF52-47E6-AD39-8A3A8C51A00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 command “git pull” downloads changes in the server version of the repo to our local repo</a:t>
          </a:r>
          <a:endParaRPr lang="en-IL" dirty="0">
            <a:solidFill>
              <a:schemeClr val="bg1"/>
            </a:solidFill>
          </a:endParaRPr>
        </a:p>
      </dgm:t>
    </dgm:pt>
    <dgm:pt modelId="{70A8DE6A-5EA3-45A3-9517-53D873109099}" type="parTrans" cxnId="{D360E3C5-BFB2-4BF1-BF02-7F4F948C7061}">
      <dgm:prSet/>
      <dgm:spPr/>
      <dgm:t>
        <a:bodyPr/>
        <a:lstStyle/>
        <a:p>
          <a:endParaRPr lang="en-IL"/>
        </a:p>
      </dgm:t>
    </dgm:pt>
    <dgm:pt modelId="{84B980F9-511E-4CD3-A6E2-ABA0F05DADF7}" type="sibTrans" cxnId="{D360E3C5-BFB2-4BF1-BF02-7F4F948C7061}">
      <dgm:prSet/>
      <dgm:spPr/>
      <dgm:t>
        <a:bodyPr/>
        <a:lstStyle/>
        <a:p>
          <a:endParaRPr lang="en-IL"/>
        </a:p>
      </dgm:t>
    </dgm:pt>
    <dgm:pt modelId="{40727E57-3C51-4EB3-B34A-D58CB453ECB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***WARNING***</a:t>
          </a:r>
        </a:p>
        <a:p>
          <a:r>
            <a:rPr lang="en-US" dirty="0">
              <a:solidFill>
                <a:schemeClr val="accent1"/>
              </a:solidFill>
            </a:rPr>
            <a:t>Before “pulling”, make sure you have </a:t>
          </a:r>
          <a:r>
            <a:rPr lang="en-US" b="1" dirty="0">
              <a:solidFill>
                <a:schemeClr val="accent1"/>
              </a:solidFill>
            </a:rPr>
            <a:t>staged</a:t>
          </a:r>
          <a:r>
            <a:rPr lang="en-US" dirty="0">
              <a:solidFill>
                <a:schemeClr val="accent1"/>
              </a:solidFill>
            </a:rPr>
            <a:t>, </a:t>
          </a:r>
          <a:r>
            <a:rPr lang="en-US" b="1" dirty="0">
              <a:solidFill>
                <a:schemeClr val="accent1"/>
              </a:solidFill>
            </a:rPr>
            <a:t>committed</a:t>
          </a:r>
          <a:r>
            <a:rPr lang="en-US" dirty="0">
              <a:solidFill>
                <a:schemeClr val="accent1"/>
              </a:solidFill>
            </a:rPr>
            <a:t>, and </a:t>
          </a:r>
          <a:r>
            <a:rPr lang="en-US" b="1" dirty="0">
              <a:solidFill>
                <a:schemeClr val="accent1"/>
              </a:solidFill>
            </a:rPr>
            <a:t>pushed</a:t>
          </a:r>
          <a:r>
            <a:rPr lang="en-US" dirty="0">
              <a:solidFill>
                <a:schemeClr val="accent1"/>
              </a:solidFill>
            </a:rPr>
            <a:t> all your changes. </a:t>
          </a:r>
          <a:r>
            <a:rPr lang="en-US" dirty="0">
              <a:solidFill>
                <a:schemeClr val="bg1"/>
              </a:solidFill>
            </a:rPr>
            <a:t>Otherwise your branch might need a bit of work to be synced again</a:t>
          </a:r>
          <a:endParaRPr lang="en-IL" dirty="0">
            <a:solidFill>
              <a:schemeClr val="bg1"/>
            </a:solidFill>
          </a:endParaRPr>
        </a:p>
      </dgm:t>
    </dgm:pt>
    <dgm:pt modelId="{119FEF77-3CCC-43A0-983E-7830E4ECA7B6}" type="parTrans" cxnId="{76E612D4-7CD0-4B07-B931-79EF8A4DD877}">
      <dgm:prSet/>
      <dgm:spPr/>
      <dgm:t>
        <a:bodyPr/>
        <a:lstStyle/>
        <a:p>
          <a:endParaRPr lang="en-IL"/>
        </a:p>
      </dgm:t>
    </dgm:pt>
    <dgm:pt modelId="{2A893F04-EFB4-4BFE-AA0F-14EE90B83FDC}" type="sibTrans" cxnId="{76E612D4-7CD0-4B07-B931-79EF8A4DD877}">
      <dgm:prSet/>
      <dgm:spPr/>
      <dgm:t>
        <a:bodyPr/>
        <a:lstStyle/>
        <a:p>
          <a:endParaRPr lang="en-IL"/>
        </a:p>
      </dgm:t>
    </dgm:pt>
    <dgm:pt modelId="{7177FDDF-34E6-4E96-85F1-5E31960CF31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 changes you are pulling should be on other branches and not your own (probably the “main” branch or “</a:t>
          </a:r>
          <a:r>
            <a:rPr lang="en-US" dirty="0" err="1">
              <a:solidFill>
                <a:schemeClr val="bg1"/>
              </a:solidFill>
            </a:rPr>
            <a:t>Other_Person”’s</a:t>
          </a:r>
          <a:r>
            <a:rPr lang="en-US" dirty="0">
              <a:solidFill>
                <a:schemeClr val="bg1"/>
              </a:solidFill>
            </a:rPr>
            <a:t> branch</a:t>
          </a:r>
          <a:endParaRPr lang="en-IL" dirty="0">
            <a:solidFill>
              <a:schemeClr val="bg1"/>
            </a:solidFill>
          </a:endParaRPr>
        </a:p>
      </dgm:t>
    </dgm:pt>
    <dgm:pt modelId="{B1535EE1-6CDF-4547-95EE-B420CBDD2DE5}" type="parTrans" cxnId="{50ABE2C8-2525-4CF1-80A3-9F66AC71CEE0}">
      <dgm:prSet/>
      <dgm:spPr/>
    </dgm:pt>
    <dgm:pt modelId="{FD6B3176-9816-44F8-9139-5E92715F69E9}" type="sibTrans" cxnId="{50ABE2C8-2525-4CF1-80A3-9F66AC71CEE0}">
      <dgm:prSet/>
      <dgm:spPr/>
    </dgm:pt>
    <dgm:pt modelId="{46E45259-DCC1-407C-A26D-97454CA51B03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37A99676-7D77-4234-B476-7F723A4EE5DD}" type="pres">
      <dgm:prSet presAssocID="{75B842C1-CF52-47E6-AD39-8A3A8C51A002}" presName="thickLine" presStyleLbl="alignNode1" presStyleIdx="0" presStyleCnt="3"/>
      <dgm:spPr/>
    </dgm:pt>
    <dgm:pt modelId="{A1FB1E83-DAD9-4C2C-A9B4-AB8AFEC41EEE}" type="pres">
      <dgm:prSet presAssocID="{75B842C1-CF52-47E6-AD39-8A3A8C51A002}" presName="horz1" presStyleCnt="0"/>
      <dgm:spPr/>
    </dgm:pt>
    <dgm:pt modelId="{67E73B1D-A92F-4837-AC5B-AF24B5C52467}" type="pres">
      <dgm:prSet presAssocID="{75B842C1-CF52-47E6-AD39-8A3A8C51A002}" presName="tx1" presStyleLbl="revTx" presStyleIdx="0" presStyleCnt="3"/>
      <dgm:spPr/>
    </dgm:pt>
    <dgm:pt modelId="{101FB990-A82D-400F-A7B4-A0308FA8399F}" type="pres">
      <dgm:prSet presAssocID="{75B842C1-CF52-47E6-AD39-8A3A8C51A002}" presName="vert1" presStyleCnt="0"/>
      <dgm:spPr/>
    </dgm:pt>
    <dgm:pt modelId="{A61422F4-39B9-483B-B7C0-C98B4D842298}" type="pres">
      <dgm:prSet presAssocID="{40727E57-3C51-4EB3-B34A-D58CB453ECB3}" presName="thickLine" presStyleLbl="alignNode1" presStyleIdx="1" presStyleCnt="3"/>
      <dgm:spPr/>
    </dgm:pt>
    <dgm:pt modelId="{DD7F288F-8CBF-4564-9843-1D4B3973E86E}" type="pres">
      <dgm:prSet presAssocID="{40727E57-3C51-4EB3-B34A-D58CB453ECB3}" presName="horz1" presStyleCnt="0"/>
      <dgm:spPr/>
    </dgm:pt>
    <dgm:pt modelId="{123E1194-EDCB-4BC3-8A5F-679E6B7FB166}" type="pres">
      <dgm:prSet presAssocID="{40727E57-3C51-4EB3-B34A-D58CB453ECB3}" presName="tx1" presStyleLbl="revTx" presStyleIdx="1" presStyleCnt="3"/>
      <dgm:spPr/>
    </dgm:pt>
    <dgm:pt modelId="{EAA274E6-62CB-46BE-B2CB-A142D5814F33}" type="pres">
      <dgm:prSet presAssocID="{40727E57-3C51-4EB3-B34A-D58CB453ECB3}" presName="vert1" presStyleCnt="0"/>
      <dgm:spPr/>
    </dgm:pt>
    <dgm:pt modelId="{60803E1B-51DC-4E28-AECB-BC6F5064E147}" type="pres">
      <dgm:prSet presAssocID="{7177FDDF-34E6-4E96-85F1-5E31960CF313}" presName="thickLine" presStyleLbl="alignNode1" presStyleIdx="2" presStyleCnt="3"/>
      <dgm:spPr/>
    </dgm:pt>
    <dgm:pt modelId="{A4C321BF-989C-4719-9202-65A21144B7F9}" type="pres">
      <dgm:prSet presAssocID="{7177FDDF-34E6-4E96-85F1-5E31960CF313}" presName="horz1" presStyleCnt="0"/>
      <dgm:spPr/>
    </dgm:pt>
    <dgm:pt modelId="{70EB4E1A-1F32-4A20-873B-DE23A98B3C83}" type="pres">
      <dgm:prSet presAssocID="{7177FDDF-34E6-4E96-85F1-5E31960CF313}" presName="tx1" presStyleLbl="revTx" presStyleIdx="2" presStyleCnt="3"/>
      <dgm:spPr/>
    </dgm:pt>
    <dgm:pt modelId="{CD340007-FFD8-4AEA-85FF-AB6B29BB78E5}" type="pres">
      <dgm:prSet presAssocID="{7177FDDF-34E6-4E96-85F1-5E31960CF313}" presName="vert1" presStyleCnt="0"/>
      <dgm:spPr/>
    </dgm:pt>
  </dgm:ptLst>
  <dgm:cxnLst>
    <dgm:cxn modelId="{1CFABB44-93C1-409F-B774-DDF689FAC59A}" type="presOf" srcId="{7177FDDF-34E6-4E96-85F1-5E31960CF313}" destId="{70EB4E1A-1F32-4A20-873B-DE23A98B3C83}" srcOrd="0" destOrd="0" presId="urn:microsoft.com/office/officeart/2008/layout/LinedList"/>
    <dgm:cxn modelId="{7BCEA4B4-0FB4-4E9B-944B-581E085AE97C}" type="presOf" srcId="{5DEF0052-C6E6-40A1-802E-A5295FA48983}" destId="{46E45259-DCC1-407C-A26D-97454CA51B03}" srcOrd="0" destOrd="0" presId="urn:microsoft.com/office/officeart/2008/layout/LinedList"/>
    <dgm:cxn modelId="{D360E3C5-BFB2-4BF1-BF02-7F4F948C7061}" srcId="{5DEF0052-C6E6-40A1-802E-A5295FA48983}" destId="{75B842C1-CF52-47E6-AD39-8A3A8C51A002}" srcOrd="0" destOrd="0" parTransId="{70A8DE6A-5EA3-45A3-9517-53D873109099}" sibTransId="{84B980F9-511E-4CD3-A6E2-ABA0F05DADF7}"/>
    <dgm:cxn modelId="{50ABE2C8-2525-4CF1-80A3-9F66AC71CEE0}" srcId="{5DEF0052-C6E6-40A1-802E-A5295FA48983}" destId="{7177FDDF-34E6-4E96-85F1-5E31960CF313}" srcOrd="2" destOrd="0" parTransId="{B1535EE1-6CDF-4547-95EE-B420CBDD2DE5}" sibTransId="{FD6B3176-9816-44F8-9139-5E92715F69E9}"/>
    <dgm:cxn modelId="{CB53DBC9-7BC9-401B-AE6C-34263338F05E}" type="presOf" srcId="{40727E57-3C51-4EB3-B34A-D58CB453ECB3}" destId="{123E1194-EDCB-4BC3-8A5F-679E6B7FB166}" srcOrd="0" destOrd="0" presId="urn:microsoft.com/office/officeart/2008/layout/LinedList"/>
    <dgm:cxn modelId="{76E612D4-7CD0-4B07-B931-79EF8A4DD877}" srcId="{5DEF0052-C6E6-40A1-802E-A5295FA48983}" destId="{40727E57-3C51-4EB3-B34A-D58CB453ECB3}" srcOrd="1" destOrd="0" parTransId="{119FEF77-3CCC-43A0-983E-7830E4ECA7B6}" sibTransId="{2A893F04-EFB4-4BFE-AA0F-14EE90B83FDC}"/>
    <dgm:cxn modelId="{DA82E9F8-B790-44F0-A621-11DF2EFF6182}" type="presOf" srcId="{75B842C1-CF52-47E6-AD39-8A3A8C51A002}" destId="{67E73B1D-A92F-4837-AC5B-AF24B5C52467}" srcOrd="0" destOrd="0" presId="urn:microsoft.com/office/officeart/2008/layout/LinedList"/>
    <dgm:cxn modelId="{CF5CC608-E28D-4A90-BFE0-F97B6F497570}" type="presParOf" srcId="{46E45259-DCC1-407C-A26D-97454CA51B03}" destId="{37A99676-7D77-4234-B476-7F723A4EE5DD}" srcOrd="0" destOrd="0" presId="urn:microsoft.com/office/officeart/2008/layout/LinedList"/>
    <dgm:cxn modelId="{8CBB7DFD-97E7-4556-8F59-61AB800F2F77}" type="presParOf" srcId="{46E45259-DCC1-407C-A26D-97454CA51B03}" destId="{A1FB1E83-DAD9-4C2C-A9B4-AB8AFEC41EEE}" srcOrd="1" destOrd="0" presId="urn:microsoft.com/office/officeart/2008/layout/LinedList"/>
    <dgm:cxn modelId="{498484B3-5BB7-4FCD-8589-80FEC87F59CF}" type="presParOf" srcId="{A1FB1E83-DAD9-4C2C-A9B4-AB8AFEC41EEE}" destId="{67E73B1D-A92F-4837-AC5B-AF24B5C52467}" srcOrd="0" destOrd="0" presId="urn:microsoft.com/office/officeart/2008/layout/LinedList"/>
    <dgm:cxn modelId="{A2F335C6-5E39-4499-A8E7-B3A8FCDE15AE}" type="presParOf" srcId="{A1FB1E83-DAD9-4C2C-A9B4-AB8AFEC41EEE}" destId="{101FB990-A82D-400F-A7B4-A0308FA8399F}" srcOrd="1" destOrd="0" presId="urn:microsoft.com/office/officeart/2008/layout/LinedList"/>
    <dgm:cxn modelId="{A85513ED-CA60-474E-9B64-FCC22E76567A}" type="presParOf" srcId="{46E45259-DCC1-407C-A26D-97454CA51B03}" destId="{A61422F4-39B9-483B-B7C0-C98B4D842298}" srcOrd="2" destOrd="0" presId="urn:microsoft.com/office/officeart/2008/layout/LinedList"/>
    <dgm:cxn modelId="{33B13B3A-45A1-4EE8-98F6-05816C7FA0A7}" type="presParOf" srcId="{46E45259-DCC1-407C-A26D-97454CA51B03}" destId="{DD7F288F-8CBF-4564-9843-1D4B3973E86E}" srcOrd="3" destOrd="0" presId="urn:microsoft.com/office/officeart/2008/layout/LinedList"/>
    <dgm:cxn modelId="{1377A727-710B-49BC-B1EA-CB0FA988D6A4}" type="presParOf" srcId="{DD7F288F-8CBF-4564-9843-1D4B3973E86E}" destId="{123E1194-EDCB-4BC3-8A5F-679E6B7FB166}" srcOrd="0" destOrd="0" presId="urn:microsoft.com/office/officeart/2008/layout/LinedList"/>
    <dgm:cxn modelId="{F1FC7C24-A5B7-4B77-84DD-FD02DE8B6A38}" type="presParOf" srcId="{DD7F288F-8CBF-4564-9843-1D4B3973E86E}" destId="{EAA274E6-62CB-46BE-B2CB-A142D5814F33}" srcOrd="1" destOrd="0" presId="urn:microsoft.com/office/officeart/2008/layout/LinedList"/>
    <dgm:cxn modelId="{F8A9837A-92DC-435A-923F-1D36A47BA2B0}" type="presParOf" srcId="{46E45259-DCC1-407C-A26D-97454CA51B03}" destId="{60803E1B-51DC-4E28-AECB-BC6F5064E147}" srcOrd="4" destOrd="0" presId="urn:microsoft.com/office/officeart/2008/layout/LinedList"/>
    <dgm:cxn modelId="{C1A9C766-8CD2-408B-824B-686B9D81F94E}" type="presParOf" srcId="{46E45259-DCC1-407C-A26D-97454CA51B03}" destId="{A4C321BF-989C-4719-9202-65A21144B7F9}" srcOrd="5" destOrd="0" presId="urn:microsoft.com/office/officeart/2008/layout/LinedList"/>
    <dgm:cxn modelId="{1AD2326A-193C-4E5E-BECD-8B466F29BC34}" type="presParOf" srcId="{A4C321BF-989C-4719-9202-65A21144B7F9}" destId="{70EB4E1A-1F32-4A20-873B-DE23A98B3C83}" srcOrd="0" destOrd="0" presId="urn:microsoft.com/office/officeart/2008/layout/LinedList"/>
    <dgm:cxn modelId="{9DFAF5C8-E938-4186-9B46-A70E1E02875B}" type="presParOf" srcId="{A4C321BF-989C-4719-9202-65A21144B7F9}" destId="{CD340007-FFD8-4AEA-85FF-AB6B29BB78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C6DBA86F-7485-41CF-8B05-89EBEC125838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F8B725E7-13BA-4BC4-9685-1F29AD70BB76}" type="parTrans" cxnId="{1139F564-37A0-42BE-A7F3-B1E75F5CB716}">
      <dgm:prSet/>
      <dgm:spPr/>
      <dgm:t>
        <a:bodyPr/>
        <a:lstStyle/>
        <a:p>
          <a:endParaRPr lang="en-IL"/>
        </a:p>
      </dgm:t>
    </dgm:pt>
    <dgm:pt modelId="{647A656E-B0A6-401A-B481-6849799FFB01}" type="sibTrans" cxnId="{1139F564-37A0-42BE-A7F3-B1E75F5CB716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2">
        <dgm:presLayoutVars>
          <dgm:bulletEnabled val="1"/>
        </dgm:presLayoutVars>
      </dgm:prSet>
      <dgm:spPr/>
    </dgm:pt>
    <dgm:pt modelId="{FB80DA79-E52C-4BB3-ADFD-B3CC48FD69B6}" type="pres">
      <dgm:prSet presAssocID="{82A78DD8-43BA-4D60-A909-39780C11EF1E}" presName="parSpace" presStyleCnt="0"/>
      <dgm:spPr/>
    </dgm:pt>
    <dgm:pt modelId="{D7283E0C-12CA-423D-BECA-A9C855618804}" type="pres">
      <dgm:prSet presAssocID="{C6DBA86F-7485-41CF-8B05-89EBEC125838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3FC6F708-7B6A-42D0-A3AE-A981BCC8FD0B}" type="presOf" srcId="{C6DBA86F-7485-41CF-8B05-89EBEC125838}" destId="{D7283E0C-12CA-423D-BECA-A9C855618804}" srcOrd="0" destOrd="0" presId="urn:microsoft.com/office/officeart/2005/8/layout/hChevron3"/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1139F564-37A0-42BE-A7F3-B1E75F5CB716}" srcId="{0F0A97E6-270F-4C50-B31F-01122B848BCD}" destId="{C6DBA86F-7485-41CF-8B05-89EBEC125838}" srcOrd="1" destOrd="0" parTransId="{F8B725E7-13BA-4BC4-9685-1F29AD70BB76}" sibTransId="{647A656E-B0A6-401A-B481-6849799FFB01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  <dgm:cxn modelId="{00DB2D25-4CBB-435E-9D71-F40C68D3B246}" type="presParOf" srcId="{9486F126-4D91-4024-927B-77294E110AAF}" destId="{FB80DA79-E52C-4BB3-ADFD-B3CC48FD69B6}" srcOrd="1" destOrd="0" presId="urn:microsoft.com/office/officeart/2005/8/layout/hChevron3"/>
    <dgm:cxn modelId="{4A4536FF-6DFB-497F-BD4A-79076D068313}" type="presParOf" srcId="{9486F126-4D91-4024-927B-77294E110AAF}" destId="{D7283E0C-12CA-423D-BECA-A9C85561880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9DA7A-D85B-4503-95AD-8FAFA0442741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043D5211-B678-4DDC-8922-D01888B86A62}" type="presOf" srcId="{5DEF0052-C6E6-40A1-802E-A5295FA48983}" destId="{6779DA7A-D85B-4503-95AD-8FAFA0442741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9DA7A-D85B-4503-95AD-8FAFA0442741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043D5211-B678-4DDC-8922-D01888B86A62}" type="presOf" srcId="{5DEF0052-C6E6-40A1-802E-A5295FA48983}" destId="{6779DA7A-D85B-4503-95AD-8FAFA0442741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1B8D0D-8A5E-4B38-8A3D-7EBC8CA00E5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Red lines are “Unstaged” Changes, AKA: “Working tree changes”</a:t>
          </a:r>
          <a:endParaRPr lang="en-US" dirty="0">
            <a:solidFill>
              <a:schemeClr val="accent3"/>
            </a:solidFill>
          </a:endParaRP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9C779FEF-ACDE-451B-878B-C7461E5AC4D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***NOTICE***</a:t>
          </a:r>
        </a:p>
        <a:p>
          <a:r>
            <a:rPr lang="en-US" dirty="0">
              <a:solidFill>
                <a:schemeClr val="bg1"/>
              </a:solidFill>
            </a:rPr>
            <a:t> On the second line it states your current branch, on your case it should be: </a:t>
          </a:r>
          <a:r>
            <a:rPr lang="en-US" dirty="0">
              <a:solidFill>
                <a:srgbClr val="FFFF00"/>
              </a:solidFill>
            </a:rPr>
            <a:t>“On branch </a:t>
          </a:r>
          <a:r>
            <a:rPr lang="en-US" dirty="0" err="1">
              <a:solidFill>
                <a:srgbClr val="FFFF00"/>
              </a:solidFill>
            </a:rPr>
            <a:t>FirstName_LastName</a:t>
          </a:r>
          <a:r>
            <a:rPr lang="en-US" dirty="0">
              <a:solidFill>
                <a:srgbClr val="FFFF00"/>
              </a:solidFill>
            </a:rPr>
            <a:t>” </a:t>
          </a:r>
          <a:endParaRPr lang="en-US" dirty="0">
            <a:solidFill>
              <a:schemeClr val="accent3"/>
            </a:solidFill>
          </a:endParaRPr>
        </a:p>
      </dgm:t>
    </dgm:pt>
    <dgm:pt modelId="{99A82910-EFD3-4663-955F-1B882A5FA981}" type="parTrans" cxnId="{6504BC85-EC68-42F7-96E7-96218ECD3F87}">
      <dgm:prSet/>
      <dgm:spPr/>
    </dgm:pt>
    <dgm:pt modelId="{97FC5F2F-8B98-4BD4-B0B9-E80BA48D7DF2}" type="sibTrans" cxnId="{6504BC85-EC68-42F7-96E7-96218ECD3F87}">
      <dgm:prSet/>
      <dgm:spPr/>
    </dgm:pt>
    <dgm:pt modelId="{E8D924BA-933D-40B8-96FC-C32CA2E3B052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6D161E96-64D8-48B9-A684-5041C22ACC96}" type="pres">
      <dgm:prSet presAssocID="{411B8D0D-8A5E-4B38-8A3D-7EBC8CA00E53}" presName="thickLine" presStyleLbl="alignNode1" presStyleIdx="0" presStyleCnt="2"/>
      <dgm:spPr/>
    </dgm:pt>
    <dgm:pt modelId="{231150CE-F9C7-4F10-8596-E59101A3C67D}" type="pres">
      <dgm:prSet presAssocID="{411B8D0D-8A5E-4B38-8A3D-7EBC8CA00E53}" presName="horz1" presStyleCnt="0"/>
      <dgm:spPr/>
    </dgm:pt>
    <dgm:pt modelId="{BC7F7253-AC25-4928-8474-F6A3EB83D63B}" type="pres">
      <dgm:prSet presAssocID="{411B8D0D-8A5E-4B38-8A3D-7EBC8CA00E53}" presName="tx1" presStyleLbl="revTx" presStyleIdx="0" presStyleCnt="2"/>
      <dgm:spPr/>
    </dgm:pt>
    <dgm:pt modelId="{B19D3D36-C59F-44A0-8D3E-79121853F2BF}" type="pres">
      <dgm:prSet presAssocID="{411B8D0D-8A5E-4B38-8A3D-7EBC8CA00E53}" presName="vert1" presStyleCnt="0"/>
      <dgm:spPr/>
    </dgm:pt>
    <dgm:pt modelId="{28951263-84D1-462B-8C63-2616DB2D3088}" type="pres">
      <dgm:prSet presAssocID="{9C779FEF-ACDE-451B-878B-C7461E5AC4DB}" presName="thickLine" presStyleLbl="alignNode1" presStyleIdx="1" presStyleCnt="2"/>
      <dgm:spPr/>
    </dgm:pt>
    <dgm:pt modelId="{E2E93F5C-1AF6-4C31-8CFD-31BB77A72E62}" type="pres">
      <dgm:prSet presAssocID="{9C779FEF-ACDE-451B-878B-C7461E5AC4DB}" presName="horz1" presStyleCnt="0"/>
      <dgm:spPr/>
    </dgm:pt>
    <dgm:pt modelId="{E7BC63B5-F8E1-4A45-AC60-C86F9DE427AD}" type="pres">
      <dgm:prSet presAssocID="{9C779FEF-ACDE-451B-878B-C7461E5AC4DB}" presName="tx1" presStyleLbl="revTx" presStyleIdx="1" presStyleCnt="2"/>
      <dgm:spPr/>
    </dgm:pt>
    <dgm:pt modelId="{EA4AF3D5-044D-4FA1-A7A0-6193815E391F}" type="pres">
      <dgm:prSet presAssocID="{9C779FEF-ACDE-451B-878B-C7461E5AC4DB}" presName="vert1" presStyleCnt="0"/>
      <dgm:spPr/>
    </dgm:pt>
  </dgm:ptLst>
  <dgm:cxnLst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DA4B9A2E-1006-48A2-AC57-3A1771F6C19C}" type="presOf" srcId="{5DEF0052-C6E6-40A1-802E-A5295FA48983}" destId="{E8D924BA-933D-40B8-96FC-C32CA2E3B052}" srcOrd="0" destOrd="0" presId="urn:microsoft.com/office/officeart/2008/layout/LinedList"/>
    <dgm:cxn modelId="{6504BC85-EC68-42F7-96E7-96218ECD3F87}" srcId="{5DEF0052-C6E6-40A1-802E-A5295FA48983}" destId="{9C779FEF-ACDE-451B-878B-C7461E5AC4DB}" srcOrd="1" destOrd="0" parTransId="{99A82910-EFD3-4663-955F-1B882A5FA981}" sibTransId="{97FC5F2F-8B98-4BD4-B0B9-E80BA48D7DF2}"/>
    <dgm:cxn modelId="{3EEA74DE-FBB2-4335-B2E1-226E747A0324}" type="presOf" srcId="{9C779FEF-ACDE-451B-878B-C7461E5AC4DB}" destId="{E7BC63B5-F8E1-4A45-AC60-C86F9DE427AD}" srcOrd="0" destOrd="0" presId="urn:microsoft.com/office/officeart/2008/layout/LinedList"/>
    <dgm:cxn modelId="{76B6C5F4-DF36-4CE0-BB23-B5FA0C6C3F5F}" type="presOf" srcId="{411B8D0D-8A5E-4B38-8A3D-7EBC8CA00E53}" destId="{BC7F7253-AC25-4928-8474-F6A3EB83D63B}" srcOrd="0" destOrd="0" presId="urn:microsoft.com/office/officeart/2008/layout/LinedList"/>
    <dgm:cxn modelId="{6714E95F-1C0D-4BCB-B9DE-ED84F19A331E}" type="presParOf" srcId="{E8D924BA-933D-40B8-96FC-C32CA2E3B052}" destId="{6D161E96-64D8-48B9-A684-5041C22ACC96}" srcOrd="0" destOrd="0" presId="urn:microsoft.com/office/officeart/2008/layout/LinedList"/>
    <dgm:cxn modelId="{F8A13167-5D70-4F50-AF6B-BDDC1E7B267E}" type="presParOf" srcId="{E8D924BA-933D-40B8-96FC-C32CA2E3B052}" destId="{231150CE-F9C7-4F10-8596-E59101A3C67D}" srcOrd="1" destOrd="0" presId="urn:microsoft.com/office/officeart/2008/layout/LinedList"/>
    <dgm:cxn modelId="{70ECA5C5-EF82-4626-8688-D9657C278CDE}" type="presParOf" srcId="{231150CE-F9C7-4F10-8596-E59101A3C67D}" destId="{BC7F7253-AC25-4928-8474-F6A3EB83D63B}" srcOrd="0" destOrd="0" presId="urn:microsoft.com/office/officeart/2008/layout/LinedList"/>
    <dgm:cxn modelId="{BE229A70-C377-4D78-B837-86E7E0138B1F}" type="presParOf" srcId="{231150CE-F9C7-4F10-8596-E59101A3C67D}" destId="{B19D3D36-C59F-44A0-8D3E-79121853F2BF}" srcOrd="1" destOrd="0" presId="urn:microsoft.com/office/officeart/2008/layout/LinedList"/>
    <dgm:cxn modelId="{0B5BFB3B-DE3F-4EB1-8CB9-223728044791}" type="presParOf" srcId="{E8D924BA-933D-40B8-96FC-C32CA2E3B052}" destId="{28951263-84D1-462B-8C63-2616DB2D3088}" srcOrd="2" destOrd="0" presId="urn:microsoft.com/office/officeart/2008/layout/LinedList"/>
    <dgm:cxn modelId="{542BADB8-2E0A-45ED-AB9F-34CCFFE40F1E}" type="presParOf" srcId="{E8D924BA-933D-40B8-96FC-C32CA2E3B052}" destId="{E2E93F5C-1AF6-4C31-8CFD-31BB77A72E62}" srcOrd="3" destOrd="0" presId="urn:microsoft.com/office/officeart/2008/layout/LinedList"/>
    <dgm:cxn modelId="{0B18902E-BA4B-4BDB-90BE-393A9923C962}" type="presParOf" srcId="{E2E93F5C-1AF6-4C31-8CFD-31BB77A72E62}" destId="{E7BC63B5-F8E1-4A45-AC60-C86F9DE427AD}" srcOrd="0" destOrd="0" presId="urn:microsoft.com/office/officeart/2008/layout/LinedList"/>
    <dgm:cxn modelId="{41E7F44E-B584-41E3-9A22-01125C31051C}" type="presParOf" srcId="{E2E93F5C-1AF6-4C31-8CFD-31BB77A72E62}" destId="{EA4AF3D5-044D-4FA1-A7A0-6193815E39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1B8D0D-8A5E-4B38-8A3D-7EBC8CA00E5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To stage changes we use the command: </a:t>
          </a:r>
          <a:r>
            <a:rPr lang="en-US" dirty="0">
              <a:solidFill>
                <a:schemeClr val="accent3"/>
              </a:solidFill>
            </a:rPr>
            <a:t>“git add [FILE/FOLDER]”</a:t>
          </a: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75D2D1E7-6290-416B-93B2-0801C86F55A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 “.” stands for current directory (which, in this case, is the root directory of the repo)</a:t>
          </a:r>
          <a:endParaRPr lang="en-IL" dirty="0">
            <a:solidFill>
              <a:schemeClr val="bg1"/>
            </a:solidFill>
          </a:endParaRPr>
        </a:p>
      </dgm:t>
    </dgm:pt>
    <dgm:pt modelId="{A27234E7-10F7-4E3E-B186-2D7751C4E8AB}" type="parTrans" cxnId="{506C113F-AF40-416D-BE74-BABF1C02F188}">
      <dgm:prSet/>
      <dgm:spPr/>
      <dgm:t>
        <a:bodyPr/>
        <a:lstStyle/>
        <a:p>
          <a:endParaRPr lang="en-IL"/>
        </a:p>
      </dgm:t>
    </dgm:pt>
    <dgm:pt modelId="{F3CF9C12-3C25-4514-8D76-2F1B0B4899EE}" type="sibTrans" cxnId="{506C113F-AF40-416D-BE74-BABF1C02F188}">
      <dgm:prSet/>
      <dgm:spPr/>
      <dgm:t>
        <a:bodyPr/>
        <a:lstStyle/>
        <a:p>
          <a:endParaRPr lang="en-IL"/>
        </a:p>
      </dgm:t>
    </dgm:pt>
    <dgm:pt modelId="{A6640F32-62A6-4164-8BA7-8EE3C7D275CD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After running “git status” again we can see the lines became green – this means they are staged</a:t>
          </a:r>
        </a:p>
      </dgm:t>
    </dgm:pt>
    <dgm:pt modelId="{D3B5579A-CE33-4995-98D7-FF5E12830BFA}" type="parTrans" cxnId="{8C2B7911-AB23-4013-833F-5658CAF7F63C}">
      <dgm:prSet/>
      <dgm:spPr/>
      <dgm:t>
        <a:bodyPr/>
        <a:lstStyle/>
        <a:p>
          <a:endParaRPr lang="en-IL"/>
        </a:p>
      </dgm:t>
    </dgm:pt>
    <dgm:pt modelId="{F0FD713F-B2FD-4D28-9148-95D0C7FFEED6}" type="sibTrans" cxnId="{8C2B7911-AB23-4013-833F-5658CAF7F63C}">
      <dgm:prSet/>
      <dgm:spPr/>
      <dgm:t>
        <a:bodyPr/>
        <a:lstStyle/>
        <a:p>
          <a:endParaRPr lang="en-IL"/>
        </a:p>
      </dgm:t>
    </dgm:pt>
    <dgm:pt modelId="{2839DE2D-E712-4A51-B663-A62E16290B2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Changes are now ready to be committed</a:t>
          </a:r>
        </a:p>
      </dgm:t>
    </dgm:pt>
    <dgm:pt modelId="{EE5FA64E-79DE-459D-A03A-58417286053C}" type="parTrans" cxnId="{08C5DC73-4CF2-4384-8A0C-4AD5A04F27E5}">
      <dgm:prSet/>
      <dgm:spPr/>
    </dgm:pt>
    <dgm:pt modelId="{5A910ECC-EAE8-4AD5-829B-4DF94EC7788F}" type="sibTrans" cxnId="{08C5DC73-4CF2-4384-8A0C-4AD5A04F27E5}">
      <dgm:prSet/>
      <dgm:spPr/>
    </dgm:pt>
    <dgm:pt modelId="{1264E984-D91A-424F-83F2-F0A23B8ADCA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Changes are now staged on </a:t>
          </a:r>
          <a:r>
            <a:rPr lang="en-US" b="1" dirty="0">
              <a:solidFill>
                <a:schemeClr val="bg1"/>
              </a:solidFill>
            </a:rPr>
            <a:t>YOUR LOCAL MACHINE</a:t>
          </a:r>
          <a:endParaRPr lang="en-US" dirty="0">
            <a:solidFill>
              <a:schemeClr val="bg1"/>
            </a:solidFill>
          </a:endParaRPr>
        </a:p>
      </dgm:t>
    </dgm:pt>
    <dgm:pt modelId="{08D4C795-D923-4366-8498-618D422F85FA}" type="parTrans" cxnId="{1F50061D-E19D-455B-968B-553CE3489BEE}">
      <dgm:prSet/>
      <dgm:spPr/>
    </dgm:pt>
    <dgm:pt modelId="{B1EDC43D-75AD-4BEA-AF1A-BC4911238A5A}" type="sibTrans" cxnId="{1F50061D-E19D-455B-968B-553CE3489BEE}">
      <dgm:prSet/>
      <dgm:spPr/>
    </dgm:pt>
    <dgm:pt modelId="{E8D924BA-933D-40B8-96FC-C32CA2E3B052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6D161E96-64D8-48B9-A684-5041C22ACC96}" type="pres">
      <dgm:prSet presAssocID="{411B8D0D-8A5E-4B38-8A3D-7EBC8CA00E53}" presName="thickLine" presStyleLbl="alignNode1" presStyleIdx="0" presStyleCnt="5"/>
      <dgm:spPr/>
    </dgm:pt>
    <dgm:pt modelId="{231150CE-F9C7-4F10-8596-E59101A3C67D}" type="pres">
      <dgm:prSet presAssocID="{411B8D0D-8A5E-4B38-8A3D-7EBC8CA00E53}" presName="horz1" presStyleCnt="0"/>
      <dgm:spPr/>
    </dgm:pt>
    <dgm:pt modelId="{BC7F7253-AC25-4928-8474-F6A3EB83D63B}" type="pres">
      <dgm:prSet presAssocID="{411B8D0D-8A5E-4B38-8A3D-7EBC8CA00E53}" presName="tx1" presStyleLbl="revTx" presStyleIdx="0" presStyleCnt="5"/>
      <dgm:spPr/>
    </dgm:pt>
    <dgm:pt modelId="{B19D3D36-C59F-44A0-8D3E-79121853F2BF}" type="pres">
      <dgm:prSet presAssocID="{411B8D0D-8A5E-4B38-8A3D-7EBC8CA00E53}" presName="vert1" presStyleCnt="0"/>
      <dgm:spPr/>
    </dgm:pt>
    <dgm:pt modelId="{E2561E38-65E7-48C4-9DB1-FCE7A5FF0F66}" type="pres">
      <dgm:prSet presAssocID="{75D2D1E7-6290-416B-93B2-0801C86F55A5}" presName="thickLine" presStyleLbl="alignNode1" presStyleIdx="1" presStyleCnt="5"/>
      <dgm:spPr/>
    </dgm:pt>
    <dgm:pt modelId="{124A8EB6-1C86-452B-A7FD-7B58D708D67E}" type="pres">
      <dgm:prSet presAssocID="{75D2D1E7-6290-416B-93B2-0801C86F55A5}" presName="horz1" presStyleCnt="0"/>
      <dgm:spPr/>
    </dgm:pt>
    <dgm:pt modelId="{1C27F595-556C-4CEE-90B0-72FDF5747A36}" type="pres">
      <dgm:prSet presAssocID="{75D2D1E7-6290-416B-93B2-0801C86F55A5}" presName="tx1" presStyleLbl="revTx" presStyleIdx="1" presStyleCnt="5"/>
      <dgm:spPr/>
    </dgm:pt>
    <dgm:pt modelId="{A8E16505-C4D4-409B-9780-859C86BB7B5D}" type="pres">
      <dgm:prSet presAssocID="{75D2D1E7-6290-416B-93B2-0801C86F55A5}" presName="vert1" presStyleCnt="0"/>
      <dgm:spPr/>
    </dgm:pt>
    <dgm:pt modelId="{40579DD8-44A6-448A-815B-E53C334CD129}" type="pres">
      <dgm:prSet presAssocID="{A6640F32-62A6-4164-8BA7-8EE3C7D275CD}" presName="thickLine" presStyleLbl="alignNode1" presStyleIdx="2" presStyleCnt="5"/>
      <dgm:spPr/>
    </dgm:pt>
    <dgm:pt modelId="{8ECE77C2-F814-4A9B-A262-BE6AC5421A0A}" type="pres">
      <dgm:prSet presAssocID="{A6640F32-62A6-4164-8BA7-8EE3C7D275CD}" presName="horz1" presStyleCnt="0"/>
      <dgm:spPr/>
    </dgm:pt>
    <dgm:pt modelId="{DE228052-620A-4957-BDD9-3B99209EF697}" type="pres">
      <dgm:prSet presAssocID="{A6640F32-62A6-4164-8BA7-8EE3C7D275CD}" presName="tx1" presStyleLbl="revTx" presStyleIdx="2" presStyleCnt="5"/>
      <dgm:spPr/>
    </dgm:pt>
    <dgm:pt modelId="{CC5CE683-8CDF-43A9-95FE-1EEEBD04E58C}" type="pres">
      <dgm:prSet presAssocID="{A6640F32-62A6-4164-8BA7-8EE3C7D275CD}" presName="vert1" presStyleCnt="0"/>
      <dgm:spPr/>
    </dgm:pt>
    <dgm:pt modelId="{CB590E6D-5C95-4F50-93BE-30B5B88C507B}" type="pres">
      <dgm:prSet presAssocID="{2839DE2D-E712-4A51-B663-A62E16290B2A}" presName="thickLine" presStyleLbl="alignNode1" presStyleIdx="3" presStyleCnt="5"/>
      <dgm:spPr/>
    </dgm:pt>
    <dgm:pt modelId="{DF7DBA0F-F86E-4893-B3B4-011330F91F90}" type="pres">
      <dgm:prSet presAssocID="{2839DE2D-E712-4A51-B663-A62E16290B2A}" presName="horz1" presStyleCnt="0"/>
      <dgm:spPr/>
    </dgm:pt>
    <dgm:pt modelId="{B2407C25-E1AB-4159-9263-BC140D0765E6}" type="pres">
      <dgm:prSet presAssocID="{2839DE2D-E712-4A51-B663-A62E16290B2A}" presName="tx1" presStyleLbl="revTx" presStyleIdx="3" presStyleCnt="5"/>
      <dgm:spPr/>
    </dgm:pt>
    <dgm:pt modelId="{6E583AD5-5B87-4223-B66D-04EB0FD24A7B}" type="pres">
      <dgm:prSet presAssocID="{2839DE2D-E712-4A51-B663-A62E16290B2A}" presName="vert1" presStyleCnt="0"/>
      <dgm:spPr/>
    </dgm:pt>
    <dgm:pt modelId="{B50F6698-F9EC-4494-9A57-44A667941444}" type="pres">
      <dgm:prSet presAssocID="{1264E984-D91A-424F-83F2-F0A23B8ADCAA}" presName="thickLine" presStyleLbl="alignNode1" presStyleIdx="4" presStyleCnt="5"/>
      <dgm:spPr/>
    </dgm:pt>
    <dgm:pt modelId="{10AA45EA-447E-42EB-BBD6-B3FFFE4ED260}" type="pres">
      <dgm:prSet presAssocID="{1264E984-D91A-424F-83F2-F0A23B8ADCAA}" presName="horz1" presStyleCnt="0"/>
      <dgm:spPr/>
    </dgm:pt>
    <dgm:pt modelId="{93B8A8F8-2899-4D75-8529-BCCFB41CDE7C}" type="pres">
      <dgm:prSet presAssocID="{1264E984-D91A-424F-83F2-F0A23B8ADCAA}" presName="tx1" presStyleLbl="revTx" presStyleIdx="4" presStyleCnt="5"/>
      <dgm:spPr/>
    </dgm:pt>
    <dgm:pt modelId="{14DE40FC-C0FD-4570-B99E-1E054DDD00D6}" type="pres">
      <dgm:prSet presAssocID="{1264E984-D91A-424F-83F2-F0A23B8ADCAA}" presName="vert1" presStyleCnt="0"/>
      <dgm:spPr/>
    </dgm:pt>
  </dgm:ptLst>
  <dgm:cxnLst>
    <dgm:cxn modelId="{8C2B7911-AB23-4013-833F-5658CAF7F63C}" srcId="{5DEF0052-C6E6-40A1-802E-A5295FA48983}" destId="{A6640F32-62A6-4164-8BA7-8EE3C7D275CD}" srcOrd="2" destOrd="0" parTransId="{D3B5579A-CE33-4995-98D7-FF5E12830BFA}" sibTransId="{F0FD713F-B2FD-4D28-9148-95D0C7FFEED6}"/>
    <dgm:cxn modelId="{1F50061D-E19D-455B-968B-553CE3489BEE}" srcId="{5DEF0052-C6E6-40A1-802E-A5295FA48983}" destId="{1264E984-D91A-424F-83F2-F0A23B8ADCAA}" srcOrd="4" destOrd="0" parTransId="{08D4C795-D923-4366-8498-618D422F85FA}" sibTransId="{B1EDC43D-75AD-4BEA-AF1A-BC4911238A5A}"/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DA4B9A2E-1006-48A2-AC57-3A1771F6C19C}" type="presOf" srcId="{5DEF0052-C6E6-40A1-802E-A5295FA48983}" destId="{E8D924BA-933D-40B8-96FC-C32CA2E3B052}" srcOrd="0" destOrd="0" presId="urn:microsoft.com/office/officeart/2008/layout/LinedList"/>
    <dgm:cxn modelId="{506C113F-AF40-416D-BE74-BABF1C02F188}" srcId="{5DEF0052-C6E6-40A1-802E-A5295FA48983}" destId="{75D2D1E7-6290-416B-93B2-0801C86F55A5}" srcOrd="1" destOrd="0" parTransId="{A27234E7-10F7-4E3E-B186-2D7751C4E8AB}" sibTransId="{F3CF9C12-3C25-4514-8D76-2F1B0B4899EE}"/>
    <dgm:cxn modelId="{D8160B73-ED1A-4992-BD4D-3D1FE12AB4C2}" type="presOf" srcId="{75D2D1E7-6290-416B-93B2-0801C86F55A5}" destId="{1C27F595-556C-4CEE-90B0-72FDF5747A36}" srcOrd="0" destOrd="0" presId="urn:microsoft.com/office/officeart/2008/layout/LinedList"/>
    <dgm:cxn modelId="{08C5DC73-4CF2-4384-8A0C-4AD5A04F27E5}" srcId="{5DEF0052-C6E6-40A1-802E-A5295FA48983}" destId="{2839DE2D-E712-4A51-B663-A62E16290B2A}" srcOrd="3" destOrd="0" parTransId="{EE5FA64E-79DE-459D-A03A-58417286053C}" sibTransId="{5A910ECC-EAE8-4AD5-829B-4DF94EC7788F}"/>
    <dgm:cxn modelId="{18DD31BF-E6A6-432A-83CB-ACED5D2CA920}" type="presOf" srcId="{A6640F32-62A6-4164-8BA7-8EE3C7D275CD}" destId="{DE228052-620A-4957-BDD9-3B99209EF697}" srcOrd="0" destOrd="0" presId="urn:microsoft.com/office/officeart/2008/layout/LinedList"/>
    <dgm:cxn modelId="{A656E4CF-3CF1-49BA-8059-CBBDD8BD7554}" type="presOf" srcId="{1264E984-D91A-424F-83F2-F0A23B8ADCAA}" destId="{93B8A8F8-2899-4D75-8529-BCCFB41CDE7C}" srcOrd="0" destOrd="0" presId="urn:microsoft.com/office/officeart/2008/layout/LinedList"/>
    <dgm:cxn modelId="{504FA3D0-4009-4290-B8A7-46540B52F4C2}" type="presOf" srcId="{2839DE2D-E712-4A51-B663-A62E16290B2A}" destId="{B2407C25-E1AB-4159-9263-BC140D0765E6}" srcOrd="0" destOrd="0" presId="urn:microsoft.com/office/officeart/2008/layout/LinedList"/>
    <dgm:cxn modelId="{76B6C5F4-DF36-4CE0-BB23-B5FA0C6C3F5F}" type="presOf" srcId="{411B8D0D-8A5E-4B38-8A3D-7EBC8CA00E53}" destId="{BC7F7253-AC25-4928-8474-F6A3EB83D63B}" srcOrd="0" destOrd="0" presId="urn:microsoft.com/office/officeart/2008/layout/LinedList"/>
    <dgm:cxn modelId="{6714E95F-1C0D-4BCB-B9DE-ED84F19A331E}" type="presParOf" srcId="{E8D924BA-933D-40B8-96FC-C32CA2E3B052}" destId="{6D161E96-64D8-48B9-A684-5041C22ACC96}" srcOrd="0" destOrd="0" presId="urn:microsoft.com/office/officeart/2008/layout/LinedList"/>
    <dgm:cxn modelId="{F8A13167-5D70-4F50-AF6B-BDDC1E7B267E}" type="presParOf" srcId="{E8D924BA-933D-40B8-96FC-C32CA2E3B052}" destId="{231150CE-F9C7-4F10-8596-E59101A3C67D}" srcOrd="1" destOrd="0" presId="urn:microsoft.com/office/officeart/2008/layout/LinedList"/>
    <dgm:cxn modelId="{70ECA5C5-EF82-4626-8688-D9657C278CDE}" type="presParOf" srcId="{231150CE-F9C7-4F10-8596-E59101A3C67D}" destId="{BC7F7253-AC25-4928-8474-F6A3EB83D63B}" srcOrd="0" destOrd="0" presId="urn:microsoft.com/office/officeart/2008/layout/LinedList"/>
    <dgm:cxn modelId="{BE229A70-C377-4D78-B837-86E7E0138B1F}" type="presParOf" srcId="{231150CE-F9C7-4F10-8596-E59101A3C67D}" destId="{B19D3D36-C59F-44A0-8D3E-79121853F2BF}" srcOrd="1" destOrd="0" presId="urn:microsoft.com/office/officeart/2008/layout/LinedList"/>
    <dgm:cxn modelId="{B36A3859-127C-4D69-A201-DC022E0C24A9}" type="presParOf" srcId="{E8D924BA-933D-40B8-96FC-C32CA2E3B052}" destId="{E2561E38-65E7-48C4-9DB1-FCE7A5FF0F66}" srcOrd="2" destOrd="0" presId="urn:microsoft.com/office/officeart/2008/layout/LinedList"/>
    <dgm:cxn modelId="{2B6ADBF0-DE5B-4527-B88A-22911B80EEEA}" type="presParOf" srcId="{E8D924BA-933D-40B8-96FC-C32CA2E3B052}" destId="{124A8EB6-1C86-452B-A7FD-7B58D708D67E}" srcOrd="3" destOrd="0" presId="urn:microsoft.com/office/officeart/2008/layout/LinedList"/>
    <dgm:cxn modelId="{ED85E294-86D4-44E3-9F02-C169EC6686F1}" type="presParOf" srcId="{124A8EB6-1C86-452B-A7FD-7B58D708D67E}" destId="{1C27F595-556C-4CEE-90B0-72FDF5747A36}" srcOrd="0" destOrd="0" presId="urn:microsoft.com/office/officeart/2008/layout/LinedList"/>
    <dgm:cxn modelId="{075D3076-F754-4150-9256-B8943692337C}" type="presParOf" srcId="{124A8EB6-1C86-452B-A7FD-7B58D708D67E}" destId="{A8E16505-C4D4-409B-9780-859C86BB7B5D}" srcOrd="1" destOrd="0" presId="urn:microsoft.com/office/officeart/2008/layout/LinedList"/>
    <dgm:cxn modelId="{D47E5EC5-5E77-42E1-86DC-5DE07A95625A}" type="presParOf" srcId="{E8D924BA-933D-40B8-96FC-C32CA2E3B052}" destId="{40579DD8-44A6-448A-815B-E53C334CD129}" srcOrd="4" destOrd="0" presId="urn:microsoft.com/office/officeart/2008/layout/LinedList"/>
    <dgm:cxn modelId="{4A5643DA-E3C6-4495-8090-92E40D794B1D}" type="presParOf" srcId="{E8D924BA-933D-40B8-96FC-C32CA2E3B052}" destId="{8ECE77C2-F814-4A9B-A262-BE6AC5421A0A}" srcOrd="5" destOrd="0" presId="urn:microsoft.com/office/officeart/2008/layout/LinedList"/>
    <dgm:cxn modelId="{4CF99295-6C9B-44F0-9EEF-EC733939E1BD}" type="presParOf" srcId="{8ECE77C2-F814-4A9B-A262-BE6AC5421A0A}" destId="{DE228052-620A-4957-BDD9-3B99209EF697}" srcOrd="0" destOrd="0" presId="urn:microsoft.com/office/officeart/2008/layout/LinedList"/>
    <dgm:cxn modelId="{CEDE56E0-2195-4243-BBDF-44EC9A1AEE74}" type="presParOf" srcId="{8ECE77C2-F814-4A9B-A262-BE6AC5421A0A}" destId="{CC5CE683-8CDF-43A9-95FE-1EEEBD04E58C}" srcOrd="1" destOrd="0" presId="urn:microsoft.com/office/officeart/2008/layout/LinedList"/>
    <dgm:cxn modelId="{CA906F7C-672E-4A5C-88E2-2854C2E27F1F}" type="presParOf" srcId="{E8D924BA-933D-40B8-96FC-C32CA2E3B052}" destId="{CB590E6D-5C95-4F50-93BE-30B5B88C507B}" srcOrd="6" destOrd="0" presId="urn:microsoft.com/office/officeart/2008/layout/LinedList"/>
    <dgm:cxn modelId="{81CDEA16-1B7F-48A4-983B-CAC54D69D80F}" type="presParOf" srcId="{E8D924BA-933D-40B8-96FC-C32CA2E3B052}" destId="{DF7DBA0F-F86E-4893-B3B4-011330F91F90}" srcOrd="7" destOrd="0" presId="urn:microsoft.com/office/officeart/2008/layout/LinedList"/>
    <dgm:cxn modelId="{DD732D94-3276-4A9F-9676-6719B5BCEBBD}" type="presParOf" srcId="{DF7DBA0F-F86E-4893-B3B4-011330F91F90}" destId="{B2407C25-E1AB-4159-9263-BC140D0765E6}" srcOrd="0" destOrd="0" presId="urn:microsoft.com/office/officeart/2008/layout/LinedList"/>
    <dgm:cxn modelId="{82A5B370-8887-461C-81D0-C6AC39CB9FC2}" type="presParOf" srcId="{DF7DBA0F-F86E-4893-B3B4-011330F91F90}" destId="{6E583AD5-5B87-4223-B66D-04EB0FD24A7B}" srcOrd="1" destOrd="0" presId="urn:microsoft.com/office/officeart/2008/layout/LinedList"/>
    <dgm:cxn modelId="{FA3E3B4B-45CF-4A0A-9C87-2D6DB529063D}" type="presParOf" srcId="{E8D924BA-933D-40B8-96FC-C32CA2E3B052}" destId="{B50F6698-F9EC-4494-9A57-44A667941444}" srcOrd="8" destOrd="0" presId="urn:microsoft.com/office/officeart/2008/layout/LinedList"/>
    <dgm:cxn modelId="{A9C28653-2534-447D-97D6-78D41E4CE147}" type="presParOf" srcId="{E8D924BA-933D-40B8-96FC-C32CA2E3B052}" destId="{10AA45EA-447E-42EB-BBD6-B3FFFE4ED260}" srcOrd="9" destOrd="0" presId="urn:microsoft.com/office/officeart/2008/layout/LinedList"/>
    <dgm:cxn modelId="{E0F502EF-51F3-4643-861C-B27EB44849D9}" type="presParOf" srcId="{10AA45EA-447E-42EB-BBD6-B3FFFE4ED260}" destId="{93B8A8F8-2899-4D75-8529-BCCFB41CDE7C}" srcOrd="0" destOrd="0" presId="urn:microsoft.com/office/officeart/2008/layout/LinedList"/>
    <dgm:cxn modelId="{6238F370-021B-4774-A802-36CE77B3A2FD}" type="presParOf" srcId="{10AA45EA-447E-42EB-BBD6-B3FFFE4ED260}" destId="{14DE40FC-C0FD-4570-B99E-1E054DDD00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1B8D0D-8A5E-4B38-8A3D-7EBC8CA00E5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To commit changes we use the command: git commit –m “comments…”</a:t>
          </a: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C6AB1A82-07B4-416A-8FB3-014C3658817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These changes are now committed on </a:t>
          </a:r>
          <a:r>
            <a:rPr lang="en-US" b="1" dirty="0">
              <a:solidFill>
                <a:schemeClr val="bg1"/>
              </a:solidFill>
            </a:rPr>
            <a:t>YOUR LOCAL MACHINE</a:t>
          </a:r>
          <a:endParaRPr lang="en-US" dirty="0">
            <a:solidFill>
              <a:schemeClr val="bg1"/>
            </a:solidFill>
          </a:endParaRPr>
        </a:p>
      </dgm:t>
    </dgm:pt>
    <dgm:pt modelId="{C14C481C-465C-4B37-8749-DC4BF71B78B9}" type="parTrans" cxnId="{AAE803F0-32AA-493D-8F91-6622383264AF}">
      <dgm:prSet/>
      <dgm:spPr/>
      <dgm:t>
        <a:bodyPr/>
        <a:lstStyle/>
        <a:p>
          <a:endParaRPr lang="en-IL"/>
        </a:p>
      </dgm:t>
    </dgm:pt>
    <dgm:pt modelId="{78815940-DCC1-4721-9FEC-72092538976A}" type="sibTrans" cxnId="{AAE803F0-32AA-493D-8F91-6622383264AF}">
      <dgm:prSet/>
      <dgm:spPr/>
      <dgm:t>
        <a:bodyPr/>
        <a:lstStyle/>
        <a:p>
          <a:endParaRPr lang="en-IL"/>
        </a:p>
      </dgm:t>
    </dgm:pt>
    <dgm:pt modelId="{46E45259-DCC1-407C-A26D-97454CA51B03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7A872C80-96A0-4422-A276-86F6CFE50AB1}" type="pres">
      <dgm:prSet presAssocID="{411B8D0D-8A5E-4B38-8A3D-7EBC8CA00E53}" presName="thickLine" presStyleLbl="alignNode1" presStyleIdx="0" presStyleCnt="2"/>
      <dgm:spPr/>
    </dgm:pt>
    <dgm:pt modelId="{363A948C-A619-466E-A2FF-A3F0E35250D3}" type="pres">
      <dgm:prSet presAssocID="{411B8D0D-8A5E-4B38-8A3D-7EBC8CA00E53}" presName="horz1" presStyleCnt="0"/>
      <dgm:spPr/>
    </dgm:pt>
    <dgm:pt modelId="{C5143D86-B46E-4460-A980-B58A7D7747BD}" type="pres">
      <dgm:prSet presAssocID="{411B8D0D-8A5E-4B38-8A3D-7EBC8CA00E53}" presName="tx1" presStyleLbl="revTx" presStyleIdx="0" presStyleCnt="2"/>
      <dgm:spPr/>
    </dgm:pt>
    <dgm:pt modelId="{1CDAA3E6-B485-43A9-9A42-996DBC8CBF71}" type="pres">
      <dgm:prSet presAssocID="{411B8D0D-8A5E-4B38-8A3D-7EBC8CA00E53}" presName="vert1" presStyleCnt="0"/>
      <dgm:spPr/>
    </dgm:pt>
    <dgm:pt modelId="{A43FF329-894D-40C0-9EBA-8855DFAB7EA5}" type="pres">
      <dgm:prSet presAssocID="{C6AB1A82-07B4-416A-8FB3-014C36588175}" presName="thickLine" presStyleLbl="alignNode1" presStyleIdx="1" presStyleCnt="2"/>
      <dgm:spPr/>
    </dgm:pt>
    <dgm:pt modelId="{0FD5225D-9132-4B01-88CB-E45B2F4136B9}" type="pres">
      <dgm:prSet presAssocID="{C6AB1A82-07B4-416A-8FB3-014C36588175}" presName="horz1" presStyleCnt="0"/>
      <dgm:spPr/>
    </dgm:pt>
    <dgm:pt modelId="{72275CD8-45E8-40B0-B271-AC22C9104FA3}" type="pres">
      <dgm:prSet presAssocID="{C6AB1A82-07B4-416A-8FB3-014C36588175}" presName="tx1" presStyleLbl="revTx" presStyleIdx="1" presStyleCnt="2"/>
      <dgm:spPr/>
    </dgm:pt>
    <dgm:pt modelId="{7819147D-1305-4BD1-A53F-125835B1CF6E}" type="pres">
      <dgm:prSet presAssocID="{C6AB1A82-07B4-416A-8FB3-014C36588175}" presName="vert1" presStyleCnt="0"/>
      <dgm:spPr/>
    </dgm:pt>
  </dgm:ptLst>
  <dgm:cxnLst>
    <dgm:cxn modelId="{27781A03-165C-43DE-AB52-4CCC50440234}" type="presOf" srcId="{C6AB1A82-07B4-416A-8FB3-014C36588175}" destId="{72275CD8-45E8-40B0-B271-AC22C9104FA3}" srcOrd="0" destOrd="0" presId="urn:microsoft.com/office/officeart/2008/layout/LinedList"/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3E2FFF65-B3CA-42B6-9C4E-03D91E94D5FB}" type="presOf" srcId="{411B8D0D-8A5E-4B38-8A3D-7EBC8CA00E53}" destId="{C5143D86-B46E-4460-A980-B58A7D7747BD}" srcOrd="0" destOrd="0" presId="urn:microsoft.com/office/officeart/2008/layout/LinedList"/>
    <dgm:cxn modelId="{7BCEA4B4-0FB4-4E9B-944B-581E085AE97C}" type="presOf" srcId="{5DEF0052-C6E6-40A1-802E-A5295FA48983}" destId="{46E45259-DCC1-407C-A26D-97454CA51B03}" srcOrd="0" destOrd="0" presId="urn:microsoft.com/office/officeart/2008/layout/LinedList"/>
    <dgm:cxn modelId="{AAE803F0-32AA-493D-8F91-6622383264AF}" srcId="{5DEF0052-C6E6-40A1-802E-A5295FA48983}" destId="{C6AB1A82-07B4-416A-8FB3-014C36588175}" srcOrd="1" destOrd="0" parTransId="{C14C481C-465C-4B37-8749-DC4BF71B78B9}" sibTransId="{78815940-DCC1-4721-9FEC-72092538976A}"/>
    <dgm:cxn modelId="{3893D679-F86D-485C-A21F-57C55B9CADDA}" type="presParOf" srcId="{46E45259-DCC1-407C-A26D-97454CA51B03}" destId="{7A872C80-96A0-4422-A276-86F6CFE50AB1}" srcOrd="0" destOrd="0" presId="urn:microsoft.com/office/officeart/2008/layout/LinedList"/>
    <dgm:cxn modelId="{99A8DA37-BE11-48AB-8A9D-CE9AFC2629B2}" type="presParOf" srcId="{46E45259-DCC1-407C-A26D-97454CA51B03}" destId="{363A948C-A619-466E-A2FF-A3F0E35250D3}" srcOrd="1" destOrd="0" presId="urn:microsoft.com/office/officeart/2008/layout/LinedList"/>
    <dgm:cxn modelId="{30823D4D-49F9-4B84-956B-DC7378E9A0E4}" type="presParOf" srcId="{363A948C-A619-466E-A2FF-A3F0E35250D3}" destId="{C5143D86-B46E-4460-A980-B58A7D7747BD}" srcOrd="0" destOrd="0" presId="urn:microsoft.com/office/officeart/2008/layout/LinedList"/>
    <dgm:cxn modelId="{6E148422-41D6-41D7-ACD5-5BB94CE15400}" type="presParOf" srcId="{363A948C-A619-466E-A2FF-A3F0E35250D3}" destId="{1CDAA3E6-B485-43A9-9A42-996DBC8CBF71}" srcOrd="1" destOrd="0" presId="urn:microsoft.com/office/officeart/2008/layout/LinedList"/>
    <dgm:cxn modelId="{A920EA55-D8A6-47BB-B2DA-41738DDE6358}" type="presParOf" srcId="{46E45259-DCC1-407C-A26D-97454CA51B03}" destId="{A43FF329-894D-40C0-9EBA-8855DFAB7EA5}" srcOrd="2" destOrd="0" presId="urn:microsoft.com/office/officeart/2008/layout/LinedList"/>
    <dgm:cxn modelId="{63DC8D18-8B73-40FA-A2FC-4E9A36B769C7}" type="presParOf" srcId="{46E45259-DCC1-407C-A26D-97454CA51B03}" destId="{0FD5225D-9132-4B01-88CB-E45B2F4136B9}" srcOrd="3" destOrd="0" presId="urn:microsoft.com/office/officeart/2008/layout/LinedList"/>
    <dgm:cxn modelId="{B6734606-A9E5-4064-B840-BCE857AF1B73}" type="presParOf" srcId="{0FD5225D-9132-4B01-88CB-E45B2F4136B9}" destId="{72275CD8-45E8-40B0-B271-AC22C9104FA3}" srcOrd="0" destOrd="0" presId="urn:microsoft.com/office/officeart/2008/layout/LinedList"/>
    <dgm:cxn modelId="{E8AC6224-338C-414C-8C84-CA64C0EA8CC3}" type="presParOf" srcId="{0FD5225D-9132-4B01-88CB-E45B2F4136B9}" destId="{7819147D-1305-4BD1-A53F-125835B1CF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72C80-96A0-4422-A276-86F6CFE50AB1}">
      <dsp:nvSpPr>
        <dsp:cNvPr id="0" name=""/>
        <dsp:cNvSpPr/>
      </dsp:nvSpPr>
      <dsp:spPr>
        <a:xfrm>
          <a:off x="0" y="0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143D86-B46E-4460-A980-B58A7D7747BD}">
      <dsp:nvSpPr>
        <dsp:cNvPr id="0" name=""/>
        <dsp:cNvSpPr/>
      </dsp:nvSpPr>
      <dsp:spPr>
        <a:xfrm>
          <a:off x="0" y="0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After we commit changes, we need to sync the remote repo (the one on </a:t>
          </a:r>
          <a:r>
            <a:rPr lang="en-US" sz="2000" kern="1200" dirty="0" err="1">
              <a:solidFill>
                <a:schemeClr val="bg1"/>
              </a:solidFill>
            </a:rPr>
            <a:t>github</a:t>
          </a:r>
          <a:r>
            <a:rPr lang="en-US" sz="2000" kern="1200" dirty="0">
              <a:solidFill>
                <a:schemeClr val="bg1"/>
              </a:solidFill>
            </a:rPr>
            <a:t>…)</a:t>
          </a:r>
        </a:p>
      </dsp:txBody>
      <dsp:txXfrm>
        <a:off x="0" y="0"/>
        <a:ext cx="3306742" cy="2012062"/>
      </dsp:txXfrm>
    </dsp:sp>
    <dsp:sp modelId="{CACF304F-137E-4BD2-8F05-1C51B44BC567}">
      <dsp:nvSpPr>
        <dsp:cNvPr id="0" name=""/>
        <dsp:cNvSpPr/>
      </dsp:nvSpPr>
      <dsp:spPr>
        <a:xfrm>
          <a:off x="0" y="2012062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3EC1E4-F45F-4948-BA7F-89F5F5EF16D6}">
      <dsp:nvSpPr>
        <dsp:cNvPr id="0" name=""/>
        <dsp:cNvSpPr/>
      </dsp:nvSpPr>
      <dsp:spPr>
        <a:xfrm>
          <a:off x="0" y="2012062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***NOTICE***: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This might require using a GitHub token. Instructions are in here: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 “</a:t>
          </a:r>
          <a:r>
            <a:rPr lang="en-US" sz="1000" kern="1200" dirty="0" err="1">
              <a:solidFill>
                <a:schemeClr val="bg1"/>
              </a:solidFill>
            </a:rPr>
            <a:t>Tiltan_UnrealEngineCourse</a:t>
          </a:r>
          <a:r>
            <a:rPr lang="en-US" sz="1000" kern="1200" dirty="0">
              <a:solidFill>
                <a:schemeClr val="bg1"/>
              </a:solidFill>
            </a:rPr>
            <a:t>\Classes\Class_1\Utils”</a:t>
          </a:r>
        </a:p>
      </dsp:txBody>
      <dsp:txXfrm>
        <a:off x="0" y="2012062"/>
        <a:ext cx="3306742" cy="20120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2822" y="803549"/>
          <a:ext cx="2004169" cy="8016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Local Machine</a:t>
          </a:r>
          <a:endParaRPr lang="en-IL" sz="2200" kern="1200" dirty="0"/>
        </a:p>
      </dsp:txBody>
      <dsp:txXfrm>
        <a:off x="2822" y="803549"/>
        <a:ext cx="1803752" cy="801667"/>
      </dsp:txXfrm>
    </dsp:sp>
    <dsp:sp modelId="{D7283E0C-12CA-423D-BECA-A9C855618804}">
      <dsp:nvSpPr>
        <dsp:cNvPr id="0" name=""/>
        <dsp:cNvSpPr/>
      </dsp:nvSpPr>
      <dsp:spPr>
        <a:xfrm>
          <a:off x="1606158" y="803549"/>
          <a:ext cx="2004169" cy="801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Remote Server</a:t>
          </a:r>
          <a:endParaRPr lang="en-IL" sz="2200" kern="1200" dirty="0"/>
        </a:p>
      </dsp:txBody>
      <dsp:txXfrm>
        <a:off x="2006992" y="803549"/>
        <a:ext cx="1202502" cy="8016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99676-7D77-4234-B476-7F723A4EE5DD}">
      <dsp:nvSpPr>
        <dsp:cNvPr id="0" name=""/>
        <dsp:cNvSpPr/>
      </dsp:nvSpPr>
      <dsp:spPr>
        <a:xfrm>
          <a:off x="0" y="1964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E73B1D-A92F-4837-AC5B-AF24B5C52467}">
      <dsp:nvSpPr>
        <dsp:cNvPr id="0" name=""/>
        <dsp:cNvSpPr/>
      </dsp:nvSpPr>
      <dsp:spPr>
        <a:xfrm>
          <a:off x="0" y="1964"/>
          <a:ext cx="3306742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The command “git pull” downloads changes in the server version of the repo to our local repo</a:t>
          </a:r>
          <a:endParaRPr lang="en-IL" sz="1300" kern="1200" dirty="0">
            <a:solidFill>
              <a:schemeClr val="bg1"/>
            </a:solidFill>
          </a:endParaRPr>
        </a:p>
      </dsp:txBody>
      <dsp:txXfrm>
        <a:off x="0" y="1964"/>
        <a:ext cx="3306742" cy="1340065"/>
      </dsp:txXfrm>
    </dsp:sp>
    <dsp:sp modelId="{A61422F4-39B9-483B-B7C0-C98B4D842298}">
      <dsp:nvSpPr>
        <dsp:cNvPr id="0" name=""/>
        <dsp:cNvSpPr/>
      </dsp:nvSpPr>
      <dsp:spPr>
        <a:xfrm>
          <a:off x="0" y="1342029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3E1194-EDCB-4BC3-8A5F-679E6B7FB166}">
      <dsp:nvSpPr>
        <dsp:cNvPr id="0" name=""/>
        <dsp:cNvSpPr/>
      </dsp:nvSpPr>
      <dsp:spPr>
        <a:xfrm>
          <a:off x="0" y="1342029"/>
          <a:ext cx="3306742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***WARNING***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accent1"/>
              </a:solidFill>
            </a:rPr>
            <a:t>Before “pulling”, make sure you have </a:t>
          </a:r>
          <a:r>
            <a:rPr lang="en-US" sz="1300" b="1" kern="1200" dirty="0">
              <a:solidFill>
                <a:schemeClr val="accent1"/>
              </a:solidFill>
            </a:rPr>
            <a:t>staged</a:t>
          </a:r>
          <a:r>
            <a:rPr lang="en-US" sz="1300" kern="1200" dirty="0">
              <a:solidFill>
                <a:schemeClr val="accent1"/>
              </a:solidFill>
            </a:rPr>
            <a:t>, </a:t>
          </a:r>
          <a:r>
            <a:rPr lang="en-US" sz="1300" b="1" kern="1200" dirty="0">
              <a:solidFill>
                <a:schemeClr val="accent1"/>
              </a:solidFill>
            </a:rPr>
            <a:t>committed</a:t>
          </a:r>
          <a:r>
            <a:rPr lang="en-US" sz="1300" kern="1200" dirty="0">
              <a:solidFill>
                <a:schemeClr val="accent1"/>
              </a:solidFill>
            </a:rPr>
            <a:t>, and </a:t>
          </a:r>
          <a:r>
            <a:rPr lang="en-US" sz="1300" b="1" kern="1200" dirty="0">
              <a:solidFill>
                <a:schemeClr val="accent1"/>
              </a:solidFill>
            </a:rPr>
            <a:t>pushed</a:t>
          </a:r>
          <a:r>
            <a:rPr lang="en-US" sz="1300" kern="1200" dirty="0">
              <a:solidFill>
                <a:schemeClr val="accent1"/>
              </a:solidFill>
            </a:rPr>
            <a:t> all your changes. </a:t>
          </a:r>
          <a:r>
            <a:rPr lang="en-US" sz="1300" kern="1200" dirty="0">
              <a:solidFill>
                <a:schemeClr val="bg1"/>
              </a:solidFill>
            </a:rPr>
            <a:t>Otherwise your branch might need a bit of work to be synced again</a:t>
          </a:r>
          <a:endParaRPr lang="en-IL" sz="1300" kern="1200" dirty="0">
            <a:solidFill>
              <a:schemeClr val="bg1"/>
            </a:solidFill>
          </a:endParaRPr>
        </a:p>
      </dsp:txBody>
      <dsp:txXfrm>
        <a:off x="0" y="1342029"/>
        <a:ext cx="3306742" cy="1340065"/>
      </dsp:txXfrm>
    </dsp:sp>
    <dsp:sp modelId="{60803E1B-51DC-4E28-AECB-BC6F5064E147}">
      <dsp:nvSpPr>
        <dsp:cNvPr id="0" name=""/>
        <dsp:cNvSpPr/>
      </dsp:nvSpPr>
      <dsp:spPr>
        <a:xfrm>
          <a:off x="0" y="2682095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EB4E1A-1F32-4A20-873B-DE23A98B3C83}">
      <dsp:nvSpPr>
        <dsp:cNvPr id="0" name=""/>
        <dsp:cNvSpPr/>
      </dsp:nvSpPr>
      <dsp:spPr>
        <a:xfrm>
          <a:off x="0" y="2682095"/>
          <a:ext cx="3306742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The changes you are pulling should be on other branches and not your own (probably the “main” branch or “</a:t>
          </a:r>
          <a:r>
            <a:rPr lang="en-US" sz="1300" kern="1200" dirty="0" err="1">
              <a:solidFill>
                <a:schemeClr val="bg1"/>
              </a:solidFill>
            </a:rPr>
            <a:t>Other_Person”’s</a:t>
          </a:r>
          <a:r>
            <a:rPr lang="en-US" sz="1300" kern="1200" dirty="0">
              <a:solidFill>
                <a:schemeClr val="bg1"/>
              </a:solidFill>
            </a:rPr>
            <a:t> branch</a:t>
          </a:r>
          <a:endParaRPr lang="en-IL" sz="1300" kern="1200" dirty="0">
            <a:solidFill>
              <a:schemeClr val="bg1"/>
            </a:solidFill>
          </a:endParaRPr>
        </a:p>
      </dsp:txBody>
      <dsp:txXfrm>
        <a:off x="0" y="2682095"/>
        <a:ext cx="3306742" cy="134006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2822" y="803549"/>
          <a:ext cx="2004169" cy="8016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Remote Server</a:t>
          </a:r>
          <a:endParaRPr lang="en-IL" sz="1900" kern="1200" dirty="0"/>
        </a:p>
      </dsp:txBody>
      <dsp:txXfrm>
        <a:off x="2822" y="803549"/>
        <a:ext cx="1803752" cy="801667"/>
      </dsp:txXfrm>
    </dsp:sp>
    <dsp:sp modelId="{D7283E0C-12CA-423D-BECA-A9C855618804}">
      <dsp:nvSpPr>
        <dsp:cNvPr id="0" name=""/>
        <dsp:cNvSpPr/>
      </dsp:nvSpPr>
      <dsp:spPr>
        <a:xfrm>
          <a:off x="1606158" y="803549"/>
          <a:ext cx="2004169" cy="801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Local Machine</a:t>
          </a:r>
          <a:endParaRPr lang="en-IL" sz="1900" kern="1200" dirty="0"/>
        </a:p>
      </dsp:txBody>
      <dsp:txXfrm>
        <a:off x="2006992" y="803549"/>
        <a:ext cx="1202502" cy="8016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99676-7D77-4234-B476-7F723A4EE5DD}">
      <dsp:nvSpPr>
        <dsp:cNvPr id="0" name=""/>
        <dsp:cNvSpPr/>
      </dsp:nvSpPr>
      <dsp:spPr>
        <a:xfrm>
          <a:off x="0" y="1964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E73B1D-A92F-4837-AC5B-AF24B5C52467}">
      <dsp:nvSpPr>
        <dsp:cNvPr id="0" name=""/>
        <dsp:cNvSpPr/>
      </dsp:nvSpPr>
      <dsp:spPr>
        <a:xfrm>
          <a:off x="0" y="1964"/>
          <a:ext cx="3306742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The command “git pull” downloads changes in the server version of the repo to our local repo</a:t>
          </a:r>
          <a:endParaRPr lang="en-IL" sz="1300" kern="1200" dirty="0">
            <a:solidFill>
              <a:schemeClr val="bg1"/>
            </a:solidFill>
          </a:endParaRPr>
        </a:p>
      </dsp:txBody>
      <dsp:txXfrm>
        <a:off x="0" y="1964"/>
        <a:ext cx="3306742" cy="1340065"/>
      </dsp:txXfrm>
    </dsp:sp>
    <dsp:sp modelId="{A61422F4-39B9-483B-B7C0-C98B4D842298}">
      <dsp:nvSpPr>
        <dsp:cNvPr id="0" name=""/>
        <dsp:cNvSpPr/>
      </dsp:nvSpPr>
      <dsp:spPr>
        <a:xfrm>
          <a:off x="0" y="1342029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3E1194-EDCB-4BC3-8A5F-679E6B7FB166}">
      <dsp:nvSpPr>
        <dsp:cNvPr id="0" name=""/>
        <dsp:cNvSpPr/>
      </dsp:nvSpPr>
      <dsp:spPr>
        <a:xfrm>
          <a:off x="0" y="1342029"/>
          <a:ext cx="3306742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***WARNING***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accent1"/>
              </a:solidFill>
            </a:rPr>
            <a:t>Before “pulling”, make sure you have </a:t>
          </a:r>
          <a:r>
            <a:rPr lang="en-US" sz="1300" b="1" kern="1200" dirty="0">
              <a:solidFill>
                <a:schemeClr val="accent1"/>
              </a:solidFill>
            </a:rPr>
            <a:t>staged</a:t>
          </a:r>
          <a:r>
            <a:rPr lang="en-US" sz="1300" kern="1200" dirty="0">
              <a:solidFill>
                <a:schemeClr val="accent1"/>
              </a:solidFill>
            </a:rPr>
            <a:t>, </a:t>
          </a:r>
          <a:r>
            <a:rPr lang="en-US" sz="1300" b="1" kern="1200" dirty="0">
              <a:solidFill>
                <a:schemeClr val="accent1"/>
              </a:solidFill>
            </a:rPr>
            <a:t>committed</a:t>
          </a:r>
          <a:r>
            <a:rPr lang="en-US" sz="1300" kern="1200" dirty="0">
              <a:solidFill>
                <a:schemeClr val="accent1"/>
              </a:solidFill>
            </a:rPr>
            <a:t>, and </a:t>
          </a:r>
          <a:r>
            <a:rPr lang="en-US" sz="1300" b="1" kern="1200" dirty="0">
              <a:solidFill>
                <a:schemeClr val="accent1"/>
              </a:solidFill>
            </a:rPr>
            <a:t>pushed</a:t>
          </a:r>
          <a:r>
            <a:rPr lang="en-US" sz="1300" kern="1200" dirty="0">
              <a:solidFill>
                <a:schemeClr val="accent1"/>
              </a:solidFill>
            </a:rPr>
            <a:t> all your changes. </a:t>
          </a:r>
          <a:r>
            <a:rPr lang="en-US" sz="1300" kern="1200" dirty="0">
              <a:solidFill>
                <a:schemeClr val="bg1"/>
              </a:solidFill>
            </a:rPr>
            <a:t>Otherwise your branch might need a bit of work to be synced again</a:t>
          </a:r>
          <a:endParaRPr lang="en-IL" sz="1300" kern="1200" dirty="0">
            <a:solidFill>
              <a:schemeClr val="bg1"/>
            </a:solidFill>
          </a:endParaRPr>
        </a:p>
      </dsp:txBody>
      <dsp:txXfrm>
        <a:off x="0" y="1342029"/>
        <a:ext cx="3306742" cy="1340065"/>
      </dsp:txXfrm>
    </dsp:sp>
    <dsp:sp modelId="{60803E1B-51DC-4E28-AECB-BC6F5064E147}">
      <dsp:nvSpPr>
        <dsp:cNvPr id="0" name=""/>
        <dsp:cNvSpPr/>
      </dsp:nvSpPr>
      <dsp:spPr>
        <a:xfrm>
          <a:off x="0" y="2682095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EB4E1A-1F32-4A20-873B-DE23A98B3C83}">
      <dsp:nvSpPr>
        <dsp:cNvPr id="0" name=""/>
        <dsp:cNvSpPr/>
      </dsp:nvSpPr>
      <dsp:spPr>
        <a:xfrm>
          <a:off x="0" y="2682095"/>
          <a:ext cx="3306742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The changes you are pulling should be on other branches and not your own (probably the “main” branch or “</a:t>
          </a:r>
          <a:r>
            <a:rPr lang="en-US" sz="1300" kern="1200" dirty="0" err="1">
              <a:solidFill>
                <a:schemeClr val="bg1"/>
              </a:solidFill>
            </a:rPr>
            <a:t>Other_Person”’s</a:t>
          </a:r>
          <a:r>
            <a:rPr lang="en-US" sz="1300" kern="1200" dirty="0">
              <a:solidFill>
                <a:schemeClr val="bg1"/>
              </a:solidFill>
            </a:rPr>
            <a:t> branch</a:t>
          </a:r>
          <a:endParaRPr lang="en-IL" sz="1300" kern="1200" dirty="0">
            <a:solidFill>
              <a:schemeClr val="bg1"/>
            </a:solidFill>
          </a:endParaRPr>
        </a:p>
      </dsp:txBody>
      <dsp:txXfrm>
        <a:off x="0" y="2682095"/>
        <a:ext cx="3306742" cy="134006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2822" y="803549"/>
          <a:ext cx="2004169" cy="8016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Local Machine</a:t>
          </a:r>
          <a:endParaRPr lang="en-IL" sz="1900" kern="1200" dirty="0"/>
        </a:p>
      </dsp:txBody>
      <dsp:txXfrm>
        <a:off x="2822" y="803549"/>
        <a:ext cx="1803752" cy="801667"/>
      </dsp:txXfrm>
    </dsp:sp>
    <dsp:sp modelId="{D7283E0C-12CA-423D-BECA-A9C855618804}">
      <dsp:nvSpPr>
        <dsp:cNvPr id="0" name=""/>
        <dsp:cNvSpPr/>
      </dsp:nvSpPr>
      <dsp:spPr>
        <a:xfrm>
          <a:off x="1606158" y="803549"/>
          <a:ext cx="2004169" cy="801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Local Machine</a:t>
          </a:r>
          <a:endParaRPr lang="en-IL" sz="1900" kern="1200" dirty="0"/>
        </a:p>
      </dsp:txBody>
      <dsp:txXfrm>
        <a:off x="2006992" y="803549"/>
        <a:ext cx="1202502" cy="801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61E96-64D8-48B9-A684-5041C22ACC96}">
      <dsp:nvSpPr>
        <dsp:cNvPr id="0" name=""/>
        <dsp:cNvSpPr/>
      </dsp:nvSpPr>
      <dsp:spPr>
        <a:xfrm>
          <a:off x="0" y="0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F7253-AC25-4928-8474-F6A3EB83D63B}">
      <dsp:nvSpPr>
        <dsp:cNvPr id="0" name=""/>
        <dsp:cNvSpPr/>
      </dsp:nvSpPr>
      <dsp:spPr>
        <a:xfrm>
          <a:off x="0" y="0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Red lines are “Unstaged” Changes, AKA: “Working tree changes”</a:t>
          </a:r>
          <a:endParaRPr lang="en-US" sz="2000" kern="1200" dirty="0">
            <a:solidFill>
              <a:schemeClr val="accent3"/>
            </a:solidFill>
          </a:endParaRPr>
        </a:p>
      </dsp:txBody>
      <dsp:txXfrm>
        <a:off x="0" y="0"/>
        <a:ext cx="3306742" cy="2012062"/>
      </dsp:txXfrm>
    </dsp:sp>
    <dsp:sp modelId="{28951263-84D1-462B-8C63-2616DB2D3088}">
      <dsp:nvSpPr>
        <dsp:cNvPr id="0" name=""/>
        <dsp:cNvSpPr/>
      </dsp:nvSpPr>
      <dsp:spPr>
        <a:xfrm>
          <a:off x="0" y="2012062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C63B5-F8E1-4A45-AC60-C86F9DE427AD}">
      <dsp:nvSpPr>
        <dsp:cNvPr id="0" name=""/>
        <dsp:cNvSpPr/>
      </dsp:nvSpPr>
      <dsp:spPr>
        <a:xfrm>
          <a:off x="0" y="2012062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***NOTICE***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 On the second line it states your current branch, on your case it should be: </a:t>
          </a:r>
          <a:r>
            <a:rPr lang="en-US" sz="2000" kern="1200" dirty="0">
              <a:solidFill>
                <a:srgbClr val="FFFF00"/>
              </a:solidFill>
            </a:rPr>
            <a:t>“On branch </a:t>
          </a:r>
          <a:r>
            <a:rPr lang="en-US" sz="2000" kern="1200" dirty="0" err="1">
              <a:solidFill>
                <a:srgbClr val="FFFF00"/>
              </a:solidFill>
            </a:rPr>
            <a:t>FirstName_LastName</a:t>
          </a:r>
          <a:r>
            <a:rPr lang="en-US" sz="2000" kern="1200" dirty="0">
              <a:solidFill>
                <a:srgbClr val="FFFF00"/>
              </a:solidFill>
            </a:rPr>
            <a:t>” </a:t>
          </a:r>
          <a:endParaRPr lang="en-US" sz="2000" kern="1200" dirty="0">
            <a:solidFill>
              <a:schemeClr val="accent3"/>
            </a:solidFill>
          </a:endParaRPr>
        </a:p>
      </dsp:txBody>
      <dsp:txXfrm>
        <a:off x="0" y="2012062"/>
        <a:ext cx="3306742" cy="20120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0" y="481753"/>
          <a:ext cx="3613150" cy="14452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36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Local Machine</a:t>
          </a:r>
          <a:endParaRPr lang="en-IL" sz="4300" kern="1200" dirty="0"/>
        </a:p>
      </dsp:txBody>
      <dsp:txXfrm>
        <a:off x="0" y="481753"/>
        <a:ext cx="3251835" cy="14452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61E96-64D8-48B9-A684-5041C22ACC96}">
      <dsp:nvSpPr>
        <dsp:cNvPr id="0" name=""/>
        <dsp:cNvSpPr/>
      </dsp:nvSpPr>
      <dsp:spPr>
        <a:xfrm>
          <a:off x="0" y="491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F7253-AC25-4928-8474-F6A3EB83D63B}">
      <dsp:nvSpPr>
        <dsp:cNvPr id="0" name=""/>
        <dsp:cNvSpPr/>
      </dsp:nvSpPr>
      <dsp:spPr>
        <a:xfrm>
          <a:off x="0" y="491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To stage changes we use the command: </a:t>
          </a:r>
          <a:r>
            <a:rPr lang="en-US" sz="1500" kern="1200" dirty="0">
              <a:solidFill>
                <a:schemeClr val="accent3"/>
              </a:solidFill>
            </a:rPr>
            <a:t>“git add [FILE/FOLDER]”</a:t>
          </a:r>
        </a:p>
      </dsp:txBody>
      <dsp:txXfrm>
        <a:off x="0" y="491"/>
        <a:ext cx="3306742" cy="804628"/>
      </dsp:txXfrm>
    </dsp:sp>
    <dsp:sp modelId="{E2561E38-65E7-48C4-9DB1-FCE7A5FF0F66}">
      <dsp:nvSpPr>
        <dsp:cNvPr id="0" name=""/>
        <dsp:cNvSpPr/>
      </dsp:nvSpPr>
      <dsp:spPr>
        <a:xfrm>
          <a:off x="0" y="805119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7F595-556C-4CEE-90B0-72FDF5747A36}">
      <dsp:nvSpPr>
        <dsp:cNvPr id="0" name=""/>
        <dsp:cNvSpPr/>
      </dsp:nvSpPr>
      <dsp:spPr>
        <a:xfrm>
          <a:off x="0" y="805119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The “.” stands for current directory (which, in this case, is the root directory of the repo)</a:t>
          </a:r>
          <a:endParaRPr lang="en-IL" sz="1500" kern="1200" dirty="0">
            <a:solidFill>
              <a:schemeClr val="bg1"/>
            </a:solidFill>
          </a:endParaRPr>
        </a:p>
      </dsp:txBody>
      <dsp:txXfrm>
        <a:off x="0" y="805119"/>
        <a:ext cx="3306742" cy="804628"/>
      </dsp:txXfrm>
    </dsp:sp>
    <dsp:sp modelId="{40579DD8-44A6-448A-815B-E53C334CD129}">
      <dsp:nvSpPr>
        <dsp:cNvPr id="0" name=""/>
        <dsp:cNvSpPr/>
      </dsp:nvSpPr>
      <dsp:spPr>
        <a:xfrm>
          <a:off x="0" y="1609748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28052-620A-4957-BDD9-3B99209EF697}">
      <dsp:nvSpPr>
        <dsp:cNvPr id="0" name=""/>
        <dsp:cNvSpPr/>
      </dsp:nvSpPr>
      <dsp:spPr>
        <a:xfrm>
          <a:off x="0" y="1609748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After running “git status” again we can see the lines became green – this means they are staged</a:t>
          </a:r>
        </a:p>
      </dsp:txBody>
      <dsp:txXfrm>
        <a:off x="0" y="1609748"/>
        <a:ext cx="3306742" cy="804628"/>
      </dsp:txXfrm>
    </dsp:sp>
    <dsp:sp modelId="{CB590E6D-5C95-4F50-93BE-30B5B88C507B}">
      <dsp:nvSpPr>
        <dsp:cNvPr id="0" name=""/>
        <dsp:cNvSpPr/>
      </dsp:nvSpPr>
      <dsp:spPr>
        <a:xfrm>
          <a:off x="0" y="2414376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07C25-E1AB-4159-9263-BC140D0765E6}">
      <dsp:nvSpPr>
        <dsp:cNvPr id="0" name=""/>
        <dsp:cNvSpPr/>
      </dsp:nvSpPr>
      <dsp:spPr>
        <a:xfrm>
          <a:off x="0" y="2414376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Changes are now ready to be committed</a:t>
          </a:r>
        </a:p>
      </dsp:txBody>
      <dsp:txXfrm>
        <a:off x="0" y="2414376"/>
        <a:ext cx="3306742" cy="804628"/>
      </dsp:txXfrm>
    </dsp:sp>
    <dsp:sp modelId="{B50F6698-F9EC-4494-9A57-44A667941444}">
      <dsp:nvSpPr>
        <dsp:cNvPr id="0" name=""/>
        <dsp:cNvSpPr/>
      </dsp:nvSpPr>
      <dsp:spPr>
        <a:xfrm>
          <a:off x="0" y="3219005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8A8F8-2899-4D75-8529-BCCFB41CDE7C}">
      <dsp:nvSpPr>
        <dsp:cNvPr id="0" name=""/>
        <dsp:cNvSpPr/>
      </dsp:nvSpPr>
      <dsp:spPr>
        <a:xfrm>
          <a:off x="0" y="3219005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Changes are now staged on </a:t>
          </a:r>
          <a:r>
            <a:rPr lang="en-US" sz="1500" b="1" kern="1200" dirty="0">
              <a:solidFill>
                <a:schemeClr val="bg1"/>
              </a:solidFill>
            </a:rPr>
            <a:t>YOUR LOCAL MACHINE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0" y="3219005"/>
        <a:ext cx="3306742" cy="8046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0" y="481753"/>
          <a:ext cx="3613150" cy="14452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36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Local Machine</a:t>
          </a:r>
          <a:endParaRPr lang="en-IL" sz="4300" kern="1200" dirty="0"/>
        </a:p>
      </dsp:txBody>
      <dsp:txXfrm>
        <a:off x="0" y="481753"/>
        <a:ext cx="3251835" cy="14452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72C80-96A0-4422-A276-86F6CFE50AB1}">
      <dsp:nvSpPr>
        <dsp:cNvPr id="0" name=""/>
        <dsp:cNvSpPr/>
      </dsp:nvSpPr>
      <dsp:spPr>
        <a:xfrm>
          <a:off x="0" y="0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143D86-B46E-4460-A980-B58A7D7747BD}">
      <dsp:nvSpPr>
        <dsp:cNvPr id="0" name=""/>
        <dsp:cNvSpPr/>
      </dsp:nvSpPr>
      <dsp:spPr>
        <a:xfrm>
          <a:off x="0" y="0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To commit changes we use the command: git commit –m “comments…”</a:t>
          </a:r>
        </a:p>
      </dsp:txBody>
      <dsp:txXfrm>
        <a:off x="0" y="0"/>
        <a:ext cx="3306742" cy="2012062"/>
      </dsp:txXfrm>
    </dsp:sp>
    <dsp:sp modelId="{A43FF329-894D-40C0-9EBA-8855DFAB7EA5}">
      <dsp:nvSpPr>
        <dsp:cNvPr id="0" name=""/>
        <dsp:cNvSpPr/>
      </dsp:nvSpPr>
      <dsp:spPr>
        <a:xfrm>
          <a:off x="0" y="2012062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275CD8-45E8-40B0-B271-AC22C9104FA3}">
      <dsp:nvSpPr>
        <dsp:cNvPr id="0" name=""/>
        <dsp:cNvSpPr/>
      </dsp:nvSpPr>
      <dsp:spPr>
        <a:xfrm>
          <a:off x="0" y="2012062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These changes are now committed on </a:t>
          </a:r>
          <a:r>
            <a:rPr lang="en-US" sz="2500" b="1" kern="1200" dirty="0">
              <a:solidFill>
                <a:schemeClr val="bg1"/>
              </a:solidFill>
            </a:rPr>
            <a:t>YOUR LOCAL MACHINE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0" y="2012062"/>
        <a:ext cx="3306742" cy="20120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0" y="481753"/>
          <a:ext cx="3613150" cy="14452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36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Local Machine</a:t>
          </a:r>
          <a:endParaRPr lang="en-IL" sz="4300" kern="1200" dirty="0"/>
        </a:p>
      </dsp:txBody>
      <dsp:txXfrm>
        <a:off x="0" y="481753"/>
        <a:ext cx="3251835" cy="1445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13" Type="http://schemas.openxmlformats.org/officeDocument/2006/relationships/diagramColors" Target="../diagrams/colors15.xml"/><Relationship Id="rId3" Type="http://schemas.openxmlformats.org/officeDocument/2006/relationships/hyperlink" Target="https://black-pixel.deviantart.com/art/Git-Wallpaper-Clean-357130508" TargetMode="External"/><Relationship Id="rId7" Type="http://schemas.openxmlformats.org/officeDocument/2006/relationships/diagramQuickStyle" Target="../diagrams/quickStyle14.xml"/><Relationship Id="rId12" Type="http://schemas.openxmlformats.org/officeDocument/2006/relationships/diagramQuickStyle" Target="../diagrams/quickStyle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11" Type="http://schemas.openxmlformats.org/officeDocument/2006/relationships/diagramLayout" Target="../diagrams/layout15.xml"/><Relationship Id="rId5" Type="http://schemas.openxmlformats.org/officeDocument/2006/relationships/diagramData" Target="../diagrams/data14.xml"/><Relationship Id="rId15" Type="http://schemas.openxmlformats.org/officeDocument/2006/relationships/image" Target="../media/image12.png"/><Relationship Id="rId10" Type="http://schemas.openxmlformats.org/officeDocument/2006/relationships/diagramData" Target="../diagrams/data15.xml"/><Relationship Id="rId4" Type="http://schemas.openxmlformats.org/officeDocument/2006/relationships/hyperlink" Target="https://creativecommons.org/licenses/by/3.0/" TargetMode="External"/><Relationship Id="rId9" Type="http://schemas.microsoft.com/office/2007/relationships/diagramDrawing" Target="../diagrams/drawing14.xml"/><Relationship Id="rId14" Type="http://schemas.microsoft.com/office/2007/relationships/diagramDrawing" Target="../diagrams/drawing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nyu-dataservices.github.io/Intro-Git-GitHub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https://creativecommons.org/licenses/by-nc/3.0/" TargetMode="External"/><Relationship Id="rId5" Type="http://schemas.openxmlformats.org/officeDocument/2006/relationships/diagramColors" Target="../diagrams/colors1.xml"/><Relationship Id="rId10" Type="http://schemas.openxmlformats.org/officeDocument/2006/relationships/hyperlink" Target="https://creativecommons.org/licenses/by/3.0/" TargetMode="Externa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black-pixel.deviantart.com/art/Git-Wallpaper-Clean-357130508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black-pixel.deviantart.com/art/Git-Wallpaper-Clean-357130508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s://black-pixel.deviantart.com/art/Git-Wallpaper-Clean-357130508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13" Type="http://schemas.openxmlformats.org/officeDocument/2006/relationships/diagramColors" Target="../diagrams/colors5.xml"/><Relationship Id="rId3" Type="http://schemas.openxmlformats.org/officeDocument/2006/relationships/hyperlink" Target="https://black-pixel.deviantart.com/art/Git-Wallpaper-Clean-357130508" TargetMode="External"/><Relationship Id="rId7" Type="http://schemas.openxmlformats.org/officeDocument/2006/relationships/diagramQuickStyle" Target="../diagrams/quickStyle4.xml"/><Relationship Id="rId12" Type="http://schemas.openxmlformats.org/officeDocument/2006/relationships/diagramQuickStyle" Target="../diagrams/quickStyl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11" Type="http://schemas.openxmlformats.org/officeDocument/2006/relationships/diagramLayout" Target="../diagrams/layout5.xml"/><Relationship Id="rId5" Type="http://schemas.openxmlformats.org/officeDocument/2006/relationships/diagramData" Target="../diagrams/data4.xml"/><Relationship Id="rId15" Type="http://schemas.openxmlformats.org/officeDocument/2006/relationships/image" Target="../media/image8.png"/><Relationship Id="rId10" Type="http://schemas.openxmlformats.org/officeDocument/2006/relationships/diagramData" Target="../diagrams/data5.xml"/><Relationship Id="rId4" Type="http://schemas.openxmlformats.org/officeDocument/2006/relationships/hyperlink" Target="https://creativecommons.org/licenses/by/3.0/" TargetMode="External"/><Relationship Id="rId9" Type="http://schemas.microsoft.com/office/2007/relationships/diagramDrawing" Target="../diagrams/drawing4.xml"/><Relationship Id="rId14" Type="http://schemas.microsoft.com/office/2007/relationships/diagramDrawing" Target="../diagrams/drawing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13" Type="http://schemas.openxmlformats.org/officeDocument/2006/relationships/diagramQuickStyle" Target="../diagrams/quickStyle7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6.xml"/><Relationship Id="rId12" Type="http://schemas.openxmlformats.org/officeDocument/2006/relationships/diagramLayout" Target="../diagrams/layou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11" Type="http://schemas.openxmlformats.org/officeDocument/2006/relationships/diagramData" Target="../diagrams/data7.xml"/><Relationship Id="rId5" Type="http://schemas.openxmlformats.org/officeDocument/2006/relationships/hyperlink" Target="https://creativecommons.org/licenses/by/3.0/" TargetMode="External"/><Relationship Id="rId15" Type="http://schemas.microsoft.com/office/2007/relationships/diagramDrawing" Target="../diagrams/drawing7.xml"/><Relationship Id="rId10" Type="http://schemas.microsoft.com/office/2007/relationships/diagramDrawing" Target="../diagrams/drawing6.xml"/><Relationship Id="rId4" Type="http://schemas.openxmlformats.org/officeDocument/2006/relationships/hyperlink" Target="https://black-pixel.deviantart.com/art/Git-Wallpaper-Clean-357130508" TargetMode="External"/><Relationship Id="rId9" Type="http://schemas.openxmlformats.org/officeDocument/2006/relationships/diagramColors" Target="../diagrams/colors6.xml"/><Relationship Id="rId14" Type="http://schemas.openxmlformats.org/officeDocument/2006/relationships/diagramColors" Target="../diagrams/colors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13" Type="http://schemas.openxmlformats.org/officeDocument/2006/relationships/diagramQuickStyle" Target="../diagrams/quickStyle9.xml"/><Relationship Id="rId3" Type="http://schemas.openxmlformats.org/officeDocument/2006/relationships/image" Target="../media/image10.png"/><Relationship Id="rId7" Type="http://schemas.openxmlformats.org/officeDocument/2006/relationships/diagramLayout" Target="../diagrams/layout8.xml"/><Relationship Id="rId12" Type="http://schemas.openxmlformats.org/officeDocument/2006/relationships/diagramLayout" Target="../diagrams/layout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8.xml"/><Relationship Id="rId11" Type="http://schemas.openxmlformats.org/officeDocument/2006/relationships/diagramData" Target="../diagrams/data9.xml"/><Relationship Id="rId5" Type="http://schemas.openxmlformats.org/officeDocument/2006/relationships/hyperlink" Target="https://creativecommons.org/licenses/by/3.0/" TargetMode="External"/><Relationship Id="rId15" Type="http://schemas.microsoft.com/office/2007/relationships/diagramDrawing" Target="../diagrams/drawing9.xml"/><Relationship Id="rId10" Type="http://schemas.microsoft.com/office/2007/relationships/diagramDrawing" Target="../diagrams/drawing8.xml"/><Relationship Id="rId4" Type="http://schemas.openxmlformats.org/officeDocument/2006/relationships/hyperlink" Target="https://black-pixel.deviantart.com/art/Git-Wallpaper-Clean-357130508" TargetMode="External"/><Relationship Id="rId9" Type="http://schemas.openxmlformats.org/officeDocument/2006/relationships/diagramColors" Target="../diagrams/colors8.xml"/><Relationship Id="rId14" Type="http://schemas.openxmlformats.org/officeDocument/2006/relationships/diagramColors" Target="../diagrams/colors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13" Type="http://schemas.openxmlformats.org/officeDocument/2006/relationships/diagramQuickStyle" Target="../diagrams/quickStyle11.xml"/><Relationship Id="rId3" Type="http://schemas.openxmlformats.org/officeDocument/2006/relationships/hyperlink" Target="https://black-pixel.deviantart.com/art/Git-Wallpaper-Clean-357130508" TargetMode="External"/><Relationship Id="rId7" Type="http://schemas.openxmlformats.org/officeDocument/2006/relationships/diagramQuickStyle" Target="../diagrams/quickStyle10.xml"/><Relationship Id="rId12" Type="http://schemas.openxmlformats.org/officeDocument/2006/relationships/diagramLayout" Target="../diagrams/layout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11" Type="http://schemas.openxmlformats.org/officeDocument/2006/relationships/diagramData" Target="../diagrams/data11.xml"/><Relationship Id="rId5" Type="http://schemas.openxmlformats.org/officeDocument/2006/relationships/diagramData" Target="../diagrams/data10.xml"/><Relationship Id="rId15" Type="http://schemas.microsoft.com/office/2007/relationships/diagramDrawing" Target="../diagrams/drawing11.xml"/><Relationship Id="rId10" Type="http://schemas.openxmlformats.org/officeDocument/2006/relationships/image" Target="../media/image11.png"/><Relationship Id="rId4" Type="http://schemas.openxmlformats.org/officeDocument/2006/relationships/hyperlink" Target="https://creativecommons.org/licenses/by/3.0/" TargetMode="External"/><Relationship Id="rId9" Type="http://schemas.microsoft.com/office/2007/relationships/diagramDrawing" Target="../diagrams/drawing10.xml"/><Relationship Id="rId14" Type="http://schemas.openxmlformats.org/officeDocument/2006/relationships/diagramColors" Target="../diagrams/colors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13" Type="http://schemas.openxmlformats.org/officeDocument/2006/relationships/diagramColors" Target="../diagrams/colors13.xml"/><Relationship Id="rId3" Type="http://schemas.openxmlformats.org/officeDocument/2006/relationships/hyperlink" Target="https://black-pixel.deviantart.com/art/Git-Wallpaper-Clean-357130508" TargetMode="External"/><Relationship Id="rId7" Type="http://schemas.openxmlformats.org/officeDocument/2006/relationships/diagramQuickStyle" Target="../diagrams/quickStyle12.xml"/><Relationship Id="rId12" Type="http://schemas.openxmlformats.org/officeDocument/2006/relationships/diagramQuickStyle" Target="../diagrams/quickStyle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2.xml"/><Relationship Id="rId11" Type="http://schemas.openxmlformats.org/officeDocument/2006/relationships/diagramLayout" Target="../diagrams/layout13.xml"/><Relationship Id="rId5" Type="http://schemas.openxmlformats.org/officeDocument/2006/relationships/diagramData" Target="../diagrams/data12.xml"/><Relationship Id="rId15" Type="http://schemas.openxmlformats.org/officeDocument/2006/relationships/image" Target="../media/image12.png"/><Relationship Id="rId10" Type="http://schemas.openxmlformats.org/officeDocument/2006/relationships/diagramData" Target="../diagrams/data13.xml"/><Relationship Id="rId4" Type="http://schemas.openxmlformats.org/officeDocument/2006/relationships/hyperlink" Target="https://creativecommons.org/licenses/by/3.0/" TargetMode="External"/><Relationship Id="rId9" Type="http://schemas.microsoft.com/office/2007/relationships/diagramDrawing" Target="../diagrams/drawing12.xml"/><Relationship Id="rId14" Type="http://schemas.microsoft.com/office/2007/relationships/diagramDrawing" Target="../diagrams/drawin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Git Submission work flow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Merging the </a:t>
            </a:r>
            <a:r>
              <a:rPr lang="en-US" sz="3200" b="1" dirty="0">
                <a:solidFill>
                  <a:schemeClr val="bg1"/>
                </a:solidFill>
              </a:rPr>
              <a:t>Main Branch </a:t>
            </a:r>
            <a:r>
              <a:rPr lang="en-US" sz="3200" dirty="0">
                <a:solidFill>
                  <a:schemeClr val="bg1"/>
                </a:solidFill>
              </a:rPr>
              <a:t>to your branch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61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12E7F06-8BC2-2F0D-F067-EFC844074C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291682"/>
              </p:ext>
            </p:extLst>
          </p:nvPr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CD177CA-7296-37F3-C1EE-1A7FCEDF69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64150" y="3331036"/>
            <a:ext cx="5522912" cy="65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4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Cloning the Course repo</a:t>
            </a:r>
            <a:endParaRPr lang="en-IL" dirty="0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253878"/>
              </p:ext>
            </p:extLst>
          </p:nvPr>
        </p:nvGraphicFramePr>
        <p:xfrm>
          <a:off x="619760" y="2194560"/>
          <a:ext cx="625729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ADB469CE-0774-0D3C-E083-AA3E0B8467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5933" r="15933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9" tooltip="https://black-pixel.deviantart.com/art/Git-Wallpaper-Clean-357130508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10" tooltip="https://creativecommons.org/licenses/by/3.0/"/>
              </a:rPr>
              <a:t>CC BY</a:t>
            </a:r>
            <a:endParaRPr lang="en-IL" sz="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AA545-3B8A-FAF3-2C48-A1DABE0F96C2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8" tooltip="https://nyu-dataservices.github.io/Intro-Git-GitHub/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11" tooltip="https://creativecommons.org/licenses/by-nc/3.0/"/>
              </a:rPr>
              <a:t>CC BY-NC</a:t>
            </a:r>
            <a:endParaRPr lang="en-IL" sz="9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64F64-9A6D-E4FD-EECE-D8EFB31B69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2727" y="2609515"/>
            <a:ext cx="6651353" cy="319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Cloning the Course repo</a:t>
            </a:r>
            <a:endParaRPr lang="en-IL" dirty="0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9760" y="2194560"/>
          <a:ext cx="625729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7" tooltip="https://black-pixel.deviantart.com/art/Git-Wallpaper-Clean-357130508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8" tooltip="https://creativecommons.org/licenses/by/3.0/"/>
              </a:rPr>
              <a:t>CC BY</a:t>
            </a:r>
            <a:endParaRPr lang="en-IL" sz="9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83D09C-9797-666E-4A8B-5D6E366E56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4445" y="2303145"/>
            <a:ext cx="93535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Moving to another branch</a:t>
            </a:r>
            <a:endParaRPr lang="en-IL" dirty="0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9760" y="2194560"/>
          <a:ext cx="625729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7" tooltip="https://black-pixel.deviantart.com/art/Git-Wallpaper-Clean-357130508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8" tooltip="https://creativecommons.org/licenses/by/3.0/"/>
              </a:rPr>
              <a:t>CC BY</a:t>
            </a:r>
            <a:endParaRPr lang="en-IL"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0A9B8-E129-F960-3C64-1C03C4512B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3037" y="2495550"/>
            <a:ext cx="93059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Checking current status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52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426950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7EBA97-AE57-107C-2AC0-33D1DE54BFFD}"/>
              </a:ext>
            </a:extLst>
          </p:cNvPr>
          <p:cNvGraphicFramePr/>
          <p:nvPr/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A49F5D2-08DF-778A-4AC9-FD713D184D2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34975" y="2194560"/>
            <a:ext cx="6269058" cy="28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05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Staging </a:t>
            </a:r>
            <a:r>
              <a:rPr lang="en-US" sz="3200" b="1" dirty="0">
                <a:solidFill>
                  <a:schemeClr val="bg1"/>
                </a:solidFill>
              </a:rPr>
              <a:t>your</a:t>
            </a:r>
            <a:r>
              <a:rPr lang="en-US" sz="3200" dirty="0">
                <a:solidFill>
                  <a:schemeClr val="bg1"/>
                </a:solidFill>
              </a:rPr>
              <a:t> Changes 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52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928E48E-91F9-2AFE-8005-81CF70B4F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2537438"/>
            <a:ext cx="6127287" cy="2205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L" sz="700">
                <a:solidFill>
                  <a:srgbClr val="FFFFFF"/>
                </a:solidFill>
                <a:hlinkClick r:id="rId4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L" sz="700">
                <a:solidFill>
                  <a:srgbClr val="FFFFFF"/>
                </a:solidFill>
              </a:rPr>
              <a:t> by Unknown Author is licensed under </a:t>
            </a:r>
            <a:r>
              <a:rPr lang="en-IL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L" sz="70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248937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7EBA97-AE57-107C-2AC0-33D1DE54B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586700"/>
              </p:ext>
            </p:extLst>
          </p:nvPr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4009913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Committing </a:t>
            </a:r>
            <a:r>
              <a:rPr lang="en-US" sz="3200" b="1" dirty="0">
                <a:solidFill>
                  <a:schemeClr val="bg1"/>
                </a:solidFill>
              </a:rPr>
              <a:t>your</a:t>
            </a:r>
            <a:r>
              <a:rPr lang="en-US" sz="3200" dirty="0">
                <a:solidFill>
                  <a:schemeClr val="bg1"/>
                </a:solidFill>
              </a:rPr>
              <a:t> Changes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61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6D58671-F952-002A-E7F9-236E0BE7F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2920393"/>
            <a:ext cx="6127287" cy="14399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hlinkClick r:id="rId4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643255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0C2F89B8-4889-1A48-7402-57D465E8C656}"/>
              </a:ext>
            </a:extLst>
          </p:cNvPr>
          <p:cNvSpPr/>
          <p:nvPr/>
        </p:nvSpPr>
        <p:spPr>
          <a:xfrm>
            <a:off x="6699250" y="3155950"/>
            <a:ext cx="2667000" cy="18415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F9B00F3-FD26-FD44-E86E-F3ECB52AEC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799979"/>
              </p:ext>
            </p:extLst>
          </p:nvPr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335126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Pushing </a:t>
            </a:r>
            <a:r>
              <a:rPr lang="en-US" sz="3200" b="1" dirty="0">
                <a:solidFill>
                  <a:schemeClr val="bg1"/>
                </a:solidFill>
              </a:rPr>
              <a:t>your </a:t>
            </a:r>
            <a:r>
              <a:rPr lang="en-US" sz="3200" dirty="0">
                <a:solidFill>
                  <a:schemeClr val="bg1"/>
                </a:solidFill>
              </a:rPr>
              <a:t>changes to the server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61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455567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55DD5B7-BF25-D488-CB96-0A00E7C36C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6053" y="2858203"/>
            <a:ext cx="6117718" cy="1513791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8E18E02-7796-A380-808E-9A3EE8820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442336"/>
              </p:ext>
            </p:extLst>
          </p:nvPr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951237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Pulling </a:t>
            </a:r>
            <a:r>
              <a:rPr lang="en-US" sz="3200" b="1">
                <a:solidFill>
                  <a:schemeClr val="bg1"/>
                </a:solidFill>
              </a:rPr>
              <a:t>Other’s </a:t>
            </a:r>
            <a:r>
              <a:rPr lang="en-US" sz="3200">
                <a:solidFill>
                  <a:schemeClr val="bg1"/>
                </a:solidFill>
              </a:rPr>
              <a:t>changes from the server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61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768396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12E7F06-8BC2-2F0D-F067-EFC844074C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8529574"/>
              </p:ext>
            </p:extLst>
          </p:nvPr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CD177CA-7296-37F3-C1EE-1A7FCEDF69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64150" y="3331036"/>
            <a:ext cx="5522912" cy="65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03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2188</TotalTime>
  <Words>523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Unreal engine advnced</vt:lpstr>
      <vt:lpstr>Cloning the Course repo</vt:lpstr>
      <vt:lpstr>Cloning the Course repo</vt:lpstr>
      <vt:lpstr>Moving to another branch</vt:lpstr>
      <vt:lpstr>Checking current status</vt:lpstr>
      <vt:lpstr>Staging your Changes </vt:lpstr>
      <vt:lpstr>Committing your Changes</vt:lpstr>
      <vt:lpstr>Pushing your changes to the server</vt:lpstr>
      <vt:lpstr>Pulling Other’s changes from the server</vt:lpstr>
      <vt:lpstr>Merging the Main Branch to your branch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210</cp:revision>
  <dcterms:created xsi:type="dcterms:W3CDTF">2022-10-07T08:07:26Z</dcterms:created>
  <dcterms:modified xsi:type="dcterms:W3CDTF">2022-10-16T22:11:04Z</dcterms:modified>
</cp:coreProperties>
</file>