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8"/>
  </p:handoutMasterIdLst>
  <p:sldIdLst>
    <p:sldId id="256" r:id="rId2"/>
    <p:sldId id="260" r:id="rId3"/>
    <p:sldId id="261" r:id="rId4"/>
    <p:sldId id="262" r:id="rId5"/>
    <p:sldId id="263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03" d="100"/>
          <a:sy n="103" d="100"/>
        </p:scale>
        <p:origin x="132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C++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C++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C++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C++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Unreal engine advnced</a:t>
            </a:r>
            <a:endParaRPr lang="en-IL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CPP Introduction</a:t>
            </a:r>
            <a:endParaRPr lang="en-IL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 dirty="0"/>
              <a:t>C++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>
            <a:normAutofit/>
          </a:bodyPr>
          <a:lstStyle/>
          <a:p>
            <a:r>
              <a:rPr lang="en-US" dirty="0"/>
              <a:t>Creator: Bjarne </a:t>
            </a:r>
            <a:r>
              <a:rPr lang="en-US" dirty="0" err="1"/>
              <a:t>Stroustrup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The Language’s first commercial release was in 1985</a:t>
            </a:r>
          </a:p>
          <a:p>
            <a:r>
              <a:rPr lang="en-US" dirty="0"/>
              <a:t>The first standard (ISO) was in 1998. First major update was in the CPP 2011 release.</a:t>
            </a:r>
          </a:p>
          <a:p>
            <a:r>
              <a:rPr lang="en-US" dirty="0"/>
              <a:t>Controlled by a Standard committee.</a:t>
            </a:r>
          </a:p>
          <a:p>
            <a:r>
              <a:rPr lang="en-US" dirty="0"/>
              <a:t>Originally called “C with classes”</a:t>
            </a:r>
          </a:p>
          <a:p>
            <a:endParaRPr lang="en-IL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ABB29B-D942-EA45-8156-1EBDC4BEC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52107" y="1143000"/>
            <a:ext cx="4067175" cy="457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F7DF08-3056-C6FA-FE3E-3FBCDB722F5B}"/>
              </a:ext>
            </a:extLst>
          </p:cNvPr>
          <p:cNvSpPr txBox="1"/>
          <p:nvPr/>
        </p:nvSpPr>
        <p:spPr>
          <a:xfrm>
            <a:off x="7552107" y="5715000"/>
            <a:ext cx="40671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900">
                <a:hlinkClick r:id="rId3" tooltip="https://pl.wikipedia.org/wiki/C++"/>
              </a:rPr>
              <a:t>This Photo</a:t>
            </a:r>
            <a:r>
              <a:rPr lang="en-IL" sz="900"/>
              <a:t> by Unknown Author is licensed under </a:t>
            </a:r>
            <a:r>
              <a:rPr lang="en-IL" sz="900">
                <a:hlinkClick r:id="rId4" tooltip="https://creativecommons.org/licenses/by-sa/3.0/"/>
              </a:rPr>
              <a:t>CC BY-SA</a:t>
            </a:r>
            <a:endParaRPr lang="en-IL" sz="900"/>
          </a:p>
        </p:txBody>
      </p:sp>
    </p:spTree>
    <p:extLst>
      <p:ext uri="{BB962C8B-B14F-4D97-AF65-F5344CB8AC3E}">
        <p14:creationId xmlns:p14="http://schemas.microsoft.com/office/powerpoint/2010/main" val="120193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 dirty="0"/>
              <a:t>Why </a:t>
            </a:r>
            <a:r>
              <a:rPr lang="en-US" dirty="0" err="1"/>
              <a:t>c++</a:t>
            </a:r>
            <a:r>
              <a:rPr lang="en-US" dirty="0"/>
              <a:t>?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Cross-platform</a:t>
            </a:r>
          </a:p>
          <a:p>
            <a:pPr lvl="1"/>
            <a:r>
              <a:rPr lang="en-US" dirty="0"/>
              <a:t>Highly performant</a:t>
            </a:r>
          </a:p>
          <a:p>
            <a:pPr lvl="1"/>
            <a:r>
              <a:rPr lang="en-US" dirty="0"/>
              <a:t>Low level control and access</a:t>
            </a:r>
          </a:p>
          <a:p>
            <a:pPr lvl="1"/>
            <a:r>
              <a:rPr lang="en-US" dirty="0"/>
              <a:t>Abstraction and OOP</a:t>
            </a:r>
          </a:p>
          <a:p>
            <a:pPr lvl="1"/>
            <a:r>
              <a:rPr lang="en-US" dirty="0"/>
              <a:t>Proven reliability (Google Chrome, Unreal Engine, Unity, Adobe Tools and many more…</a:t>
            </a:r>
          </a:p>
          <a:p>
            <a:pPr lvl="1"/>
            <a:endParaRPr lang="en-US" dirty="0"/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Difficult to learn</a:t>
            </a:r>
          </a:p>
          <a:p>
            <a:pPr lvl="1"/>
            <a:r>
              <a:rPr lang="en-US" dirty="0"/>
              <a:t>A lot of options of achieving the same goal</a:t>
            </a:r>
          </a:p>
          <a:p>
            <a:pPr lvl="1"/>
            <a:r>
              <a:rPr lang="en-US" dirty="0"/>
              <a:t>Book-keeping</a:t>
            </a:r>
          </a:p>
          <a:p>
            <a:pPr lvl="1"/>
            <a:r>
              <a:rPr lang="en-US" dirty="0"/>
              <a:t>Dangerous (if you don’t know what you’re doing</a:t>
            </a:r>
          </a:p>
          <a:p>
            <a:pPr lvl="1"/>
            <a:endParaRPr lang="en-IL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ABB29B-D942-EA45-8156-1EBDC4BEC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52107" y="1143000"/>
            <a:ext cx="4067175" cy="457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F7DF08-3056-C6FA-FE3E-3FBCDB722F5B}"/>
              </a:ext>
            </a:extLst>
          </p:cNvPr>
          <p:cNvSpPr txBox="1"/>
          <p:nvPr/>
        </p:nvSpPr>
        <p:spPr>
          <a:xfrm>
            <a:off x="7552107" y="5715000"/>
            <a:ext cx="40671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900">
                <a:hlinkClick r:id="rId3" tooltip="https://pl.wikipedia.org/wiki/C++"/>
              </a:rPr>
              <a:t>This Photo</a:t>
            </a:r>
            <a:r>
              <a:rPr lang="en-IL" sz="900"/>
              <a:t> by Unknown Author is licensed under </a:t>
            </a:r>
            <a:r>
              <a:rPr lang="en-IL" sz="900">
                <a:hlinkClick r:id="rId4" tooltip="https://creativecommons.org/licenses/by-sa/3.0/"/>
              </a:rPr>
              <a:t>CC BY-SA</a:t>
            </a:r>
            <a:endParaRPr lang="en-IL" sz="900"/>
          </a:p>
        </p:txBody>
      </p:sp>
    </p:spTree>
    <p:extLst>
      <p:ext uri="{BB962C8B-B14F-4D97-AF65-F5344CB8AC3E}">
        <p14:creationId xmlns:p14="http://schemas.microsoft.com/office/powerpoint/2010/main" val="62502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 dirty="0"/>
              <a:t>Why </a:t>
            </a:r>
            <a:r>
              <a:rPr lang="en-US" dirty="0" err="1"/>
              <a:t>c++</a:t>
            </a:r>
            <a:r>
              <a:rPr lang="en-US" dirty="0"/>
              <a:t>?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Cross-platform</a:t>
            </a:r>
          </a:p>
          <a:p>
            <a:pPr lvl="1"/>
            <a:r>
              <a:rPr lang="en-US" dirty="0"/>
              <a:t>Highly performant</a:t>
            </a:r>
          </a:p>
          <a:p>
            <a:pPr lvl="1"/>
            <a:r>
              <a:rPr lang="en-US" dirty="0"/>
              <a:t>Low level control and access</a:t>
            </a:r>
          </a:p>
          <a:p>
            <a:pPr lvl="1"/>
            <a:r>
              <a:rPr lang="en-US" dirty="0"/>
              <a:t>Abstraction and OOP</a:t>
            </a:r>
          </a:p>
          <a:p>
            <a:pPr lvl="1"/>
            <a:r>
              <a:rPr lang="en-US" dirty="0"/>
              <a:t>Robust and well-tested standard library</a:t>
            </a:r>
          </a:p>
          <a:p>
            <a:pPr lvl="1"/>
            <a:r>
              <a:rPr lang="en-US" dirty="0"/>
              <a:t>Proven reliability (Google Chrome, Unreal Engine, Unity, Adobe Tools and many more…</a:t>
            </a:r>
          </a:p>
          <a:p>
            <a:pPr lvl="1"/>
            <a:endParaRPr lang="en-US" dirty="0"/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Difficult to learn</a:t>
            </a:r>
          </a:p>
          <a:p>
            <a:pPr lvl="1"/>
            <a:r>
              <a:rPr lang="en-US" dirty="0"/>
              <a:t>A lot of options of achieving the same goal</a:t>
            </a:r>
          </a:p>
          <a:p>
            <a:pPr lvl="1"/>
            <a:r>
              <a:rPr lang="en-US" dirty="0"/>
              <a:t>Book-keeping</a:t>
            </a:r>
          </a:p>
          <a:p>
            <a:pPr lvl="1"/>
            <a:r>
              <a:rPr lang="en-US" dirty="0"/>
              <a:t>Dangerous (if you don’t know what you’re doing</a:t>
            </a:r>
          </a:p>
          <a:p>
            <a:pPr lvl="1"/>
            <a:endParaRPr lang="en-IL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ABB29B-D942-EA45-8156-1EBDC4BEC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52107" y="1143000"/>
            <a:ext cx="4067175" cy="457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F7DF08-3056-C6FA-FE3E-3FBCDB722F5B}"/>
              </a:ext>
            </a:extLst>
          </p:cNvPr>
          <p:cNvSpPr txBox="1"/>
          <p:nvPr/>
        </p:nvSpPr>
        <p:spPr>
          <a:xfrm>
            <a:off x="7552107" y="5715000"/>
            <a:ext cx="40671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900">
                <a:hlinkClick r:id="rId3" tooltip="https://pl.wikipedia.org/wiki/C++"/>
              </a:rPr>
              <a:t>This Photo</a:t>
            </a:r>
            <a:r>
              <a:rPr lang="en-IL" sz="900"/>
              <a:t> by Unknown Author is licensed under </a:t>
            </a:r>
            <a:r>
              <a:rPr lang="en-IL" sz="900">
                <a:hlinkClick r:id="rId4" tooltip="https://creativecommons.org/licenses/by-sa/3.0/"/>
              </a:rPr>
              <a:t>CC BY-SA</a:t>
            </a:r>
            <a:endParaRPr lang="en-IL" sz="900"/>
          </a:p>
        </p:txBody>
      </p:sp>
    </p:spTree>
    <p:extLst>
      <p:ext uri="{BB962C8B-B14F-4D97-AF65-F5344CB8AC3E}">
        <p14:creationId xmlns:p14="http://schemas.microsoft.com/office/powerpoint/2010/main" val="1479685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 dirty="0"/>
              <a:t>Requirements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>
            <a:normAutofit/>
          </a:bodyPr>
          <a:lstStyle/>
          <a:p>
            <a:r>
              <a:rPr lang="en-US" dirty="0"/>
              <a:t>Text Editor</a:t>
            </a:r>
          </a:p>
          <a:p>
            <a:r>
              <a:rPr lang="en-US" dirty="0"/>
              <a:t>Compiler (the most commons are: MSVC, GNU and Clang)</a:t>
            </a:r>
          </a:p>
          <a:p>
            <a:r>
              <a:rPr lang="en-US" dirty="0"/>
              <a:t>Debugger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ABB29B-D942-EA45-8156-1EBDC4BEC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52107" y="1143000"/>
            <a:ext cx="4067175" cy="457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F7DF08-3056-C6FA-FE3E-3FBCDB722F5B}"/>
              </a:ext>
            </a:extLst>
          </p:cNvPr>
          <p:cNvSpPr txBox="1"/>
          <p:nvPr/>
        </p:nvSpPr>
        <p:spPr>
          <a:xfrm>
            <a:off x="7552107" y="5715000"/>
            <a:ext cx="40671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900">
                <a:hlinkClick r:id="rId3" tooltip="https://pl.wikipedia.org/wiki/C++"/>
              </a:rPr>
              <a:t>This Photo</a:t>
            </a:r>
            <a:r>
              <a:rPr lang="en-IL" sz="900"/>
              <a:t> by Unknown Author is licensed under </a:t>
            </a:r>
            <a:r>
              <a:rPr lang="en-IL" sz="900">
                <a:hlinkClick r:id="rId4" tooltip="https://creativecommons.org/licenses/by-sa/3.0/"/>
              </a:rPr>
              <a:t>CC BY-SA</a:t>
            </a:r>
            <a:endParaRPr lang="en-IL" sz="9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403DB6-03C3-1969-F716-C36D2FB5B1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958" y="4250094"/>
            <a:ext cx="5136042" cy="18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2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2173</TotalTime>
  <Words>235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Vapor Trail</vt:lpstr>
      <vt:lpstr>Unreal engine advnced</vt:lpstr>
      <vt:lpstr>C++</vt:lpstr>
      <vt:lpstr>Why c++?</vt:lpstr>
      <vt:lpstr>Why c++?</vt:lpstr>
      <vt:lpstr>Requirements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179</cp:revision>
  <dcterms:created xsi:type="dcterms:W3CDTF">2022-10-07T08:07:26Z</dcterms:created>
  <dcterms:modified xsi:type="dcterms:W3CDTF">2022-10-17T18:59:32Z</dcterms:modified>
</cp:coreProperties>
</file>