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handoutMasterIdLst>
    <p:handoutMasterId r:id="rId20"/>
  </p:handoutMasterIdLst>
  <p:sldIdLst>
    <p:sldId id="256" r:id="rId2"/>
    <p:sldId id="260" r:id="rId3"/>
    <p:sldId id="261" r:id="rId4"/>
    <p:sldId id="264" r:id="rId5"/>
    <p:sldId id="262" r:id="rId6"/>
    <p:sldId id="263" r:id="rId7"/>
    <p:sldId id="265" r:id="rId8"/>
    <p:sldId id="266" r:id="rId9"/>
    <p:sldId id="267" r:id="rId10"/>
    <p:sldId id="269" r:id="rId11"/>
    <p:sldId id="270" r:id="rId12"/>
    <p:sldId id="259" r:id="rId13"/>
    <p:sldId id="268" r:id="rId14"/>
    <p:sldId id="271" r:id="rId15"/>
    <p:sldId id="272" r:id="rId16"/>
    <p:sldId id="257" r:id="rId17"/>
    <p:sldId id="273" r:id="rId18"/>
    <p:sldId id="25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4" autoAdjust="0"/>
    <p:restoredTop sz="94640" autoAdjust="0"/>
  </p:normalViewPr>
  <p:slideViewPr>
    <p:cSldViewPr snapToGrid="0">
      <p:cViewPr varScale="1">
        <p:scale>
          <a:sx n="106" d="100"/>
          <a:sy n="106" d="100"/>
        </p:scale>
        <p:origin x="72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90"/>
    </p:cViewPr>
  </p:sorterViewPr>
  <p:notesViewPr>
    <p:cSldViewPr snapToGrid="0">
      <p:cViewPr varScale="1">
        <p:scale>
          <a:sx n="121" d="100"/>
          <a:sy n="121" d="100"/>
        </p:scale>
        <p:origin x="766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94D2D0-EE54-4B5E-A8D6-058310E0272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4426FFC-DC93-44DC-9DAC-E04370F47103}">
      <dgm:prSet/>
      <dgm:spPr/>
      <dgm:t>
        <a:bodyPr/>
        <a:lstStyle/>
        <a:p>
          <a:r>
            <a:rPr lang="en-US"/>
            <a:t>Homework assignments: 50%</a:t>
          </a:r>
        </a:p>
      </dgm:t>
    </dgm:pt>
    <dgm:pt modelId="{942384D0-69AA-4CE3-9F07-666E258FF206}" type="parTrans" cxnId="{2EF29A90-14F2-41EE-B6F7-D44DF386F7F7}">
      <dgm:prSet/>
      <dgm:spPr/>
      <dgm:t>
        <a:bodyPr/>
        <a:lstStyle/>
        <a:p>
          <a:endParaRPr lang="en-US"/>
        </a:p>
      </dgm:t>
    </dgm:pt>
    <dgm:pt modelId="{0BCC0803-A375-4A77-A167-1DDF9B9D850F}" type="sibTrans" cxnId="{2EF29A90-14F2-41EE-B6F7-D44DF386F7F7}">
      <dgm:prSet/>
      <dgm:spPr/>
      <dgm:t>
        <a:bodyPr/>
        <a:lstStyle/>
        <a:p>
          <a:endParaRPr lang="en-US"/>
        </a:p>
      </dgm:t>
    </dgm:pt>
    <dgm:pt modelId="{79118C28-E035-4DA3-B8FA-869514796D17}">
      <dgm:prSet/>
      <dgm:spPr/>
      <dgm:t>
        <a:bodyPr/>
        <a:lstStyle/>
        <a:p>
          <a:r>
            <a:rPr lang="en-US"/>
            <a:t>Final project: 50%</a:t>
          </a:r>
        </a:p>
      </dgm:t>
    </dgm:pt>
    <dgm:pt modelId="{23A4C570-F405-461F-A716-61A19AF19652}" type="parTrans" cxnId="{9113ED2D-98ED-44EB-BB42-A7A5C09B7B08}">
      <dgm:prSet/>
      <dgm:spPr/>
      <dgm:t>
        <a:bodyPr/>
        <a:lstStyle/>
        <a:p>
          <a:endParaRPr lang="en-US"/>
        </a:p>
      </dgm:t>
    </dgm:pt>
    <dgm:pt modelId="{5E1192C0-C207-426F-B429-B550BE700F47}" type="sibTrans" cxnId="{9113ED2D-98ED-44EB-BB42-A7A5C09B7B08}">
      <dgm:prSet/>
      <dgm:spPr/>
      <dgm:t>
        <a:bodyPr/>
        <a:lstStyle/>
        <a:p>
          <a:endParaRPr lang="en-US"/>
        </a:p>
      </dgm:t>
    </dgm:pt>
    <dgm:pt modelId="{48B8361E-730C-4DB8-9F57-EADAA5C6E42A}" type="pres">
      <dgm:prSet presAssocID="{3594D2D0-EE54-4B5E-A8D6-058310E02725}" presName="root" presStyleCnt="0">
        <dgm:presLayoutVars>
          <dgm:dir/>
          <dgm:resizeHandles val="exact"/>
        </dgm:presLayoutVars>
      </dgm:prSet>
      <dgm:spPr/>
    </dgm:pt>
    <dgm:pt modelId="{6CEBE5D3-6AF0-41A7-9A25-62BA18B82067}" type="pres">
      <dgm:prSet presAssocID="{F4426FFC-DC93-44DC-9DAC-E04370F47103}" presName="compNode" presStyleCnt="0"/>
      <dgm:spPr/>
    </dgm:pt>
    <dgm:pt modelId="{0AFFD3CF-E160-43BC-BC14-97ACE42E86D5}" type="pres">
      <dgm:prSet presAssocID="{F4426FFC-DC93-44DC-9DAC-E04370F4710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boarding"/>
        </a:ext>
      </dgm:extLst>
    </dgm:pt>
    <dgm:pt modelId="{C5FF72B9-3089-4911-856F-2E341EB26AEA}" type="pres">
      <dgm:prSet presAssocID="{F4426FFC-DC93-44DC-9DAC-E04370F47103}" presName="spaceRect" presStyleCnt="0"/>
      <dgm:spPr/>
    </dgm:pt>
    <dgm:pt modelId="{E9365550-A362-4DD4-9C57-C171F9FCAD27}" type="pres">
      <dgm:prSet presAssocID="{F4426FFC-DC93-44DC-9DAC-E04370F47103}" presName="textRect" presStyleLbl="revTx" presStyleIdx="0" presStyleCnt="2">
        <dgm:presLayoutVars>
          <dgm:chMax val="1"/>
          <dgm:chPref val="1"/>
        </dgm:presLayoutVars>
      </dgm:prSet>
      <dgm:spPr/>
    </dgm:pt>
    <dgm:pt modelId="{03341F39-4880-43A9-96E8-2DFB4FA837E0}" type="pres">
      <dgm:prSet presAssocID="{0BCC0803-A375-4A77-A167-1DDF9B9D850F}" presName="sibTrans" presStyleCnt="0"/>
      <dgm:spPr/>
    </dgm:pt>
    <dgm:pt modelId="{774CEEBC-090C-424B-94E5-12FB01CBD14D}" type="pres">
      <dgm:prSet presAssocID="{79118C28-E035-4DA3-B8FA-869514796D17}" presName="compNode" presStyleCnt="0"/>
      <dgm:spPr/>
    </dgm:pt>
    <dgm:pt modelId="{17B0D820-787A-4DEF-AAAB-B5F1EB69A215}" type="pres">
      <dgm:prSet presAssocID="{79118C28-E035-4DA3-B8FA-869514796D1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 Team Project"/>
        </a:ext>
      </dgm:extLst>
    </dgm:pt>
    <dgm:pt modelId="{C93EF48A-143D-424C-ABFC-5692CE13FC70}" type="pres">
      <dgm:prSet presAssocID="{79118C28-E035-4DA3-B8FA-869514796D17}" presName="spaceRect" presStyleCnt="0"/>
      <dgm:spPr/>
    </dgm:pt>
    <dgm:pt modelId="{0A0320BB-B9FC-427F-A4AD-06C8E0A53407}" type="pres">
      <dgm:prSet presAssocID="{79118C28-E035-4DA3-B8FA-869514796D1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96C8F09-4D76-47A5-A504-01F6B59D639C}" type="presOf" srcId="{F4426FFC-DC93-44DC-9DAC-E04370F47103}" destId="{E9365550-A362-4DD4-9C57-C171F9FCAD27}" srcOrd="0" destOrd="0" presId="urn:microsoft.com/office/officeart/2018/2/layout/IconLabelList"/>
    <dgm:cxn modelId="{9113ED2D-98ED-44EB-BB42-A7A5C09B7B08}" srcId="{3594D2D0-EE54-4B5E-A8D6-058310E02725}" destId="{79118C28-E035-4DA3-B8FA-869514796D17}" srcOrd="1" destOrd="0" parTransId="{23A4C570-F405-461F-A716-61A19AF19652}" sibTransId="{5E1192C0-C207-426F-B429-B550BE700F47}"/>
    <dgm:cxn modelId="{B588CC60-3DF4-4EA7-993C-4971457B3955}" type="presOf" srcId="{3594D2D0-EE54-4B5E-A8D6-058310E02725}" destId="{48B8361E-730C-4DB8-9F57-EADAA5C6E42A}" srcOrd="0" destOrd="0" presId="urn:microsoft.com/office/officeart/2018/2/layout/IconLabelList"/>
    <dgm:cxn modelId="{BD9B8A7F-0B1A-4981-946D-0251E38C103C}" type="presOf" srcId="{79118C28-E035-4DA3-B8FA-869514796D17}" destId="{0A0320BB-B9FC-427F-A4AD-06C8E0A53407}" srcOrd="0" destOrd="0" presId="urn:microsoft.com/office/officeart/2018/2/layout/IconLabelList"/>
    <dgm:cxn modelId="{2EF29A90-14F2-41EE-B6F7-D44DF386F7F7}" srcId="{3594D2D0-EE54-4B5E-A8D6-058310E02725}" destId="{F4426FFC-DC93-44DC-9DAC-E04370F47103}" srcOrd="0" destOrd="0" parTransId="{942384D0-69AA-4CE3-9F07-666E258FF206}" sibTransId="{0BCC0803-A375-4A77-A167-1DDF9B9D850F}"/>
    <dgm:cxn modelId="{EB47FCC6-BDD2-4CB0-B0F2-FA3C3F11B157}" type="presParOf" srcId="{48B8361E-730C-4DB8-9F57-EADAA5C6E42A}" destId="{6CEBE5D3-6AF0-41A7-9A25-62BA18B82067}" srcOrd="0" destOrd="0" presId="urn:microsoft.com/office/officeart/2018/2/layout/IconLabelList"/>
    <dgm:cxn modelId="{1D3D1481-40FC-4CCF-9FA6-2FD833B929FB}" type="presParOf" srcId="{6CEBE5D3-6AF0-41A7-9A25-62BA18B82067}" destId="{0AFFD3CF-E160-43BC-BC14-97ACE42E86D5}" srcOrd="0" destOrd="0" presId="urn:microsoft.com/office/officeart/2018/2/layout/IconLabelList"/>
    <dgm:cxn modelId="{E7249D11-48FD-478D-BFE4-0D46EC5C016B}" type="presParOf" srcId="{6CEBE5D3-6AF0-41A7-9A25-62BA18B82067}" destId="{C5FF72B9-3089-4911-856F-2E341EB26AEA}" srcOrd="1" destOrd="0" presId="urn:microsoft.com/office/officeart/2018/2/layout/IconLabelList"/>
    <dgm:cxn modelId="{FECD7BD9-A729-46D6-B320-66EF9D1A4709}" type="presParOf" srcId="{6CEBE5D3-6AF0-41A7-9A25-62BA18B82067}" destId="{E9365550-A362-4DD4-9C57-C171F9FCAD27}" srcOrd="2" destOrd="0" presId="urn:microsoft.com/office/officeart/2018/2/layout/IconLabelList"/>
    <dgm:cxn modelId="{96B766B3-05D5-4EBA-B7E7-C420F1DE4289}" type="presParOf" srcId="{48B8361E-730C-4DB8-9F57-EADAA5C6E42A}" destId="{03341F39-4880-43A9-96E8-2DFB4FA837E0}" srcOrd="1" destOrd="0" presId="urn:microsoft.com/office/officeart/2018/2/layout/IconLabelList"/>
    <dgm:cxn modelId="{23FD5678-8425-4EE3-8973-43CEABBCA736}" type="presParOf" srcId="{48B8361E-730C-4DB8-9F57-EADAA5C6E42A}" destId="{774CEEBC-090C-424B-94E5-12FB01CBD14D}" srcOrd="2" destOrd="0" presId="urn:microsoft.com/office/officeart/2018/2/layout/IconLabelList"/>
    <dgm:cxn modelId="{181E91FA-0872-4880-AE22-F811C0C49961}" type="presParOf" srcId="{774CEEBC-090C-424B-94E5-12FB01CBD14D}" destId="{17B0D820-787A-4DEF-AAAB-B5F1EB69A215}" srcOrd="0" destOrd="0" presId="urn:microsoft.com/office/officeart/2018/2/layout/IconLabelList"/>
    <dgm:cxn modelId="{555D96D3-5509-4FC7-846F-05FEFD3DC818}" type="presParOf" srcId="{774CEEBC-090C-424B-94E5-12FB01CBD14D}" destId="{C93EF48A-143D-424C-ABFC-5692CE13FC70}" srcOrd="1" destOrd="0" presId="urn:microsoft.com/office/officeart/2018/2/layout/IconLabelList"/>
    <dgm:cxn modelId="{F560F71E-75FD-44C1-985B-AE4A7F7036D0}" type="presParOf" srcId="{774CEEBC-090C-424B-94E5-12FB01CBD14D}" destId="{0A0320BB-B9FC-427F-A4AD-06C8E0A5340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AA497C7-1905-4F44-A2FD-71564C6788E7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A1ED4B9-786A-424F-BD7C-8C3EE64DF4BB}">
      <dgm:prSet/>
      <dgm:spPr/>
      <dgm:t>
        <a:bodyPr/>
        <a:lstStyle/>
        <a:p>
          <a:r>
            <a:rPr lang="en-US" dirty="0"/>
            <a:t>Bonus:</a:t>
          </a:r>
        </a:p>
      </dgm:t>
    </dgm:pt>
    <dgm:pt modelId="{2B527D47-6712-4468-9D0D-F47BBF9F7177}" type="parTrans" cxnId="{F7DBE376-377A-4D8F-BF4E-D17774BE8A52}">
      <dgm:prSet/>
      <dgm:spPr/>
      <dgm:t>
        <a:bodyPr/>
        <a:lstStyle/>
        <a:p>
          <a:endParaRPr lang="en-US"/>
        </a:p>
      </dgm:t>
    </dgm:pt>
    <dgm:pt modelId="{25E8449F-5857-4815-99A4-46A74F1CFA84}" type="sibTrans" cxnId="{F7DBE376-377A-4D8F-BF4E-D17774BE8A52}">
      <dgm:prSet/>
      <dgm:spPr/>
      <dgm:t>
        <a:bodyPr/>
        <a:lstStyle/>
        <a:p>
          <a:endParaRPr lang="en-US"/>
        </a:p>
      </dgm:t>
    </dgm:pt>
    <dgm:pt modelId="{3FC387F8-733F-4650-929B-C5AE9C83EE0C}">
      <dgm:prSet/>
      <dgm:spPr/>
      <dgm:t>
        <a:bodyPr/>
        <a:lstStyle/>
        <a:p>
          <a:r>
            <a:rPr lang="en-US" dirty="0"/>
            <a:t>Nanite</a:t>
          </a:r>
        </a:p>
      </dgm:t>
    </dgm:pt>
    <dgm:pt modelId="{98B415AA-E4AB-45BA-9D48-454CE013D6F7}" type="parTrans" cxnId="{B523C2C2-BFC4-47F2-B83F-8CDA8DD32942}">
      <dgm:prSet/>
      <dgm:spPr/>
      <dgm:t>
        <a:bodyPr/>
        <a:lstStyle/>
        <a:p>
          <a:endParaRPr lang="en-US"/>
        </a:p>
      </dgm:t>
    </dgm:pt>
    <dgm:pt modelId="{982861C6-A126-41CB-9598-A55298ED6C86}" type="sibTrans" cxnId="{B523C2C2-BFC4-47F2-B83F-8CDA8DD32942}">
      <dgm:prSet/>
      <dgm:spPr/>
      <dgm:t>
        <a:bodyPr/>
        <a:lstStyle/>
        <a:p>
          <a:endParaRPr lang="en-US"/>
        </a:p>
      </dgm:t>
    </dgm:pt>
    <dgm:pt modelId="{AECEF023-05FB-4D4F-92BC-564A2D5B39A5}">
      <dgm:prSet/>
      <dgm:spPr/>
      <dgm:t>
        <a:bodyPr/>
        <a:lstStyle/>
        <a:p>
          <a:r>
            <a:rPr lang="en-US" dirty="0"/>
            <a:t>Lumen</a:t>
          </a:r>
        </a:p>
      </dgm:t>
    </dgm:pt>
    <dgm:pt modelId="{953B4D70-AC64-4619-9181-8F5955EA3E32}" type="parTrans" cxnId="{F4EB8129-F5FA-40DA-B98E-20B035E3EFD3}">
      <dgm:prSet/>
      <dgm:spPr/>
    </dgm:pt>
    <dgm:pt modelId="{7FFD9CBC-044A-4CD2-920A-D9897FB75EFB}" type="sibTrans" cxnId="{F4EB8129-F5FA-40DA-B98E-20B035E3EFD3}">
      <dgm:prSet/>
      <dgm:spPr/>
    </dgm:pt>
    <dgm:pt modelId="{93D7FA21-A87D-478C-9530-07242CB0764C}">
      <dgm:prSet/>
      <dgm:spPr/>
      <dgm:t>
        <a:bodyPr/>
        <a:lstStyle/>
        <a:p>
          <a:r>
            <a:rPr lang="en-US" dirty="0"/>
            <a:t>Virtual texture</a:t>
          </a:r>
        </a:p>
      </dgm:t>
    </dgm:pt>
    <dgm:pt modelId="{5E353DA8-DE50-46BF-AE79-3E8F55049BB6}" type="parTrans" cxnId="{7353F2F4-7475-40B4-BB4F-C891D1BE91E9}">
      <dgm:prSet/>
      <dgm:spPr/>
    </dgm:pt>
    <dgm:pt modelId="{B2FED3E2-2550-4FC3-95E6-4B2F31D14D6C}" type="sibTrans" cxnId="{7353F2F4-7475-40B4-BB4F-C891D1BE91E9}">
      <dgm:prSet/>
      <dgm:spPr/>
    </dgm:pt>
    <dgm:pt modelId="{EEF2AB7C-E103-4E1A-B386-EC7EFD70FAC9}">
      <dgm:prSet/>
      <dgm:spPr/>
      <dgm:t>
        <a:bodyPr/>
        <a:lstStyle/>
        <a:p>
          <a:r>
            <a:rPr lang="en-US" dirty="0"/>
            <a:t>Modules</a:t>
          </a:r>
        </a:p>
      </dgm:t>
    </dgm:pt>
    <dgm:pt modelId="{B5593AE3-36C9-47AB-BD7F-F33277E42D42}" type="parTrans" cxnId="{F140B9B6-6C8B-4DEC-B6D9-B78930DBC80C}">
      <dgm:prSet/>
      <dgm:spPr/>
    </dgm:pt>
    <dgm:pt modelId="{2888BA7A-0710-4840-AE72-ECF4994B9F51}" type="sibTrans" cxnId="{F140B9B6-6C8B-4DEC-B6D9-B78930DBC80C}">
      <dgm:prSet/>
      <dgm:spPr/>
    </dgm:pt>
    <dgm:pt modelId="{CEFAD5DD-F37C-4626-91D2-E0274A41A33E}">
      <dgm:prSet/>
      <dgm:spPr/>
      <dgm:t>
        <a:bodyPr/>
        <a:lstStyle/>
        <a:p>
          <a:r>
            <a:rPr lang="en-US" dirty="0"/>
            <a:t>CPP and Open-Source Projects</a:t>
          </a:r>
        </a:p>
      </dgm:t>
    </dgm:pt>
    <dgm:pt modelId="{D554065B-FC84-4565-9AAF-858F292B5010}" type="parTrans" cxnId="{9C2647F3-133E-436E-B36A-D48827CB69AE}">
      <dgm:prSet/>
      <dgm:spPr/>
    </dgm:pt>
    <dgm:pt modelId="{F646A475-6218-4F41-8955-9BC8C1D3CAF5}" type="sibTrans" cxnId="{9C2647F3-133E-436E-B36A-D48827CB69AE}">
      <dgm:prSet/>
      <dgm:spPr/>
    </dgm:pt>
    <dgm:pt modelId="{C8559F84-675B-445F-B94A-B74CF40CF802}">
      <dgm:prSet/>
      <dgm:spPr/>
      <dgm:t>
        <a:bodyPr/>
        <a:lstStyle/>
        <a:p>
          <a:r>
            <a:rPr lang="en-US" dirty="0"/>
            <a:t>Shaders</a:t>
          </a:r>
        </a:p>
      </dgm:t>
    </dgm:pt>
    <dgm:pt modelId="{29CA4455-051B-4D02-A0B9-2495B2E8E7C8}" type="parTrans" cxnId="{05FF44BD-6A00-49DC-828E-BDF355EF02F6}">
      <dgm:prSet/>
      <dgm:spPr/>
    </dgm:pt>
    <dgm:pt modelId="{6D3C1460-44C6-4959-BB83-2C43D8C123BB}" type="sibTrans" cxnId="{05FF44BD-6A00-49DC-828E-BDF355EF02F6}">
      <dgm:prSet/>
      <dgm:spPr/>
    </dgm:pt>
    <dgm:pt modelId="{583DD49F-24C6-4091-ADBE-84F460A5D09F}">
      <dgm:prSet/>
      <dgm:spPr/>
      <dgm:t>
        <a:bodyPr/>
        <a:lstStyle/>
        <a:p>
          <a:r>
            <a:rPr lang="en-US" dirty="0"/>
            <a:t>Using network sockets</a:t>
          </a:r>
        </a:p>
      </dgm:t>
    </dgm:pt>
    <dgm:pt modelId="{27CC84EA-C503-4093-88F2-AAFFA3FC4784}" type="parTrans" cxnId="{88C7D4E8-720E-49A5-AD20-992A07A643B7}">
      <dgm:prSet/>
      <dgm:spPr/>
    </dgm:pt>
    <dgm:pt modelId="{D5CA5511-6F2B-44D4-BD70-12BD57C906F6}" type="sibTrans" cxnId="{88C7D4E8-720E-49A5-AD20-992A07A643B7}">
      <dgm:prSet/>
      <dgm:spPr/>
    </dgm:pt>
    <dgm:pt modelId="{C7568508-A123-402C-B6E5-BE4B9762FBEE}" type="pres">
      <dgm:prSet presAssocID="{7AA497C7-1905-4F44-A2FD-71564C6788E7}" presName="linear" presStyleCnt="0">
        <dgm:presLayoutVars>
          <dgm:dir/>
          <dgm:animLvl val="lvl"/>
          <dgm:resizeHandles val="exact"/>
        </dgm:presLayoutVars>
      </dgm:prSet>
      <dgm:spPr/>
    </dgm:pt>
    <dgm:pt modelId="{53838AE7-B03D-4BA6-8C32-6F55C3541DA0}" type="pres">
      <dgm:prSet presAssocID="{EA1ED4B9-786A-424F-BD7C-8C3EE64DF4BB}" presName="parentLin" presStyleCnt="0"/>
      <dgm:spPr/>
    </dgm:pt>
    <dgm:pt modelId="{62F2BA26-BA61-4F5B-BD50-AB8832C4065F}" type="pres">
      <dgm:prSet presAssocID="{EA1ED4B9-786A-424F-BD7C-8C3EE64DF4BB}" presName="parentLeftMargin" presStyleLbl="node1" presStyleIdx="0" presStyleCnt="1"/>
      <dgm:spPr/>
    </dgm:pt>
    <dgm:pt modelId="{6876DF30-88C6-4342-9FF9-903D232E05E1}" type="pres">
      <dgm:prSet presAssocID="{EA1ED4B9-786A-424F-BD7C-8C3EE64DF4B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28EEC82-56D3-4F29-A9E7-D3109CC905C9}" type="pres">
      <dgm:prSet presAssocID="{EA1ED4B9-786A-424F-BD7C-8C3EE64DF4BB}" presName="negativeSpace" presStyleCnt="0"/>
      <dgm:spPr/>
    </dgm:pt>
    <dgm:pt modelId="{2CD54FDF-CCC0-4CC8-8252-4597FF28114C}" type="pres">
      <dgm:prSet presAssocID="{EA1ED4B9-786A-424F-BD7C-8C3EE64DF4B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4EB8129-F5FA-40DA-B98E-20B035E3EFD3}" srcId="{EA1ED4B9-786A-424F-BD7C-8C3EE64DF4BB}" destId="{AECEF023-05FB-4D4F-92BC-564A2D5B39A5}" srcOrd="1" destOrd="0" parTransId="{953B4D70-AC64-4619-9181-8F5955EA3E32}" sibTransId="{7FFD9CBC-044A-4CD2-920A-D9897FB75EFB}"/>
    <dgm:cxn modelId="{A1252A2B-C335-43AA-8C85-FB9DA358E6EA}" type="presOf" srcId="{EEF2AB7C-E103-4E1A-B386-EC7EFD70FAC9}" destId="{2CD54FDF-CCC0-4CC8-8252-4597FF28114C}" srcOrd="0" destOrd="3" presId="urn:microsoft.com/office/officeart/2005/8/layout/list1"/>
    <dgm:cxn modelId="{A54D7F36-CEA7-480B-9ED1-6E2ADB30C83F}" type="presOf" srcId="{CEFAD5DD-F37C-4626-91D2-E0274A41A33E}" destId="{2CD54FDF-CCC0-4CC8-8252-4597FF28114C}" srcOrd="0" destOrd="6" presId="urn:microsoft.com/office/officeart/2005/8/layout/list1"/>
    <dgm:cxn modelId="{F7DBE376-377A-4D8F-BF4E-D17774BE8A52}" srcId="{7AA497C7-1905-4F44-A2FD-71564C6788E7}" destId="{EA1ED4B9-786A-424F-BD7C-8C3EE64DF4BB}" srcOrd="0" destOrd="0" parTransId="{2B527D47-6712-4468-9D0D-F47BBF9F7177}" sibTransId="{25E8449F-5857-4815-99A4-46A74F1CFA84}"/>
    <dgm:cxn modelId="{5A7D5685-C70D-4BE4-A1BA-05D39EF61C5C}" type="presOf" srcId="{C8559F84-675B-445F-B94A-B74CF40CF802}" destId="{2CD54FDF-CCC0-4CC8-8252-4597FF28114C}" srcOrd="0" destOrd="4" presId="urn:microsoft.com/office/officeart/2005/8/layout/list1"/>
    <dgm:cxn modelId="{53494FA4-DEBA-4DCE-A9D4-4C4ECDC108D4}" type="presOf" srcId="{3FC387F8-733F-4650-929B-C5AE9C83EE0C}" destId="{2CD54FDF-CCC0-4CC8-8252-4597FF28114C}" srcOrd="0" destOrd="0" presId="urn:microsoft.com/office/officeart/2005/8/layout/list1"/>
    <dgm:cxn modelId="{F140B9B6-6C8B-4DEC-B6D9-B78930DBC80C}" srcId="{EA1ED4B9-786A-424F-BD7C-8C3EE64DF4BB}" destId="{EEF2AB7C-E103-4E1A-B386-EC7EFD70FAC9}" srcOrd="3" destOrd="0" parTransId="{B5593AE3-36C9-47AB-BD7F-F33277E42D42}" sibTransId="{2888BA7A-0710-4840-AE72-ECF4994B9F51}"/>
    <dgm:cxn modelId="{9060F8BC-C513-4946-BEF3-FAF840E421FF}" type="presOf" srcId="{7AA497C7-1905-4F44-A2FD-71564C6788E7}" destId="{C7568508-A123-402C-B6E5-BE4B9762FBEE}" srcOrd="0" destOrd="0" presId="urn:microsoft.com/office/officeart/2005/8/layout/list1"/>
    <dgm:cxn modelId="{05FF44BD-6A00-49DC-828E-BDF355EF02F6}" srcId="{EA1ED4B9-786A-424F-BD7C-8C3EE64DF4BB}" destId="{C8559F84-675B-445F-B94A-B74CF40CF802}" srcOrd="4" destOrd="0" parTransId="{29CA4455-051B-4D02-A0B9-2495B2E8E7C8}" sibTransId="{6D3C1460-44C6-4959-BB83-2C43D8C123BB}"/>
    <dgm:cxn modelId="{FFD661BF-1EB0-45EE-B896-EEF95AFA8FA1}" type="presOf" srcId="{583DD49F-24C6-4091-ADBE-84F460A5D09F}" destId="{2CD54FDF-CCC0-4CC8-8252-4597FF28114C}" srcOrd="0" destOrd="5" presId="urn:microsoft.com/office/officeart/2005/8/layout/list1"/>
    <dgm:cxn modelId="{B523C2C2-BFC4-47F2-B83F-8CDA8DD32942}" srcId="{EA1ED4B9-786A-424F-BD7C-8C3EE64DF4BB}" destId="{3FC387F8-733F-4650-929B-C5AE9C83EE0C}" srcOrd="0" destOrd="0" parTransId="{98B415AA-E4AB-45BA-9D48-454CE013D6F7}" sibTransId="{982861C6-A126-41CB-9598-A55298ED6C86}"/>
    <dgm:cxn modelId="{76BBCCCC-36C8-44F7-A766-63972621386D}" type="presOf" srcId="{EA1ED4B9-786A-424F-BD7C-8C3EE64DF4BB}" destId="{6876DF30-88C6-4342-9FF9-903D232E05E1}" srcOrd="1" destOrd="0" presId="urn:microsoft.com/office/officeart/2005/8/layout/list1"/>
    <dgm:cxn modelId="{74D2FCD1-7062-4492-8507-BA8782F66EC1}" type="presOf" srcId="{AECEF023-05FB-4D4F-92BC-564A2D5B39A5}" destId="{2CD54FDF-CCC0-4CC8-8252-4597FF28114C}" srcOrd="0" destOrd="1" presId="urn:microsoft.com/office/officeart/2005/8/layout/list1"/>
    <dgm:cxn modelId="{29783AD5-8142-4654-99FD-1E328D4D2222}" type="presOf" srcId="{EA1ED4B9-786A-424F-BD7C-8C3EE64DF4BB}" destId="{62F2BA26-BA61-4F5B-BD50-AB8832C4065F}" srcOrd="0" destOrd="0" presId="urn:microsoft.com/office/officeart/2005/8/layout/list1"/>
    <dgm:cxn modelId="{51209BDC-561D-4CAF-8A6E-CB3CB2F4398A}" type="presOf" srcId="{93D7FA21-A87D-478C-9530-07242CB0764C}" destId="{2CD54FDF-CCC0-4CC8-8252-4597FF28114C}" srcOrd="0" destOrd="2" presId="urn:microsoft.com/office/officeart/2005/8/layout/list1"/>
    <dgm:cxn modelId="{88C7D4E8-720E-49A5-AD20-992A07A643B7}" srcId="{EA1ED4B9-786A-424F-BD7C-8C3EE64DF4BB}" destId="{583DD49F-24C6-4091-ADBE-84F460A5D09F}" srcOrd="5" destOrd="0" parTransId="{27CC84EA-C503-4093-88F2-AAFFA3FC4784}" sibTransId="{D5CA5511-6F2B-44D4-BD70-12BD57C906F6}"/>
    <dgm:cxn modelId="{9C2647F3-133E-436E-B36A-D48827CB69AE}" srcId="{EA1ED4B9-786A-424F-BD7C-8C3EE64DF4BB}" destId="{CEFAD5DD-F37C-4626-91D2-E0274A41A33E}" srcOrd="6" destOrd="0" parTransId="{D554065B-FC84-4565-9AAF-858F292B5010}" sibTransId="{F646A475-6218-4F41-8955-9BC8C1D3CAF5}"/>
    <dgm:cxn modelId="{7353F2F4-7475-40B4-BB4F-C891D1BE91E9}" srcId="{EA1ED4B9-786A-424F-BD7C-8C3EE64DF4BB}" destId="{93D7FA21-A87D-478C-9530-07242CB0764C}" srcOrd="2" destOrd="0" parTransId="{5E353DA8-DE50-46BF-AE79-3E8F55049BB6}" sibTransId="{B2FED3E2-2550-4FC3-95E6-4B2F31D14D6C}"/>
    <dgm:cxn modelId="{CDC5750D-E7DA-4A9C-A929-E614BEEE46AD}" type="presParOf" srcId="{C7568508-A123-402C-B6E5-BE4B9762FBEE}" destId="{53838AE7-B03D-4BA6-8C32-6F55C3541DA0}" srcOrd="0" destOrd="0" presId="urn:microsoft.com/office/officeart/2005/8/layout/list1"/>
    <dgm:cxn modelId="{7EE56403-7E0C-4E23-AF13-4445BF00DF32}" type="presParOf" srcId="{53838AE7-B03D-4BA6-8C32-6F55C3541DA0}" destId="{62F2BA26-BA61-4F5B-BD50-AB8832C4065F}" srcOrd="0" destOrd="0" presId="urn:microsoft.com/office/officeart/2005/8/layout/list1"/>
    <dgm:cxn modelId="{118F2985-4071-47F2-9B39-776F9AB4DD4A}" type="presParOf" srcId="{53838AE7-B03D-4BA6-8C32-6F55C3541DA0}" destId="{6876DF30-88C6-4342-9FF9-903D232E05E1}" srcOrd="1" destOrd="0" presId="urn:microsoft.com/office/officeart/2005/8/layout/list1"/>
    <dgm:cxn modelId="{7EDC1361-B9FC-4AC5-9104-7732DE02BB94}" type="presParOf" srcId="{C7568508-A123-402C-B6E5-BE4B9762FBEE}" destId="{C28EEC82-56D3-4F29-A9E7-D3109CC905C9}" srcOrd="1" destOrd="0" presId="urn:microsoft.com/office/officeart/2005/8/layout/list1"/>
    <dgm:cxn modelId="{0093F507-D028-4058-B9BF-E2141663C008}" type="presParOf" srcId="{C7568508-A123-402C-B6E5-BE4B9762FBEE}" destId="{2CD54FDF-CCC0-4CC8-8252-4597FF28114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A497C7-1905-4F44-A2FD-71564C6788E7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EBA827D-D668-469A-B5D8-CAF855821986}">
      <dgm:prSet/>
      <dgm:spPr/>
      <dgm:t>
        <a:bodyPr/>
        <a:lstStyle/>
        <a:p>
          <a:pPr>
            <a:defRPr b="1"/>
          </a:pPr>
          <a:r>
            <a:rPr lang="en-US" b="1"/>
            <a:t>CPP Basics</a:t>
          </a:r>
          <a:r>
            <a:rPr lang="en-US"/>
            <a:t>: </a:t>
          </a:r>
        </a:p>
      </dgm:t>
    </dgm:pt>
    <dgm:pt modelId="{162C0D77-FE44-4D21-BD7F-AE759124ACA0}" type="parTrans" cxnId="{622523F1-F0C5-471E-9991-C574E80921C0}">
      <dgm:prSet/>
      <dgm:spPr/>
      <dgm:t>
        <a:bodyPr/>
        <a:lstStyle/>
        <a:p>
          <a:endParaRPr lang="en-US"/>
        </a:p>
      </dgm:t>
    </dgm:pt>
    <dgm:pt modelId="{3361F718-FE7A-49D1-A591-B674DCB5A5BD}" type="sibTrans" cxnId="{622523F1-F0C5-471E-9991-C574E80921C0}">
      <dgm:prSet/>
      <dgm:spPr/>
      <dgm:t>
        <a:bodyPr/>
        <a:lstStyle/>
        <a:p>
          <a:endParaRPr lang="en-US"/>
        </a:p>
      </dgm:t>
    </dgm:pt>
    <dgm:pt modelId="{EA1ED4B9-786A-424F-BD7C-8C3EE64DF4BB}">
      <dgm:prSet/>
      <dgm:spPr/>
      <dgm:t>
        <a:bodyPr/>
        <a:lstStyle/>
        <a:p>
          <a:r>
            <a:rPr lang="en-US"/>
            <a:t>Background</a:t>
          </a:r>
        </a:p>
      </dgm:t>
    </dgm:pt>
    <dgm:pt modelId="{2B527D47-6712-4468-9D0D-F47BBF9F7177}" type="parTrans" cxnId="{F7DBE376-377A-4D8F-BF4E-D17774BE8A52}">
      <dgm:prSet/>
      <dgm:spPr/>
      <dgm:t>
        <a:bodyPr/>
        <a:lstStyle/>
        <a:p>
          <a:endParaRPr lang="en-US"/>
        </a:p>
      </dgm:t>
    </dgm:pt>
    <dgm:pt modelId="{25E8449F-5857-4815-99A4-46A74F1CFA84}" type="sibTrans" cxnId="{F7DBE376-377A-4D8F-BF4E-D17774BE8A52}">
      <dgm:prSet/>
      <dgm:spPr/>
      <dgm:t>
        <a:bodyPr/>
        <a:lstStyle/>
        <a:p>
          <a:endParaRPr lang="en-US"/>
        </a:p>
      </dgm:t>
    </dgm:pt>
    <dgm:pt modelId="{29494F5A-AB00-4047-9250-5B07965BBA4A}">
      <dgm:prSet/>
      <dgm:spPr/>
      <dgm:t>
        <a:bodyPr/>
        <a:lstStyle/>
        <a:p>
          <a:r>
            <a:rPr lang="en-US" dirty="0"/>
            <a:t>Variables</a:t>
          </a:r>
        </a:p>
      </dgm:t>
    </dgm:pt>
    <dgm:pt modelId="{D548FE4B-9139-4AD5-BE1F-4E5065E8D881}" type="parTrans" cxnId="{D8277B66-3538-4F35-8414-CCB2FA0C031A}">
      <dgm:prSet/>
      <dgm:spPr/>
      <dgm:t>
        <a:bodyPr/>
        <a:lstStyle/>
        <a:p>
          <a:endParaRPr lang="en-US"/>
        </a:p>
      </dgm:t>
    </dgm:pt>
    <dgm:pt modelId="{18FC4917-F771-44BA-AC8D-CE22BACF12AE}" type="sibTrans" cxnId="{D8277B66-3538-4F35-8414-CCB2FA0C031A}">
      <dgm:prSet/>
      <dgm:spPr/>
      <dgm:t>
        <a:bodyPr/>
        <a:lstStyle/>
        <a:p>
          <a:endParaRPr lang="en-US"/>
        </a:p>
      </dgm:t>
    </dgm:pt>
    <dgm:pt modelId="{0D9433DC-FD12-4FD3-A705-ED6FFC93CFF3}">
      <dgm:prSet/>
      <dgm:spPr/>
      <dgm:t>
        <a:bodyPr/>
        <a:lstStyle/>
        <a:p>
          <a:r>
            <a:rPr lang="en-US" dirty="0"/>
            <a:t>Functions</a:t>
          </a:r>
        </a:p>
      </dgm:t>
    </dgm:pt>
    <dgm:pt modelId="{3AC4F690-33BF-4B38-82FB-479FBE44D25B}" type="parTrans" cxnId="{40A5DC54-DB09-4537-892A-96E143DFF05E}">
      <dgm:prSet/>
      <dgm:spPr/>
      <dgm:t>
        <a:bodyPr/>
        <a:lstStyle/>
        <a:p>
          <a:endParaRPr lang="en-US"/>
        </a:p>
      </dgm:t>
    </dgm:pt>
    <dgm:pt modelId="{BD644D3C-5D4A-478D-A28D-2BDC358BA4DE}" type="sibTrans" cxnId="{40A5DC54-DB09-4537-892A-96E143DFF05E}">
      <dgm:prSet/>
      <dgm:spPr/>
      <dgm:t>
        <a:bodyPr/>
        <a:lstStyle/>
        <a:p>
          <a:endParaRPr lang="en-US"/>
        </a:p>
      </dgm:t>
    </dgm:pt>
    <dgm:pt modelId="{5E4D6931-AF8A-42A2-B02C-425D2D034CE4}">
      <dgm:prSet/>
      <dgm:spPr/>
      <dgm:t>
        <a:bodyPr/>
        <a:lstStyle/>
        <a:p>
          <a:r>
            <a:rPr lang="en-US" dirty="0"/>
            <a:t>Control flows</a:t>
          </a:r>
        </a:p>
      </dgm:t>
    </dgm:pt>
    <dgm:pt modelId="{E1D2577F-7298-4BB6-9651-3FF50185EBE0}" type="parTrans" cxnId="{322D0A37-3F9F-435F-ADEC-E1F5396D569B}">
      <dgm:prSet/>
      <dgm:spPr/>
      <dgm:t>
        <a:bodyPr/>
        <a:lstStyle/>
        <a:p>
          <a:endParaRPr lang="en-US"/>
        </a:p>
      </dgm:t>
    </dgm:pt>
    <dgm:pt modelId="{32F3BBFF-9BA7-482E-AEF0-5B44C7231E81}" type="sibTrans" cxnId="{322D0A37-3F9F-435F-ADEC-E1F5396D569B}">
      <dgm:prSet/>
      <dgm:spPr/>
      <dgm:t>
        <a:bodyPr/>
        <a:lstStyle/>
        <a:p>
          <a:endParaRPr lang="en-US"/>
        </a:p>
      </dgm:t>
    </dgm:pt>
    <dgm:pt modelId="{DDE3E4B9-00AB-4074-BBA0-B6B9A51F2487}">
      <dgm:prSet/>
      <dgm:spPr/>
      <dgm:t>
        <a:bodyPr/>
        <a:lstStyle/>
        <a:p>
          <a:r>
            <a:rPr lang="en-US"/>
            <a:t>Loops</a:t>
          </a:r>
        </a:p>
      </dgm:t>
    </dgm:pt>
    <dgm:pt modelId="{52345DD6-0D8D-4CB3-9BAA-D88069C0DD21}" type="parTrans" cxnId="{E68807A9-F429-4EAA-9557-954BDA5FB4E6}">
      <dgm:prSet/>
      <dgm:spPr/>
      <dgm:t>
        <a:bodyPr/>
        <a:lstStyle/>
        <a:p>
          <a:endParaRPr lang="en-US"/>
        </a:p>
      </dgm:t>
    </dgm:pt>
    <dgm:pt modelId="{4359CC6A-A981-43ED-8E2A-639BECEDA980}" type="sibTrans" cxnId="{E68807A9-F429-4EAA-9557-954BDA5FB4E6}">
      <dgm:prSet/>
      <dgm:spPr/>
      <dgm:t>
        <a:bodyPr/>
        <a:lstStyle/>
        <a:p>
          <a:endParaRPr lang="en-US"/>
        </a:p>
      </dgm:t>
    </dgm:pt>
    <dgm:pt modelId="{8420063D-5F61-44DA-BACA-F727A2320C19}">
      <dgm:prSet/>
      <dgm:spPr/>
      <dgm:t>
        <a:bodyPr/>
        <a:lstStyle/>
        <a:p>
          <a:r>
            <a:rPr lang="en-US" dirty="0"/>
            <a:t>Arrays</a:t>
          </a:r>
        </a:p>
      </dgm:t>
    </dgm:pt>
    <dgm:pt modelId="{5AA0B8D0-0DB5-4FF8-A505-7E9ED1085BC6}" type="parTrans" cxnId="{2D17A0AC-B214-455D-9D30-E73F89657369}">
      <dgm:prSet/>
      <dgm:spPr/>
      <dgm:t>
        <a:bodyPr/>
        <a:lstStyle/>
        <a:p>
          <a:endParaRPr lang="en-US"/>
        </a:p>
      </dgm:t>
    </dgm:pt>
    <dgm:pt modelId="{F6DC885F-0668-4B4F-AB5F-827E65AEB373}" type="sibTrans" cxnId="{2D17A0AC-B214-455D-9D30-E73F89657369}">
      <dgm:prSet/>
      <dgm:spPr/>
      <dgm:t>
        <a:bodyPr/>
        <a:lstStyle/>
        <a:p>
          <a:endParaRPr lang="en-US"/>
        </a:p>
      </dgm:t>
    </dgm:pt>
    <dgm:pt modelId="{A1B3C311-F9BC-431C-8D04-40C6DF5EB89E}">
      <dgm:prSet/>
      <dgm:spPr/>
      <dgm:t>
        <a:bodyPr/>
        <a:lstStyle/>
        <a:p>
          <a:r>
            <a:rPr lang="en-US" dirty="0"/>
            <a:t>Pointers and references</a:t>
          </a:r>
        </a:p>
      </dgm:t>
    </dgm:pt>
    <dgm:pt modelId="{857A54BF-4EE3-4FD6-955D-886D0F02E090}" type="parTrans" cxnId="{EE6D19F8-A205-475C-BF9B-F6973A297F7C}">
      <dgm:prSet/>
      <dgm:spPr/>
      <dgm:t>
        <a:bodyPr/>
        <a:lstStyle/>
        <a:p>
          <a:endParaRPr lang="en-US"/>
        </a:p>
      </dgm:t>
    </dgm:pt>
    <dgm:pt modelId="{AA031870-AFED-4F87-8EB4-193229644454}" type="sibTrans" cxnId="{EE6D19F8-A205-475C-BF9B-F6973A297F7C}">
      <dgm:prSet/>
      <dgm:spPr/>
      <dgm:t>
        <a:bodyPr/>
        <a:lstStyle/>
        <a:p>
          <a:endParaRPr lang="en-US"/>
        </a:p>
      </dgm:t>
    </dgm:pt>
    <dgm:pt modelId="{906E6A55-6536-44D4-B2B3-60FEC6367F25}">
      <dgm:prSet/>
      <dgm:spPr/>
      <dgm:t>
        <a:bodyPr/>
        <a:lstStyle/>
        <a:p>
          <a:pPr>
            <a:defRPr b="1"/>
          </a:pPr>
          <a:r>
            <a:rPr lang="en-US" b="1"/>
            <a:t>CPP Intermediate</a:t>
          </a:r>
          <a:r>
            <a:rPr lang="en-US"/>
            <a:t>:</a:t>
          </a:r>
        </a:p>
      </dgm:t>
    </dgm:pt>
    <dgm:pt modelId="{01BD4ABF-8814-4DE1-9FA1-087A8A43A13A}" type="parTrans" cxnId="{D6E75463-9934-4B59-82E0-DE1D8F58C267}">
      <dgm:prSet/>
      <dgm:spPr/>
      <dgm:t>
        <a:bodyPr/>
        <a:lstStyle/>
        <a:p>
          <a:endParaRPr lang="en-US"/>
        </a:p>
      </dgm:t>
    </dgm:pt>
    <dgm:pt modelId="{4390F4B3-8B57-42CA-8044-D7C2B623CA06}" type="sibTrans" cxnId="{D6E75463-9934-4B59-82E0-DE1D8F58C267}">
      <dgm:prSet/>
      <dgm:spPr/>
      <dgm:t>
        <a:bodyPr/>
        <a:lstStyle/>
        <a:p>
          <a:endParaRPr lang="en-US"/>
        </a:p>
      </dgm:t>
    </dgm:pt>
    <dgm:pt modelId="{3FC387F8-733F-4650-929B-C5AE9C83EE0C}">
      <dgm:prSet/>
      <dgm:spPr/>
      <dgm:t>
        <a:bodyPr/>
        <a:lstStyle/>
        <a:p>
          <a:r>
            <a:rPr lang="en-US"/>
            <a:t>Classes and Structs</a:t>
          </a:r>
        </a:p>
      </dgm:t>
    </dgm:pt>
    <dgm:pt modelId="{98B415AA-E4AB-45BA-9D48-454CE013D6F7}" type="parTrans" cxnId="{B523C2C2-BFC4-47F2-B83F-8CDA8DD32942}">
      <dgm:prSet/>
      <dgm:spPr/>
      <dgm:t>
        <a:bodyPr/>
        <a:lstStyle/>
        <a:p>
          <a:endParaRPr lang="en-US"/>
        </a:p>
      </dgm:t>
    </dgm:pt>
    <dgm:pt modelId="{982861C6-A126-41CB-9598-A55298ED6C86}" type="sibTrans" cxnId="{B523C2C2-BFC4-47F2-B83F-8CDA8DD32942}">
      <dgm:prSet/>
      <dgm:spPr/>
      <dgm:t>
        <a:bodyPr/>
        <a:lstStyle/>
        <a:p>
          <a:endParaRPr lang="en-US"/>
        </a:p>
      </dgm:t>
    </dgm:pt>
    <dgm:pt modelId="{2EC2619A-44E4-48B1-992E-A5A3DA93F016}">
      <dgm:prSet/>
      <dgm:spPr/>
      <dgm:t>
        <a:bodyPr/>
        <a:lstStyle/>
        <a:p>
          <a:r>
            <a:rPr lang="en-US" dirty="0"/>
            <a:t>Dynamic and static memory allocation</a:t>
          </a:r>
        </a:p>
      </dgm:t>
    </dgm:pt>
    <dgm:pt modelId="{01047297-3037-4476-9E5A-2EA7411F7774}" type="parTrans" cxnId="{44537289-4040-45E9-838C-F05D4AACC1B8}">
      <dgm:prSet/>
      <dgm:spPr/>
      <dgm:t>
        <a:bodyPr/>
        <a:lstStyle/>
        <a:p>
          <a:endParaRPr lang="en-US"/>
        </a:p>
      </dgm:t>
    </dgm:pt>
    <dgm:pt modelId="{CF672B8D-C947-4915-B0AE-9C3D62430668}" type="sibTrans" cxnId="{44537289-4040-45E9-838C-F05D4AACC1B8}">
      <dgm:prSet/>
      <dgm:spPr/>
      <dgm:t>
        <a:bodyPr/>
        <a:lstStyle/>
        <a:p>
          <a:endParaRPr lang="en-US"/>
        </a:p>
      </dgm:t>
    </dgm:pt>
    <dgm:pt modelId="{4112495F-0165-43B4-A326-3F1B6CE4CF61}">
      <dgm:prSet/>
      <dgm:spPr/>
      <dgm:t>
        <a:bodyPr/>
        <a:lstStyle/>
        <a:p>
          <a:r>
            <a:rPr lang="en-US" dirty="0"/>
            <a:t>Inheritance and polymorphism</a:t>
          </a:r>
        </a:p>
      </dgm:t>
    </dgm:pt>
    <dgm:pt modelId="{7D6DAE20-7D16-4EAA-98D5-ED3F210CAD3F}" type="parTrans" cxnId="{1C3C4B20-A08C-4E43-8313-EE96465E6584}">
      <dgm:prSet/>
      <dgm:spPr/>
      <dgm:t>
        <a:bodyPr/>
        <a:lstStyle/>
        <a:p>
          <a:endParaRPr lang="en-US"/>
        </a:p>
      </dgm:t>
    </dgm:pt>
    <dgm:pt modelId="{6B11FDE0-493D-4F50-ABD3-FD9511FBC641}" type="sibTrans" cxnId="{1C3C4B20-A08C-4E43-8313-EE96465E6584}">
      <dgm:prSet/>
      <dgm:spPr/>
      <dgm:t>
        <a:bodyPr/>
        <a:lstStyle/>
        <a:p>
          <a:endParaRPr lang="en-US"/>
        </a:p>
      </dgm:t>
    </dgm:pt>
    <dgm:pt modelId="{5ED681C3-BAF6-48DB-A9F8-5E71422D7969}">
      <dgm:prSet/>
      <dgm:spPr/>
      <dgm:t>
        <a:bodyPr/>
        <a:lstStyle/>
        <a:p>
          <a:r>
            <a:rPr lang="en-US" dirty="0"/>
            <a:t>Standard library</a:t>
          </a:r>
        </a:p>
      </dgm:t>
    </dgm:pt>
    <dgm:pt modelId="{6A54229D-AE45-4516-A3E8-B223EEB714EB}" type="parTrans" cxnId="{B5099538-6DB7-4F61-9BB7-C65FCB5050D7}">
      <dgm:prSet/>
      <dgm:spPr/>
      <dgm:t>
        <a:bodyPr/>
        <a:lstStyle/>
        <a:p>
          <a:endParaRPr lang="en-US"/>
        </a:p>
      </dgm:t>
    </dgm:pt>
    <dgm:pt modelId="{537D1A8F-AA99-4D69-9C50-C62A8101D673}" type="sibTrans" cxnId="{B5099538-6DB7-4F61-9BB7-C65FCB5050D7}">
      <dgm:prSet/>
      <dgm:spPr/>
      <dgm:t>
        <a:bodyPr/>
        <a:lstStyle/>
        <a:p>
          <a:endParaRPr lang="en-US"/>
        </a:p>
      </dgm:t>
    </dgm:pt>
    <dgm:pt modelId="{F0412F0D-3435-4E92-B0E3-90AFF676FC72}">
      <dgm:prSet/>
      <dgm:spPr/>
      <dgm:t>
        <a:bodyPr/>
        <a:lstStyle/>
        <a:p>
          <a:r>
            <a:rPr lang="en-US" dirty="0"/>
            <a:t>Template</a:t>
          </a:r>
        </a:p>
      </dgm:t>
    </dgm:pt>
    <dgm:pt modelId="{976ED7E7-D28D-48FB-AE09-39784BA723EB}" type="parTrans" cxnId="{ABDC42FE-FF90-44A3-86FC-575213ED965D}">
      <dgm:prSet/>
      <dgm:spPr/>
      <dgm:t>
        <a:bodyPr/>
        <a:lstStyle/>
        <a:p>
          <a:endParaRPr lang="en-US"/>
        </a:p>
      </dgm:t>
    </dgm:pt>
    <dgm:pt modelId="{6F95CA7E-DE1C-4153-A2B5-2CE1AC4CBAD6}" type="sibTrans" cxnId="{ABDC42FE-FF90-44A3-86FC-575213ED965D}">
      <dgm:prSet/>
      <dgm:spPr/>
      <dgm:t>
        <a:bodyPr/>
        <a:lstStyle/>
        <a:p>
          <a:endParaRPr lang="en-US"/>
        </a:p>
      </dgm:t>
    </dgm:pt>
    <dgm:pt modelId="{6531B7D6-09E2-49DD-931E-F2ADD2F73952}">
      <dgm:prSet/>
      <dgm:spPr/>
      <dgm:t>
        <a:bodyPr/>
        <a:lstStyle/>
        <a:p>
          <a:r>
            <a:rPr lang="en-US" dirty="0"/>
            <a:t>Iterators</a:t>
          </a:r>
        </a:p>
      </dgm:t>
    </dgm:pt>
    <dgm:pt modelId="{81C195F1-34EE-4246-BD10-10E88CDB7CAE}" type="parTrans" cxnId="{BAFC33BB-5F50-49A7-8BAB-A1697B4DE57A}">
      <dgm:prSet/>
      <dgm:spPr/>
      <dgm:t>
        <a:bodyPr/>
        <a:lstStyle/>
        <a:p>
          <a:endParaRPr lang="en-IL"/>
        </a:p>
      </dgm:t>
    </dgm:pt>
    <dgm:pt modelId="{95A59CB5-ADF9-4B5E-B023-F29EFF90EB35}" type="sibTrans" cxnId="{BAFC33BB-5F50-49A7-8BAB-A1697B4DE57A}">
      <dgm:prSet/>
      <dgm:spPr/>
      <dgm:t>
        <a:bodyPr/>
        <a:lstStyle/>
        <a:p>
          <a:endParaRPr lang="en-IL"/>
        </a:p>
      </dgm:t>
    </dgm:pt>
    <dgm:pt modelId="{B0A3C049-E7D2-47E0-96EB-79D8E6BC9428}">
      <dgm:prSet/>
      <dgm:spPr/>
      <dgm:t>
        <a:bodyPr/>
        <a:lstStyle/>
        <a:p>
          <a:r>
            <a:rPr lang="en-US" dirty="0"/>
            <a:t>CPP Advanced:</a:t>
          </a:r>
        </a:p>
      </dgm:t>
    </dgm:pt>
    <dgm:pt modelId="{E94E5B45-A213-47D5-B4CD-D34FA2FE96BE}" type="parTrans" cxnId="{AA16FAAC-79AE-4079-A3D9-ECA664F7053D}">
      <dgm:prSet/>
      <dgm:spPr/>
      <dgm:t>
        <a:bodyPr/>
        <a:lstStyle/>
        <a:p>
          <a:endParaRPr lang="en-IL"/>
        </a:p>
      </dgm:t>
    </dgm:pt>
    <dgm:pt modelId="{02FEF901-E773-445B-89DC-04FB889C6CF6}" type="sibTrans" cxnId="{AA16FAAC-79AE-4079-A3D9-ECA664F7053D}">
      <dgm:prSet/>
      <dgm:spPr/>
      <dgm:t>
        <a:bodyPr/>
        <a:lstStyle/>
        <a:p>
          <a:endParaRPr lang="en-IL"/>
        </a:p>
      </dgm:t>
    </dgm:pt>
    <dgm:pt modelId="{00F400F1-A1A7-4AC9-8651-166392054CDB}">
      <dgm:prSet/>
      <dgm:spPr/>
      <dgm:t>
        <a:bodyPr/>
        <a:lstStyle/>
        <a:p>
          <a:r>
            <a:rPr lang="en-US" dirty="0"/>
            <a:t>Smart pointers</a:t>
          </a:r>
        </a:p>
      </dgm:t>
    </dgm:pt>
    <dgm:pt modelId="{03830579-33C4-4F94-8E35-3A35BD0C1738}" type="parTrans" cxnId="{B16FB007-4F26-418C-81B6-E4D58FFB5481}">
      <dgm:prSet/>
      <dgm:spPr/>
      <dgm:t>
        <a:bodyPr/>
        <a:lstStyle/>
        <a:p>
          <a:endParaRPr lang="en-IL"/>
        </a:p>
      </dgm:t>
    </dgm:pt>
    <dgm:pt modelId="{18DF479F-2D55-47DF-A2EB-06D63F598F3D}" type="sibTrans" cxnId="{B16FB007-4F26-418C-81B6-E4D58FFB5481}">
      <dgm:prSet/>
      <dgm:spPr/>
      <dgm:t>
        <a:bodyPr/>
        <a:lstStyle/>
        <a:p>
          <a:endParaRPr lang="en-IL"/>
        </a:p>
      </dgm:t>
    </dgm:pt>
    <dgm:pt modelId="{53850950-F286-45CF-BA79-5213E09A150D}">
      <dgm:prSet/>
      <dgm:spPr/>
      <dgm:t>
        <a:bodyPr/>
        <a:lstStyle/>
        <a:p>
          <a:r>
            <a:rPr lang="en-US" dirty="0"/>
            <a:t>Lambdas and functors</a:t>
          </a:r>
        </a:p>
      </dgm:t>
    </dgm:pt>
    <dgm:pt modelId="{D9AE1233-A55F-4727-B2F8-8A98D0588011}" type="parTrans" cxnId="{45797341-8A86-47BA-B0A1-C1B02B0F8B97}">
      <dgm:prSet/>
      <dgm:spPr/>
      <dgm:t>
        <a:bodyPr/>
        <a:lstStyle/>
        <a:p>
          <a:endParaRPr lang="en-IL"/>
        </a:p>
      </dgm:t>
    </dgm:pt>
    <dgm:pt modelId="{BA10458C-B67B-4A63-AD2C-13E71E0BF2FA}" type="sibTrans" cxnId="{45797341-8A86-47BA-B0A1-C1B02B0F8B97}">
      <dgm:prSet/>
      <dgm:spPr/>
      <dgm:t>
        <a:bodyPr/>
        <a:lstStyle/>
        <a:p>
          <a:endParaRPr lang="en-IL"/>
        </a:p>
      </dgm:t>
    </dgm:pt>
    <dgm:pt modelId="{2DC74599-C94F-448A-9BC9-58A487728A79}">
      <dgm:prSet/>
      <dgm:spPr/>
      <dgm:t>
        <a:bodyPr/>
        <a:lstStyle/>
        <a:p>
          <a:r>
            <a:rPr lang="en-US" dirty="0"/>
            <a:t>Macros and Preprocessor commands</a:t>
          </a:r>
        </a:p>
      </dgm:t>
    </dgm:pt>
    <dgm:pt modelId="{CDF5217C-8B47-4CE5-A43D-BD6A1F1301F3}" type="parTrans" cxnId="{B49BD95A-B40A-4E02-AA7F-02B2B46F9F0B}">
      <dgm:prSet/>
      <dgm:spPr/>
      <dgm:t>
        <a:bodyPr/>
        <a:lstStyle/>
        <a:p>
          <a:endParaRPr lang="en-IL"/>
        </a:p>
      </dgm:t>
    </dgm:pt>
    <dgm:pt modelId="{A820A194-1D48-41C3-879C-09A9554B6604}" type="sibTrans" cxnId="{B49BD95A-B40A-4E02-AA7F-02B2B46F9F0B}">
      <dgm:prSet/>
      <dgm:spPr/>
      <dgm:t>
        <a:bodyPr/>
        <a:lstStyle/>
        <a:p>
          <a:endParaRPr lang="en-IL"/>
        </a:p>
      </dgm:t>
    </dgm:pt>
    <dgm:pt modelId="{3C79895F-5990-484A-A137-8151A835BEEF}">
      <dgm:prSet/>
      <dgm:spPr/>
      <dgm:t>
        <a:bodyPr/>
        <a:lstStyle/>
        <a:p>
          <a:r>
            <a:rPr lang="en-US" dirty="0"/>
            <a:t>Enum</a:t>
          </a:r>
        </a:p>
      </dgm:t>
    </dgm:pt>
    <dgm:pt modelId="{92D1A6CF-7DDD-4336-B41F-65E0E537F3C4}" type="parTrans" cxnId="{DC57F431-F458-4F12-A63E-8EC3DD390B98}">
      <dgm:prSet/>
      <dgm:spPr/>
      <dgm:t>
        <a:bodyPr/>
        <a:lstStyle/>
        <a:p>
          <a:endParaRPr lang="en-IL"/>
        </a:p>
      </dgm:t>
    </dgm:pt>
    <dgm:pt modelId="{F1944472-E6F2-4E92-AF8C-CBC6DAAA334F}" type="sibTrans" cxnId="{DC57F431-F458-4F12-A63E-8EC3DD390B98}">
      <dgm:prSet/>
      <dgm:spPr/>
      <dgm:t>
        <a:bodyPr/>
        <a:lstStyle/>
        <a:p>
          <a:endParaRPr lang="en-IL"/>
        </a:p>
      </dgm:t>
    </dgm:pt>
    <dgm:pt modelId="{B8C65F2F-9C55-4517-85E0-8E89F03A8D24}">
      <dgm:prSet/>
      <dgm:spPr/>
      <dgm:t>
        <a:bodyPr/>
        <a:lstStyle/>
        <a:p>
          <a:r>
            <a:rPr lang="en-US" dirty="0"/>
            <a:t>Strings</a:t>
          </a:r>
        </a:p>
      </dgm:t>
    </dgm:pt>
    <dgm:pt modelId="{A5D4043D-3408-49DF-9D2F-4062AE535766}" type="parTrans" cxnId="{195B4C03-CB37-473C-95EA-5F3290E09F7E}">
      <dgm:prSet/>
      <dgm:spPr/>
      <dgm:t>
        <a:bodyPr/>
        <a:lstStyle/>
        <a:p>
          <a:endParaRPr lang="en-IL"/>
        </a:p>
      </dgm:t>
    </dgm:pt>
    <dgm:pt modelId="{606A0BB6-B98A-4128-9707-91641F9D7882}" type="sibTrans" cxnId="{195B4C03-CB37-473C-95EA-5F3290E09F7E}">
      <dgm:prSet/>
      <dgm:spPr/>
      <dgm:t>
        <a:bodyPr/>
        <a:lstStyle/>
        <a:p>
          <a:endParaRPr lang="en-IL"/>
        </a:p>
      </dgm:t>
    </dgm:pt>
    <dgm:pt modelId="{4DB917F1-3F58-4474-BDFB-D56531B94147}">
      <dgm:prSet/>
      <dgm:spPr/>
      <dgm:t>
        <a:bodyPr/>
        <a:lstStyle/>
        <a:p>
          <a:r>
            <a:rPr lang="en-US" dirty="0"/>
            <a:t>Rule of Zero/Six</a:t>
          </a:r>
        </a:p>
      </dgm:t>
    </dgm:pt>
    <dgm:pt modelId="{F3C9BB5F-EE1B-486D-998D-78F4E2A4886F}" type="parTrans" cxnId="{1F6D1893-D145-4CA3-9676-D6B994A96F64}">
      <dgm:prSet/>
      <dgm:spPr/>
      <dgm:t>
        <a:bodyPr/>
        <a:lstStyle/>
        <a:p>
          <a:endParaRPr lang="en-IL"/>
        </a:p>
      </dgm:t>
    </dgm:pt>
    <dgm:pt modelId="{EEA0BAA3-94EC-4ECF-B443-F947D907A5B2}" type="sibTrans" cxnId="{1F6D1893-D145-4CA3-9676-D6B994A96F64}">
      <dgm:prSet/>
      <dgm:spPr/>
      <dgm:t>
        <a:bodyPr/>
        <a:lstStyle/>
        <a:p>
          <a:endParaRPr lang="en-IL"/>
        </a:p>
      </dgm:t>
    </dgm:pt>
    <dgm:pt modelId="{EA90EDE6-09D0-4A41-AD7F-1E718894C986}">
      <dgm:prSet/>
      <dgm:spPr/>
      <dgm:t>
        <a:bodyPr/>
        <a:lstStyle/>
        <a:p>
          <a:r>
            <a:rPr lang="en-US" dirty="0"/>
            <a:t>Ranged for-loops</a:t>
          </a:r>
        </a:p>
      </dgm:t>
    </dgm:pt>
    <dgm:pt modelId="{A7DB9E97-91AC-4DFA-A405-5D8B625EDAA8}" type="parTrans" cxnId="{D2CD8A67-83D3-492F-B867-6CE3560E77CC}">
      <dgm:prSet/>
      <dgm:spPr/>
      <dgm:t>
        <a:bodyPr/>
        <a:lstStyle/>
        <a:p>
          <a:endParaRPr lang="en-IL"/>
        </a:p>
      </dgm:t>
    </dgm:pt>
    <dgm:pt modelId="{53524E3D-27C7-4117-B46F-C103E1112BD3}" type="sibTrans" cxnId="{D2CD8A67-83D3-492F-B867-6CE3560E77CC}">
      <dgm:prSet/>
      <dgm:spPr/>
      <dgm:t>
        <a:bodyPr/>
        <a:lstStyle/>
        <a:p>
          <a:endParaRPr lang="en-IL"/>
        </a:p>
      </dgm:t>
    </dgm:pt>
    <dgm:pt modelId="{FD195850-5C4E-4C11-BDFD-D6FA51DD17DA}">
      <dgm:prSet/>
      <dgm:spPr/>
      <dgm:t>
        <a:bodyPr/>
        <a:lstStyle/>
        <a:p>
          <a:r>
            <a:rPr lang="en-US" dirty="0"/>
            <a:t>Casting functions</a:t>
          </a:r>
        </a:p>
      </dgm:t>
    </dgm:pt>
    <dgm:pt modelId="{2CC30E0E-D685-4334-9FE4-FF89140E7026}" type="parTrans" cxnId="{88F64A9F-2364-4AEA-B768-FD8C674D9AFD}">
      <dgm:prSet/>
      <dgm:spPr/>
      <dgm:t>
        <a:bodyPr/>
        <a:lstStyle/>
        <a:p>
          <a:endParaRPr lang="en-IL"/>
        </a:p>
      </dgm:t>
    </dgm:pt>
    <dgm:pt modelId="{16F2DD03-4AA9-4AEA-BD3B-92CEDE71F47C}" type="sibTrans" cxnId="{88F64A9F-2364-4AEA-B768-FD8C674D9AFD}">
      <dgm:prSet/>
      <dgm:spPr/>
      <dgm:t>
        <a:bodyPr/>
        <a:lstStyle/>
        <a:p>
          <a:endParaRPr lang="en-IL"/>
        </a:p>
      </dgm:t>
    </dgm:pt>
    <dgm:pt modelId="{8858E04D-6240-4388-B812-A163580C332F}">
      <dgm:prSet/>
      <dgm:spPr/>
      <dgm:t>
        <a:bodyPr/>
        <a:lstStyle/>
        <a:p>
          <a:r>
            <a:rPr lang="en-US" dirty="0"/>
            <a:t>Const &amp; Static</a:t>
          </a:r>
        </a:p>
      </dgm:t>
    </dgm:pt>
    <dgm:pt modelId="{FB198722-99C5-4CA8-BA63-A022B38835FF}" type="parTrans" cxnId="{E0F4D092-5A7C-4135-B22C-8F07D9C94B9E}">
      <dgm:prSet/>
      <dgm:spPr/>
    </dgm:pt>
    <dgm:pt modelId="{54F2ECCE-CEE9-49AA-9618-7E118A6322E9}" type="sibTrans" cxnId="{E0F4D092-5A7C-4135-B22C-8F07D9C94B9E}">
      <dgm:prSet/>
      <dgm:spPr/>
    </dgm:pt>
    <dgm:pt modelId="{42758427-29AF-41A6-A0C0-B1E579D14236}">
      <dgm:prSet/>
      <dgm:spPr/>
      <dgm:t>
        <a:bodyPr/>
        <a:lstStyle/>
        <a:p>
          <a:r>
            <a:rPr lang="en-US" dirty="0"/>
            <a:t>Operator overloading</a:t>
          </a:r>
        </a:p>
      </dgm:t>
    </dgm:pt>
    <dgm:pt modelId="{FAF29DFF-DF6E-46D7-89FD-1E4325312DA5}" type="parTrans" cxnId="{0F7E46E1-C813-4DB6-9E59-BCACB6A6B9FB}">
      <dgm:prSet/>
      <dgm:spPr/>
    </dgm:pt>
    <dgm:pt modelId="{495E6296-CF2C-4F4A-AF30-51FC7711B2D1}" type="sibTrans" cxnId="{0F7E46E1-C813-4DB6-9E59-BCACB6A6B9FB}">
      <dgm:prSet/>
      <dgm:spPr/>
    </dgm:pt>
    <dgm:pt modelId="{CA10B913-777F-4754-BD2F-1112C8B7A543}">
      <dgm:prSet/>
      <dgm:spPr/>
      <dgm:t>
        <a:bodyPr/>
        <a:lstStyle/>
        <a:p>
          <a:r>
            <a:rPr lang="en-US" dirty="0"/>
            <a:t>Raw casting</a:t>
          </a:r>
        </a:p>
      </dgm:t>
    </dgm:pt>
    <dgm:pt modelId="{1EDCB273-04D4-4217-85EC-67386AEFB355}" type="parTrans" cxnId="{402B4ED0-36CC-4776-BD20-B15610AFE87C}">
      <dgm:prSet/>
      <dgm:spPr/>
    </dgm:pt>
    <dgm:pt modelId="{97A374AB-97F2-40B6-8EE0-ECC4E6C70648}" type="sibTrans" cxnId="{402B4ED0-36CC-4776-BD20-B15610AFE87C}">
      <dgm:prSet/>
      <dgm:spPr/>
    </dgm:pt>
    <dgm:pt modelId="{AE4852A0-D17A-4303-8B5F-4858396FF700}">
      <dgm:prSet/>
      <dgm:spPr/>
      <dgm:t>
        <a:bodyPr/>
        <a:lstStyle/>
        <a:p>
          <a:r>
            <a:rPr lang="en-US"/>
            <a:t>Compilation and Linkage</a:t>
          </a:r>
          <a:endParaRPr lang="en-US" dirty="0"/>
        </a:p>
      </dgm:t>
    </dgm:pt>
    <dgm:pt modelId="{84C00686-64AE-4E9A-89FB-40C45A23D922}" type="parTrans" cxnId="{5BA85DE7-5972-409B-842C-30DD9559AD9C}">
      <dgm:prSet/>
      <dgm:spPr/>
    </dgm:pt>
    <dgm:pt modelId="{76CBC401-4DC8-4B3D-8CEE-8E93B59C0154}" type="sibTrans" cxnId="{5BA85DE7-5972-409B-842C-30DD9559AD9C}">
      <dgm:prSet/>
      <dgm:spPr/>
    </dgm:pt>
    <dgm:pt modelId="{B16B9C93-CBB7-4D5F-BE6E-7A720A7EEA30}">
      <dgm:prSet/>
      <dgm:spPr/>
      <dgm:t>
        <a:bodyPr/>
        <a:lstStyle/>
        <a:p>
          <a:r>
            <a:rPr lang="en-US"/>
            <a:t>Files</a:t>
          </a:r>
          <a:endParaRPr lang="en-US" dirty="0"/>
        </a:p>
      </dgm:t>
    </dgm:pt>
    <dgm:pt modelId="{D1C2DB0E-C4E2-4433-8312-21936E02CED7}" type="parTrans" cxnId="{2C070B76-DC1B-41A5-BE0B-C629BDE49B86}">
      <dgm:prSet/>
      <dgm:spPr/>
      <dgm:t>
        <a:bodyPr/>
        <a:lstStyle/>
        <a:p>
          <a:endParaRPr lang="en-IL"/>
        </a:p>
      </dgm:t>
    </dgm:pt>
    <dgm:pt modelId="{DA4E2C8D-64A7-4D1C-B689-64969BB3A5C5}" type="sibTrans" cxnId="{2C070B76-DC1B-41A5-BE0B-C629BDE49B86}">
      <dgm:prSet/>
      <dgm:spPr/>
      <dgm:t>
        <a:bodyPr/>
        <a:lstStyle/>
        <a:p>
          <a:endParaRPr lang="en-IL"/>
        </a:p>
      </dgm:t>
    </dgm:pt>
    <dgm:pt modelId="{853F2C50-FFD9-48A8-86BF-AD5CDB52CDC7}">
      <dgm:prSet/>
      <dgm:spPr/>
      <dgm:t>
        <a:bodyPr/>
        <a:lstStyle/>
        <a:p>
          <a:r>
            <a:rPr lang="en-US" dirty="0"/>
            <a:t>Concurrency and Parallelism</a:t>
          </a:r>
        </a:p>
      </dgm:t>
    </dgm:pt>
    <dgm:pt modelId="{7F189A8A-F494-4737-A5FA-C94A72CC2FF7}" type="sibTrans" cxnId="{C33BEB04-C8BE-4E88-8F4B-F3BD42E07AFD}">
      <dgm:prSet/>
      <dgm:spPr/>
      <dgm:t>
        <a:bodyPr/>
        <a:lstStyle/>
        <a:p>
          <a:endParaRPr lang="en-IL"/>
        </a:p>
      </dgm:t>
    </dgm:pt>
    <dgm:pt modelId="{5919D799-2BA7-450B-9564-B8B6376FBF08}" type="parTrans" cxnId="{C33BEB04-C8BE-4E88-8F4B-F3BD42E07AFD}">
      <dgm:prSet/>
      <dgm:spPr/>
      <dgm:t>
        <a:bodyPr/>
        <a:lstStyle/>
        <a:p>
          <a:endParaRPr lang="en-IL"/>
        </a:p>
      </dgm:t>
    </dgm:pt>
    <dgm:pt modelId="{C7568508-A123-402C-B6E5-BE4B9762FBEE}" type="pres">
      <dgm:prSet presAssocID="{7AA497C7-1905-4F44-A2FD-71564C6788E7}" presName="linear" presStyleCnt="0">
        <dgm:presLayoutVars>
          <dgm:dir/>
          <dgm:animLvl val="lvl"/>
          <dgm:resizeHandles val="exact"/>
        </dgm:presLayoutVars>
      </dgm:prSet>
      <dgm:spPr/>
    </dgm:pt>
    <dgm:pt modelId="{2B726364-B311-40D1-B4D6-B449B6FCA2B8}" type="pres">
      <dgm:prSet presAssocID="{9EBA827D-D668-469A-B5D8-CAF855821986}" presName="parentLin" presStyleCnt="0"/>
      <dgm:spPr/>
    </dgm:pt>
    <dgm:pt modelId="{C6721B28-3ABF-4161-95DB-D004B4C0E8EA}" type="pres">
      <dgm:prSet presAssocID="{9EBA827D-D668-469A-B5D8-CAF855821986}" presName="parentLeftMargin" presStyleLbl="node1" presStyleIdx="0" presStyleCnt="3"/>
      <dgm:spPr/>
    </dgm:pt>
    <dgm:pt modelId="{320C46A1-16B9-4AB8-BFE3-DC0053663BD7}" type="pres">
      <dgm:prSet presAssocID="{9EBA827D-D668-469A-B5D8-CAF85582198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4D16253-A01C-4BD8-A5D0-F80ED6E7CB6F}" type="pres">
      <dgm:prSet presAssocID="{9EBA827D-D668-469A-B5D8-CAF855821986}" presName="negativeSpace" presStyleCnt="0"/>
      <dgm:spPr/>
    </dgm:pt>
    <dgm:pt modelId="{7C7483BB-5ED8-40A2-B22A-5B62132FCFD2}" type="pres">
      <dgm:prSet presAssocID="{9EBA827D-D668-469A-B5D8-CAF855821986}" presName="childText" presStyleLbl="conFgAcc1" presStyleIdx="0" presStyleCnt="3">
        <dgm:presLayoutVars>
          <dgm:bulletEnabled val="1"/>
        </dgm:presLayoutVars>
      </dgm:prSet>
      <dgm:spPr/>
    </dgm:pt>
    <dgm:pt modelId="{09CAFF45-07A1-4719-98A7-E26D7EED3203}" type="pres">
      <dgm:prSet presAssocID="{3361F718-FE7A-49D1-A591-B674DCB5A5BD}" presName="spaceBetweenRectangles" presStyleCnt="0"/>
      <dgm:spPr/>
    </dgm:pt>
    <dgm:pt modelId="{A158274F-0B30-44F5-8DBB-242760233175}" type="pres">
      <dgm:prSet presAssocID="{906E6A55-6536-44D4-B2B3-60FEC6367F25}" presName="parentLin" presStyleCnt="0"/>
      <dgm:spPr/>
    </dgm:pt>
    <dgm:pt modelId="{E8457E5C-8598-451C-827A-74874040C8CE}" type="pres">
      <dgm:prSet presAssocID="{906E6A55-6536-44D4-B2B3-60FEC6367F25}" presName="parentLeftMargin" presStyleLbl="node1" presStyleIdx="0" presStyleCnt="3"/>
      <dgm:spPr/>
    </dgm:pt>
    <dgm:pt modelId="{F54E809A-C9AD-4893-95FB-2614467DA9DD}" type="pres">
      <dgm:prSet presAssocID="{906E6A55-6536-44D4-B2B3-60FEC6367F2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7ADB196-6B57-4BF8-879A-F2210DFDB906}" type="pres">
      <dgm:prSet presAssocID="{906E6A55-6536-44D4-B2B3-60FEC6367F25}" presName="negativeSpace" presStyleCnt="0"/>
      <dgm:spPr/>
    </dgm:pt>
    <dgm:pt modelId="{6E75BE23-E928-4A8D-A9BC-1CD290D0A2B2}" type="pres">
      <dgm:prSet presAssocID="{906E6A55-6536-44D4-B2B3-60FEC6367F25}" presName="childText" presStyleLbl="conFgAcc1" presStyleIdx="1" presStyleCnt="3">
        <dgm:presLayoutVars>
          <dgm:bulletEnabled val="1"/>
        </dgm:presLayoutVars>
      </dgm:prSet>
      <dgm:spPr/>
    </dgm:pt>
    <dgm:pt modelId="{55B237AC-CD0E-400B-98A1-5974932CDAAA}" type="pres">
      <dgm:prSet presAssocID="{4390F4B3-8B57-42CA-8044-D7C2B623CA06}" presName="spaceBetweenRectangles" presStyleCnt="0"/>
      <dgm:spPr/>
    </dgm:pt>
    <dgm:pt modelId="{DE749665-4CC0-4FF2-9A66-82D3583AC973}" type="pres">
      <dgm:prSet presAssocID="{B0A3C049-E7D2-47E0-96EB-79D8E6BC9428}" presName="parentLin" presStyleCnt="0"/>
      <dgm:spPr/>
    </dgm:pt>
    <dgm:pt modelId="{E171B225-A972-4706-9DBD-6F1B92AAA60F}" type="pres">
      <dgm:prSet presAssocID="{B0A3C049-E7D2-47E0-96EB-79D8E6BC9428}" presName="parentLeftMargin" presStyleLbl="node1" presStyleIdx="1" presStyleCnt="3"/>
      <dgm:spPr/>
    </dgm:pt>
    <dgm:pt modelId="{29A498AB-5660-42D0-968F-6AED228066EC}" type="pres">
      <dgm:prSet presAssocID="{B0A3C049-E7D2-47E0-96EB-79D8E6BC942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2D65FC3-A535-48CC-9660-F78DA372D91B}" type="pres">
      <dgm:prSet presAssocID="{B0A3C049-E7D2-47E0-96EB-79D8E6BC9428}" presName="negativeSpace" presStyleCnt="0"/>
      <dgm:spPr/>
    </dgm:pt>
    <dgm:pt modelId="{5656E000-DE3E-483F-8213-44AB7638CC98}" type="pres">
      <dgm:prSet presAssocID="{B0A3C049-E7D2-47E0-96EB-79D8E6BC942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28C0801-00A4-4702-8865-8C4BEECEA46E}" type="presOf" srcId="{4112495F-0165-43B4-A326-3F1B6CE4CF61}" destId="{6E75BE23-E928-4A8D-A9BC-1CD290D0A2B2}" srcOrd="0" destOrd="3" presId="urn:microsoft.com/office/officeart/2005/8/layout/list1"/>
    <dgm:cxn modelId="{195B4C03-CB37-473C-95EA-5F3290E09F7E}" srcId="{9EBA827D-D668-469A-B5D8-CAF855821986}" destId="{B8C65F2F-9C55-4517-85E0-8E89F03A8D24}" srcOrd="9" destOrd="0" parTransId="{A5D4043D-3408-49DF-9D2F-4062AE535766}" sibTransId="{606A0BB6-B98A-4128-9707-91641F9D7882}"/>
    <dgm:cxn modelId="{4979DE04-7F1B-45BF-AB6E-D4A7553CA471}" type="presOf" srcId="{29494F5A-AB00-4047-9250-5B07965BBA4A}" destId="{7C7483BB-5ED8-40A2-B22A-5B62132FCFD2}" srcOrd="0" destOrd="1" presId="urn:microsoft.com/office/officeart/2005/8/layout/list1"/>
    <dgm:cxn modelId="{C33BEB04-C8BE-4E88-8F4B-F3BD42E07AFD}" srcId="{B0A3C049-E7D2-47E0-96EB-79D8E6BC9428}" destId="{853F2C50-FFD9-48A8-86BF-AD5CDB52CDC7}" srcOrd="3" destOrd="0" parTransId="{5919D799-2BA7-450B-9564-B8B6376FBF08}" sibTransId="{7F189A8A-F494-4737-A5FA-C94A72CC2FF7}"/>
    <dgm:cxn modelId="{B16FB007-4F26-418C-81B6-E4D58FFB5481}" srcId="{B0A3C049-E7D2-47E0-96EB-79D8E6BC9428}" destId="{00F400F1-A1A7-4AC9-8651-166392054CDB}" srcOrd="2" destOrd="0" parTransId="{03830579-33C4-4F94-8E35-3A35BD0C1738}" sibTransId="{18DF479F-2D55-47DF-A2EB-06D63F598F3D}"/>
    <dgm:cxn modelId="{19082908-802E-402D-8168-F3576B349EA2}" type="presOf" srcId="{906E6A55-6536-44D4-B2B3-60FEC6367F25}" destId="{E8457E5C-8598-451C-827A-74874040C8CE}" srcOrd="0" destOrd="0" presId="urn:microsoft.com/office/officeart/2005/8/layout/list1"/>
    <dgm:cxn modelId="{E09A900C-9D3B-42E0-9406-87655EF1D3D2}" type="presOf" srcId="{3FC387F8-733F-4650-929B-C5AE9C83EE0C}" destId="{6E75BE23-E928-4A8D-A9BC-1CD290D0A2B2}" srcOrd="0" destOrd="0" presId="urn:microsoft.com/office/officeart/2005/8/layout/list1"/>
    <dgm:cxn modelId="{1EAB3914-AF37-43B7-A74D-13EFB4E844BE}" type="presOf" srcId="{F0412F0D-3435-4E92-B0E3-90AFF676FC72}" destId="{6E75BE23-E928-4A8D-A9BC-1CD290D0A2B2}" srcOrd="0" destOrd="4" presId="urn:microsoft.com/office/officeart/2005/8/layout/list1"/>
    <dgm:cxn modelId="{1C3C4B20-A08C-4E43-8313-EE96465E6584}" srcId="{906E6A55-6536-44D4-B2B3-60FEC6367F25}" destId="{4112495F-0165-43B4-A326-3F1B6CE4CF61}" srcOrd="3" destOrd="0" parTransId="{7D6DAE20-7D16-4EAA-98D5-ED3F210CAD3F}" sibTransId="{6B11FDE0-493D-4F50-ABD3-FD9511FBC641}"/>
    <dgm:cxn modelId="{A0451327-7A85-4AE7-AF22-2B2049FA7C6E}" type="presOf" srcId="{2EC2619A-44E4-48B1-992E-A5A3DA93F016}" destId="{6E75BE23-E928-4A8D-A9BC-1CD290D0A2B2}" srcOrd="0" destOrd="1" presId="urn:microsoft.com/office/officeart/2005/8/layout/list1"/>
    <dgm:cxn modelId="{DC57F431-F458-4F12-A63E-8EC3DD390B98}" srcId="{9EBA827D-D668-469A-B5D8-CAF855821986}" destId="{3C79895F-5990-484A-A137-8151A835BEEF}" srcOrd="4" destOrd="0" parTransId="{92D1A6CF-7DDD-4336-B41F-65E0E537F3C4}" sibTransId="{F1944472-E6F2-4E92-AF8C-CBC6DAAA334F}"/>
    <dgm:cxn modelId="{322D0A37-3F9F-435F-ADEC-E1F5396D569B}" srcId="{9EBA827D-D668-469A-B5D8-CAF855821986}" destId="{5E4D6931-AF8A-42A2-B02C-425D2D034CE4}" srcOrd="5" destOrd="0" parTransId="{E1D2577F-7298-4BB6-9651-3FF50185EBE0}" sibTransId="{32F3BBFF-9BA7-482E-AEF0-5B44C7231E81}"/>
    <dgm:cxn modelId="{B5099538-6DB7-4F61-9BB7-C65FCB5050D7}" srcId="{906E6A55-6536-44D4-B2B3-60FEC6367F25}" destId="{5ED681C3-BAF6-48DB-A9F8-5E71422D7969}" srcOrd="7" destOrd="0" parTransId="{6A54229D-AE45-4516-A3E8-B223EEB714EB}" sibTransId="{537D1A8F-AA99-4D69-9C50-C62A8101D673}"/>
    <dgm:cxn modelId="{3FCA733E-EAA9-454E-8E21-C6C5FC12C3F7}" type="presOf" srcId="{5E4D6931-AF8A-42A2-B02C-425D2D034CE4}" destId="{7C7483BB-5ED8-40A2-B22A-5B62132FCFD2}" srcOrd="0" destOrd="5" presId="urn:microsoft.com/office/officeart/2005/8/layout/list1"/>
    <dgm:cxn modelId="{45797341-8A86-47BA-B0A1-C1B02B0F8B97}" srcId="{B0A3C049-E7D2-47E0-96EB-79D8E6BC9428}" destId="{53850950-F286-45CF-BA79-5213E09A150D}" srcOrd="4" destOrd="0" parTransId="{D9AE1233-A55F-4727-B2F8-8A98D0588011}" sibTransId="{BA10458C-B67B-4A63-AD2C-13E71E0BF2FA}"/>
    <dgm:cxn modelId="{D6E75463-9934-4B59-82E0-DE1D8F58C267}" srcId="{7AA497C7-1905-4F44-A2FD-71564C6788E7}" destId="{906E6A55-6536-44D4-B2B3-60FEC6367F25}" srcOrd="1" destOrd="0" parTransId="{01BD4ABF-8814-4DE1-9FA1-087A8A43A13A}" sibTransId="{4390F4B3-8B57-42CA-8044-D7C2B623CA06}"/>
    <dgm:cxn modelId="{F4E2A845-D962-4FC7-A709-18207ADFE457}" type="presOf" srcId="{53850950-F286-45CF-BA79-5213E09A150D}" destId="{5656E000-DE3E-483F-8213-44AB7638CC98}" srcOrd="0" destOrd="4" presId="urn:microsoft.com/office/officeart/2005/8/layout/list1"/>
    <dgm:cxn modelId="{D8277B66-3538-4F35-8414-CCB2FA0C031A}" srcId="{9EBA827D-D668-469A-B5D8-CAF855821986}" destId="{29494F5A-AB00-4047-9250-5B07965BBA4A}" srcOrd="1" destOrd="0" parTransId="{D548FE4B-9139-4AD5-BE1F-4E5065E8D881}" sibTransId="{18FC4917-F771-44BA-AC8D-CE22BACF12AE}"/>
    <dgm:cxn modelId="{D2CD8A67-83D3-492F-B867-6CE3560E77CC}" srcId="{906E6A55-6536-44D4-B2B3-60FEC6367F25}" destId="{EA90EDE6-09D0-4A41-AD7F-1E718894C986}" srcOrd="6" destOrd="0" parTransId="{A7DB9E97-91AC-4DFA-A405-5D8B625EDAA8}" sibTransId="{53524E3D-27C7-4117-B46F-C103E1112BD3}"/>
    <dgm:cxn modelId="{AF419F67-948A-42DC-8830-5C7808FBEE23}" type="presOf" srcId="{EA90EDE6-09D0-4A41-AD7F-1E718894C986}" destId="{6E75BE23-E928-4A8D-A9BC-1CD290D0A2B2}" srcOrd="0" destOrd="6" presId="urn:microsoft.com/office/officeart/2005/8/layout/list1"/>
    <dgm:cxn modelId="{C3899F47-2866-4C4B-8297-1A44EAE7E2D3}" type="presOf" srcId="{B0A3C049-E7D2-47E0-96EB-79D8E6BC9428}" destId="{E171B225-A972-4706-9DBD-6F1B92AAA60F}" srcOrd="0" destOrd="0" presId="urn:microsoft.com/office/officeart/2005/8/layout/list1"/>
    <dgm:cxn modelId="{3541AE68-0662-4A8C-BB8F-2582CBD70942}" type="presOf" srcId="{8858E04D-6240-4388-B812-A163580C332F}" destId="{7C7483BB-5ED8-40A2-B22A-5B62132FCFD2}" srcOrd="0" destOrd="2" presId="urn:microsoft.com/office/officeart/2005/8/layout/list1"/>
    <dgm:cxn modelId="{B1937069-A12E-4420-A0C6-AF6383750759}" type="presOf" srcId="{B16B9C93-CBB7-4D5F-BE6E-7A720A7EEA30}" destId="{6E75BE23-E928-4A8D-A9BC-1CD290D0A2B2}" srcOrd="0" destOrd="9" presId="urn:microsoft.com/office/officeart/2005/8/layout/list1"/>
    <dgm:cxn modelId="{1A9B9269-1A5B-4FF3-9657-BD0D4F2D4BC3}" type="presOf" srcId="{42758427-29AF-41A6-A0C0-B1E579D14236}" destId="{5656E000-DE3E-483F-8213-44AB7638CC98}" srcOrd="0" destOrd="0" presId="urn:microsoft.com/office/officeart/2005/8/layout/list1"/>
    <dgm:cxn modelId="{24674373-C802-4BF6-A70C-5E4C7CB4D520}" type="presOf" srcId="{906E6A55-6536-44D4-B2B3-60FEC6367F25}" destId="{F54E809A-C9AD-4893-95FB-2614467DA9DD}" srcOrd="1" destOrd="0" presId="urn:microsoft.com/office/officeart/2005/8/layout/list1"/>
    <dgm:cxn modelId="{FEC3F253-8929-4190-8DB9-C7FF43E8C283}" type="presOf" srcId="{853F2C50-FFD9-48A8-86BF-AD5CDB52CDC7}" destId="{5656E000-DE3E-483F-8213-44AB7638CC98}" srcOrd="0" destOrd="3" presId="urn:microsoft.com/office/officeart/2005/8/layout/list1"/>
    <dgm:cxn modelId="{40A5DC54-DB09-4537-892A-96E143DFF05E}" srcId="{9EBA827D-D668-469A-B5D8-CAF855821986}" destId="{0D9433DC-FD12-4FD3-A705-ED6FFC93CFF3}" srcOrd="7" destOrd="0" parTransId="{3AC4F690-33BF-4B38-82FB-479FBE44D25B}" sibTransId="{BD644D3C-5D4A-478D-A28D-2BDC358BA4DE}"/>
    <dgm:cxn modelId="{736B8075-86B8-4B5B-9328-3BD1344753D9}" type="presOf" srcId="{8420063D-5F61-44DA-BACA-F727A2320C19}" destId="{7C7483BB-5ED8-40A2-B22A-5B62132FCFD2}" srcOrd="0" destOrd="8" presId="urn:microsoft.com/office/officeart/2005/8/layout/list1"/>
    <dgm:cxn modelId="{2C070B76-DC1B-41A5-BE0B-C629BDE49B86}" srcId="{906E6A55-6536-44D4-B2B3-60FEC6367F25}" destId="{B16B9C93-CBB7-4D5F-BE6E-7A720A7EEA30}" srcOrd="9" destOrd="0" parTransId="{D1C2DB0E-C4E2-4433-8312-21936E02CED7}" sibTransId="{DA4E2C8D-64A7-4D1C-B689-64969BB3A5C5}"/>
    <dgm:cxn modelId="{F7DBE376-377A-4D8F-BF4E-D17774BE8A52}" srcId="{9EBA827D-D668-469A-B5D8-CAF855821986}" destId="{EA1ED4B9-786A-424F-BD7C-8C3EE64DF4BB}" srcOrd="0" destOrd="0" parTransId="{2B527D47-6712-4468-9D0D-F47BBF9F7177}" sibTransId="{25E8449F-5857-4815-99A4-46A74F1CFA84}"/>
    <dgm:cxn modelId="{B49BD95A-B40A-4E02-AA7F-02B2B46F9F0B}" srcId="{9EBA827D-D668-469A-B5D8-CAF855821986}" destId="{2DC74599-C94F-448A-9BC9-58A487728A79}" srcOrd="11" destOrd="0" parTransId="{CDF5217C-8B47-4CE5-A43D-BD6A1F1301F3}" sibTransId="{A820A194-1D48-41C3-879C-09A9554B6604}"/>
    <dgm:cxn modelId="{5830D984-7AF9-4343-85CD-33C250EBE8C7}" type="presOf" srcId="{EA1ED4B9-786A-424F-BD7C-8C3EE64DF4BB}" destId="{7C7483BB-5ED8-40A2-B22A-5B62132FCFD2}" srcOrd="0" destOrd="0" presId="urn:microsoft.com/office/officeart/2005/8/layout/list1"/>
    <dgm:cxn modelId="{44537289-4040-45E9-838C-F05D4AACC1B8}" srcId="{906E6A55-6536-44D4-B2B3-60FEC6367F25}" destId="{2EC2619A-44E4-48B1-992E-A5A3DA93F016}" srcOrd="1" destOrd="0" parTransId="{01047297-3037-4476-9E5A-2EA7411F7774}" sibTransId="{CF672B8D-C947-4915-B0AE-9C3D62430668}"/>
    <dgm:cxn modelId="{E0F4D092-5A7C-4135-B22C-8F07D9C94B9E}" srcId="{9EBA827D-D668-469A-B5D8-CAF855821986}" destId="{8858E04D-6240-4388-B812-A163580C332F}" srcOrd="2" destOrd="0" parTransId="{FB198722-99C5-4CA8-BA63-A022B38835FF}" sibTransId="{54F2ECCE-CEE9-49AA-9618-7E118A6322E9}"/>
    <dgm:cxn modelId="{1F6D1893-D145-4CA3-9676-D6B994A96F64}" srcId="{B0A3C049-E7D2-47E0-96EB-79D8E6BC9428}" destId="{4DB917F1-3F58-4474-BDFB-D56531B94147}" srcOrd="1" destOrd="0" parTransId="{F3C9BB5F-EE1B-486D-998D-78F4E2A4886F}" sibTransId="{EEA0BAA3-94EC-4ECF-B443-F947D907A5B2}"/>
    <dgm:cxn modelId="{92807096-A774-4558-9A98-48C2E76944F6}" type="presOf" srcId="{A1B3C311-F9BC-431C-8D04-40C6DF5EB89E}" destId="{7C7483BB-5ED8-40A2-B22A-5B62132FCFD2}" srcOrd="0" destOrd="10" presId="urn:microsoft.com/office/officeart/2005/8/layout/list1"/>
    <dgm:cxn modelId="{9C99EA9A-4074-48F2-832E-97D37D8A1EBF}" type="presOf" srcId="{DDE3E4B9-00AB-4074-BBA0-B6B9A51F2487}" destId="{7C7483BB-5ED8-40A2-B22A-5B62132FCFD2}" srcOrd="0" destOrd="6" presId="urn:microsoft.com/office/officeart/2005/8/layout/list1"/>
    <dgm:cxn modelId="{4929B29B-A4C7-4F3F-8D05-B0830884C5E7}" type="presOf" srcId="{CA10B913-777F-4754-BD2F-1112C8B7A543}" destId="{7C7483BB-5ED8-40A2-B22A-5B62132FCFD2}" srcOrd="0" destOrd="3" presId="urn:microsoft.com/office/officeart/2005/8/layout/list1"/>
    <dgm:cxn modelId="{88F64A9F-2364-4AEA-B768-FD8C674D9AFD}" srcId="{906E6A55-6536-44D4-B2B3-60FEC6367F25}" destId="{FD195850-5C4E-4C11-BDFD-D6FA51DD17DA}" srcOrd="2" destOrd="0" parTransId="{2CC30E0E-D685-4334-9FE4-FF89140E7026}" sibTransId="{16F2DD03-4AA9-4AEA-BD3B-92CEDE71F47C}"/>
    <dgm:cxn modelId="{21A1B1A2-D2D2-44F4-9DD4-9D8361660B25}" type="presOf" srcId="{FD195850-5C4E-4C11-BDFD-D6FA51DD17DA}" destId="{6E75BE23-E928-4A8D-A9BC-1CD290D0A2B2}" srcOrd="0" destOrd="2" presId="urn:microsoft.com/office/officeart/2005/8/layout/list1"/>
    <dgm:cxn modelId="{7B4418A5-E272-4A7E-8E41-25CC6C013873}" type="presOf" srcId="{AE4852A0-D17A-4303-8B5F-4858396FF700}" destId="{6E75BE23-E928-4A8D-A9BC-1CD290D0A2B2}" srcOrd="0" destOrd="8" presId="urn:microsoft.com/office/officeart/2005/8/layout/list1"/>
    <dgm:cxn modelId="{E68807A9-F429-4EAA-9557-954BDA5FB4E6}" srcId="{9EBA827D-D668-469A-B5D8-CAF855821986}" destId="{DDE3E4B9-00AB-4074-BBA0-B6B9A51F2487}" srcOrd="6" destOrd="0" parTransId="{52345DD6-0D8D-4CB3-9BAA-D88069C0DD21}" sibTransId="{4359CC6A-A981-43ED-8E2A-639BECEDA980}"/>
    <dgm:cxn modelId="{2D17A0AC-B214-455D-9D30-E73F89657369}" srcId="{9EBA827D-D668-469A-B5D8-CAF855821986}" destId="{8420063D-5F61-44DA-BACA-F727A2320C19}" srcOrd="8" destOrd="0" parTransId="{5AA0B8D0-0DB5-4FF8-A505-7E9ED1085BC6}" sibTransId="{F6DC885F-0668-4B4F-AB5F-827E65AEB373}"/>
    <dgm:cxn modelId="{AA16FAAC-79AE-4079-A3D9-ECA664F7053D}" srcId="{7AA497C7-1905-4F44-A2FD-71564C6788E7}" destId="{B0A3C049-E7D2-47E0-96EB-79D8E6BC9428}" srcOrd="2" destOrd="0" parTransId="{E94E5B45-A213-47D5-B4CD-D34FA2FE96BE}" sibTransId="{02FEF901-E773-445B-89DC-04FB889C6CF6}"/>
    <dgm:cxn modelId="{0AAA5CAE-F6D8-4DD0-B5C4-5DF4FA2A15CC}" type="presOf" srcId="{5ED681C3-BAF6-48DB-A9F8-5E71422D7969}" destId="{6E75BE23-E928-4A8D-A9BC-1CD290D0A2B2}" srcOrd="0" destOrd="7" presId="urn:microsoft.com/office/officeart/2005/8/layout/list1"/>
    <dgm:cxn modelId="{C9BC5FB8-DE35-4787-857B-C2CC7BBE95B8}" type="presOf" srcId="{00F400F1-A1A7-4AC9-8651-166392054CDB}" destId="{5656E000-DE3E-483F-8213-44AB7638CC98}" srcOrd="0" destOrd="2" presId="urn:microsoft.com/office/officeart/2005/8/layout/list1"/>
    <dgm:cxn modelId="{BAFC33BB-5F50-49A7-8BAB-A1697B4DE57A}" srcId="{906E6A55-6536-44D4-B2B3-60FEC6367F25}" destId="{6531B7D6-09E2-49DD-931E-F2ADD2F73952}" srcOrd="5" destOrd="0" parTransId="{81C195F1-34EE-4246-BD10-10E88CDB7CAE}" sibTransId="{95A59CB5-ADF9-4B5E-B023-F29EFF90EB35}"/>
    <dgm:cxn modelId="{9060F8BC-C513-4946-BEF3-FAF840E421FF}" type="presOf" srcId="{7AA497C7-1905-4F44-A2FD-71564C6788E7}" destId="{C7568508-A123-402C-B6E5-BE4B9762FBEE}" srcOrd="0" destOrd="0" presId="urn:microsoft.com/office/officeart/2005/8/layout/list1"/>
    <dgm:cxn modelId="{B523C2C2-BFC4-47F2-B83F-8CDA8DD32942}" srcId="{906E6A55-6536-44D4-B2B3-60FEC6367F25}" destId="{3FC387F8-733F-4650-929B-C5AE9C83EE0C}" srcOrd="0" destOrd="0" parTransId="{98B415AA-E4AB-45BA-9D48-454CE013D6F7}" sibTransId="{982861C6-A126-41CB-9598-A55298ED6C86}"/>
    <dgm:cxn modelId="{E217F4C5-23BE-4F2C-894D-449B6F501D32}" type="presOf" srcId="{B8C65F2F-9C55-4517-85E0-8E89F03A8D24}" destId="{7C7483BB-5ED8-40A2-B22A-5B62132FCFD2}" srcOrd="0" destOrd="9" presId="urn:microsoft.com/office/officeart/2005/8/layout/list1"/>
    <dgm:cxn modelId="{633F0CC9-B85A-48C6-8C3D-2B1C50655758}" type="presOf" srcId="{0D9433DC-FD12-4FD3-A705-ED6FFC93CFF3}" destId="{7C7483BB-5ED8-40A2-B22A-5B62132FCFD2}" srcOrd="0" destOrd="7" presId="urn:microsoft.com/office/officeart/2005/8/layout/list1"/>
    <dgm:cxn modelId="{AD504FC9-9EA4-4C14-BB90-F8A1FC1694BF}" type="presOf" srcId="{6531B7D6-09E2-49DD-931E-F2ADD2F73952}" destId="{6E75BE23-E928-4A8D-A9BC-1CD290D0A2B2}" srcOrd="0" destOrd="5" presId="urn:microsoft.com/office/officeart/2005/8/layout/list1"/>
    <dgm:cxn modelId="{9AB6F5CB-59F3-450B-B5CB-5A4EA0313FD8}" type="presOf" srcId="{2DC74599-C94F-448A-9BC9-58A487728A79}" destId="{7C7483BB-5ED8-40A2-B22A-5B62132FCFD2}" srcOrd="0" destOrd="11" presId="urn:microsoft.com/office/officeart/2005/8/layout/list1"/>
    <dgm:cxn modelId="{402B4ED0-36CC-4776-BD20-B15610AFE87C}" srcId="{9EBA827D-D668-469A-B5D8-CAF855821986}" destId="{CA10B913-777F-4754-BD2F-1112C8B7A543}" srcOrd="3" destOrd="0" parTransId="{1EDCB273-04D4-4217-85EC-67386AEFB355}" sibTransId="{97A374AB-97F2-40B6-8EE0-ECC4E6C70648}"/>
    <dgm:cxn modelId="{80B84BD1-D247-4A13-BDBF-5FD14713F449}" type="presOf" srcId="{4DB917F1-3F58-4474-BDFB-D56531B94147}" destId="{5656E000-DE3E-483F-8213-44AB7638CC98}" srcOrd="0" destOrd="1" presId="urn:microsoft.com/office/officeart/2005/8/layout/list1"/>
    <dgm:cxn modelId="{A88644DD-E936-4531-A011-22577B6BA408}" type="presOf" srcId="{9EBA827D-D668-469A-B5D8-CAF855821986}" destId="{320C46A1-16B9-4AB8-BFE3-DC0053663BD7}" srcOrd="1" destOrd="0" presId="urn:microsoft.com/office/officeart/2005/8/layout/list1"/>
    <dgm:cxn modelId="{2EC8BAE0-EBD0-431F-B600-95C8A39D3A53}" type="presOf" srcId="{9EBA827D-D668-469A-B5D8-CAF855821986}" destId="{C6721B28-3ABF-4161-95DB-D004B4C0E8EA}" srcOrd="0" destOrd="0" presId="urn:microsoft.com/office/officeart/2005/8/layout/list1"/>
    <dgm:cxn modelId="{0F7E46E1-C813-4DB6-9E59-BCACB6A6B9FB}" srcId="{B0A3C049-E7D2-47E0-96EB-79D8E6BC9428}" destId="{42758427-29AF-41A6-A0C0-B1E579D14236}" srcOrd="0" destOrd="0" parTransId="{FAF29DFF-DF6E-46D7-89FD-1E4325312DA5}" sibTransId="{495E6296-CF2C-4F4A-AF30-51FC7711B2D1}"/>
    <dgm:cxn modelId="{5BA85DE7-5972-409B-842C-30DD9559AD9C}" srcId="{906E6A55-6536-44D4-B2B3-60FEC6367F25}" destId="{AE4852A0-D17A-4303-8B5F-4858396FF700}" srcOrd="8" destOrd="0" parTransId="{84C00686-64AE-4E9A-89FB-40C45A23D922}" sibTransId="{76CBC401-4DC8-4B3D-8CEE-8E93B59C0154}"/>
    <dgm:cxn modelId="{622523F1-F0C5-471E-9991-C574E80921C0}" srcId="{7AA497C7-1905-4F44-A2FD-71564C6788E7}" destId="{9EBA827D-D668-469A-B5D8-CAF855821986}" srcOrd="0" destOrd="0" parTransId="{162C0D77-FE44-4D21-BD7F-AE759124ACA0}" sibTransId="{3361F718-FE7A-49D1-A591-B674DCB5A5BD}"/>
    <dgm:cxn modelId="{EE6D19F8-A205-475C-BF9B-F6973A297F7C}" srcId="{9EBA827D-D668-469A-B5D8-CAF855821986}" destId="{A1B3C311-F9BC-431C-8D04-40C6DF5EB89E}" srcOrd="10" destOrd="0" parTransId="{857A54BF-4EE3-4FD6-955D-886D0F02E090}" sibTransId="{AA031870-AFED-4F87-8EB4-193229644454}"/>
    <dgm:cxn modelId="{4E0F6DFB-1663-4CB2-B116-5270C993512A}" type="presOf" srcId="{3C79895F-5990-484A-A137-8151A835BEEF}" destId="{7C7483BB-5ED8-40A2-B22A-5B62132FCFD2}" srcOrd="0" destOrd="4" presId="urn:microsoft.com/office/officeart/2005/8/layout/list1"/>
    <dgm:cxn modelId="{2ECA4FFD-BF0B-4C41-B5F0-1982A5DD9A59}" type="presOf" srcId="{B0A3C049-E7D2-47E0-96EB-79D8E6BC9428}" destId="{29A498AB-5660-42D0-968F-6AED228066EC}" srcOrd="1" destOrd="0" presId="urn:microsoft.com/office/officeart/2005/8/layout/list1"/>
    <dgm:cxn modelId="{ABDC42FE-FF90-44A3-86FC-575213ED965D}" srcId="{906E6A55-6536-44D4-B2B3-60FEC6367F25}" destId="{F0412F0D-3435-4E92-B0E3-90AFF676FC72}" srcOrd="4" destOrd="0" parTransId="{976ED7E7-D28D-48FB-AE09-39784BA723EB}" sibTransId="{6F95CA7E-DE1C-4153-A2B5-2CE1AC4CBAD6}"/>
    <dgm:cxn modelId="{7FBE0894-4481-4E1B-A024-E1772D2F5F7F}" type="presParOf" srcId="{C7568508-A123-402C-B6E5-BE4B9762FBEE}" destId="{2B726364-B311-40D1-B4D6-B449B6FCA2B8}" srcOrd="0" destOrd="0" presId="urn:microsoft.com/office/officeart/2005/8/layout/list1"/>
    <dgm:cxn modelId="{BF17FC9C-40D6-41EF-84D0-90858C7EF37B}" type="presParOf" srcId="{2B726364-B311-40D1-B4D6-B449B6FCA2B8}" destId="{C6721B28-3ABF-4161-95DB-D004B4C0E8EA}" srcOrd="0" destOrd="0" presId="urn:microsoft.com/office/officeart/2005/8/layout/list1"/>
    <dgm:cxn modelId="{9580E1F2-BE76-443C-ADE1-7D45F3917D22}" type="presParOf" srcId="{2B726364-B311-40D1-B4D6-B449B6FCA2B8}" destId="{320C46A1-16B9-4AB8-BFE3-DC0053663BD7}" srcOrd="1" destOrd="0" presId="urn:microsoft.com/office/officeart/2005/8/layout/list1"/>
    <dgm:cxn modelId="{1E22E3A0-6270-45BF-B69E-BAA8DA2AFFEF}" type="presParOf" srcId="{C7568508-A123-402C-B6E5-BE4B9762FBEE}" destId="{74D16253-A01C-4BD8-A5D0-F80ED6E7CB6F}" srcOrd="1" destOrd="0" presId="urn:microsoft.com/office/officeart/2005/8/layout/list1"/>
    <dgm:cxn modelId="{46BC34E8-767F-4A37-BDCE-6C999B520491}" type="presParOf" srcId="{C7568508-A123-402C-B6E5-BE4B9762FBEE}" destId="{7C7483BB-5ED8-40A2-B22A-5B62132FCFD2}" srcOrd="2" destOrd="0" presId="urn:microsoft.com/office/officeart/2005/8/layout/list1"/>
    <dgm:cxn modelId="{12D9221E-9490-450D-A84A-A82ABD8EC8D4}" type="presParOf" srcId="{C7568508-A123-402C-B6E5-BE4B9762FBEE}" destId="{09CAFF45-07A1-4719-98A7-E26D7EED3203}" srcOrd="3" destOrd="0" presId="urn:microsoft.com/office/officeart/2005/8/layout/list1"/>
    <dgm:cxn modelId="{B0D923C0-3345-48BD-9415-6FAA586E0A51}" type="presParOf" srcId="{C7568508-A123-402C-B6E5-BE4B9762FBEE}" destId="{A158274F-0B30-44F5-8DBB-242760233175}" srcOrd="4" destOrd="0" presId="urn:microsoft.com/office/officeart/2005/8/layout/list1"/>
    <dgm:cxn modelId="{5F5EACA9-682C-45CA-9DB9-898ABDC2CDD0}" type="presParOf" srcId="{A158274F-0B30-44F5-8DBB-242760233175}" destId="{E8457E5C-8598-451C-827A-74874040C8CE}" srcOrd="0" destOrd="0" presId="urn:microsoft.com/office/officeart/2005/8/layout/list1"/>
    <dgm:cxn modelId="{E748BE68-B755-491B-9ADE-9E8DEDF9CE23}" type="presParOf" srcId="{A158274F-0B30-44F5-8DBB-242760233175}" destId="{F54E809A-C9AD-4893-95FB-2614467DA9DD}" srcOrd="1" destOrd="0" presId="urn:microsoft.com/office/officeart/2005/8/layout/list1"/>
    <dgm:cxn modelId="{3BEE8FA3-9919-4806-9F30-673ED1A05132}" type="presParOf" srcId="{C7568508-A123-402C-B6E5-BE4B9762FBEE}" destId="{E7ADB196-6B57-4BF8-879A-F2210DFDB906}" srcOrd="5" destOrd="0" presId="urn:microsoft.com/office/officeart/2005/8/layout/list1"/>
    <dgm:cxn modelId="{525AE38A-32A6-44D7-A9CD-3522F1FBF389}" type="presParOf" srcId="{C7568508-A123-402C-B6E5-BE4B9762FBEE}" destId="{6E75BE23-E928-4A8D-A9BC-1CD290D0A2B2}" srcOrd="6" destOrd="0" presId="urn:microsoft.com/office/officeart/2005/8/layout/list1"/>
    <dgm:cxn modelId="{6BABFDD2-249E-487C-B1F2-16BA342F033E}" type="presParOf" srcId="{C7568508-A123-402C-B6E5-BE4B9762FBEE}" destId="{55B237AC-CD0E-400B-98A1-5974932CDAAA}" srcOrd="7" destOrd="0" presId="urn:microsoft.com/office/officeart/2005/8/layout/list1"/>
    <dgm:cxn modelId="{2CDB269D-A900-4B64-8998-B5DE45D18A14}" type="presParOf" srcId="{C7568508-A123-402C-B6E5-BE4B9762FBEE}" destId="{DE749665-4CC0-4FF2-9A66-82D3583AC973}" srcOrd="8" destOrd="0" presId="urn:microsoft.com/office/officeart/2005/8/layout/list1"/>
    <dgm:cxn modelId="{E8887513-B22C-4D80-8633-9242E0D55B5A}" type="presParOf" srcId="{DE749665-4CC0-4FF2-9A66-82D3583AC973}" destId="{E171B225-A972-4706-9DBD-6F1B92AAA60F}" srcOrd="0" destOrd="0" presId="urn:microsoft.com/office/officeart/2005/8/layout/list1"/>
    <dgm:cxn modelId="{221D8260-2754-4B0D-93B5-389760DB06DA}" type="presParOf" srcId="{DE749665-4CC0-4FF2-9A66-82D3583AC973}" destId="{29A498AB-5660-42D0-968F-6AED228066EC}" srcOrd="1" destOrd="0" presId="urn:microsoft.com/office/officeart/2005/8/layout/list1"/>
    <dgm:cxn modelId="{2DF6613C-681F-4707-96C7-209903354A67}" type="presParOf" srcId="{C7568508-A123-402C-B6E5-BE4B9762FBEE}" destId="{82D65FC3-A535-48CC-9660-F78DA372D91B}" srcOrd="9" destOrd="0" presId="urn:microsoft.com/office/officeart/2005/8/layout/list1"/>
    <dgm:cxn modelId="{F3EA10E7-68D6-4BF2-82BD-3C94C1C2F060}" type="presParOf" srcId="{C7568508-A123-402C-B6E5-BE4B9762FBEE}" destId="{5656E000-DE3E-483F-8213-44AB7638CC9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A497C7-1905-4F44-A2FD-71564C6788E7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A1ED4B9-786A-424F-BD7C-8C3EE64DF4BB}">
      <dgm:prSet/>
      <dgm:spPr/>
      <dgm:t>
        <a:bodyPr/>
        <a:lstStyle/>
        <a:p>
          <a:r>
            <a:rPr lang="en-US" dirty="0"/>
            <a:t>Source Control:</a:t>
          </a:r>
        </a:p>
      </dgm:t>
    </dgm:pt>
    <dgm:pt modelId="{2B527D47-6712-4468-9D0D-F47BBF9F7177}" type="parTrans" cxnId="{F7DBE376-377A-4D8F-BF4E-D17774BE8A52}">
      <dgm:prSet/>
      <dgm:spPr/>
      <dgm:t>
        <a:bodyPr/>
        <a:lstStyle/>
        <a:p>
          <a:endParaRPr lang="en-US"/>
        </a:p>
      </dgm:t>
    </dgm:pt>
    <dgm:pt modelId="{25E8449F-5857-4815-99A4-46A74F1CFA84}" type="sibTrans" cxnId="{F7DBE376-377A-4D8F-BF4E-D17774BE8A52}">
      <dgm:prSet/>
      <dgm:spPr/>
      <dgm:t>
        <a:bodyPr/>
        <a:lstStyle/>
        <a:p>
          <a:endParaRPr lang="en-US"/>
        </a:p>
      </dgm:t>
    </dgm:pt>
    <dgm:pt modelId="{3FC387F8-733F-4650-929B-C5AE9C83EE0C}">
      <dgm:prSet/>
      <dgm:spPr/>
      <dgm:t>
        <a:bodyPr/>
        <a:lstStyle/>
        <a:p>
          <a:r>
            <a:rPr lang="en-US" dirty="0"/>
            <a:t>Git basics</a:t>
          </a:r>
        </a:p>
      </dgm:t>
    </dgm:pt>
    <dgm:pt modelId="{98B415AA-E4AB-45BA-9D48-454CE013D6F7}" type="parTrans" cxnId="{B523C2C2-BFC4-47F2-B83F-8CDA8DD32942}">
      <dgm:prSet/>
      <dgm:spPr/>
      <dgm:t>
        <a:bodyPr/>
        <a:lstStyle/>
        <a:p>
          <a:endParaRPr lang="en-US"/>
        </a:p>
      </dgm:t>
    </dgm:pt>
    <dgm:pt modelId="{982861C6-A126-41CB-9598-A55298ED6C86}" type="sibTrans" cxnId="{B523C2C2-BFC4-47F2-B83F-8CDA8DD32942}">
      <dgm:prSet/>
      <dgm:spPr/>
      <dgm:t>
        <a:bodyPr/>
        <a:lstStyle/>
        <a:p>
          <a:endParaRPr lang="en-US"/>
        </a:p>
      </dgm:t>
    </dgm:pt>
    <dgm:pt modelId="{3988DF22-17D3-4870-88AC-AF8DB00F7462}">
      <dgm:prSet/>
      <dgm:spPr/>
      <dgm:t>
        <a:bodyPr/>
        <a:lstStyle/>
        <a:p>
          <a:r>
            <a:rPr lang="en-US" dirty="0"/>
            <a:t>GitHub basics</a:t>
          </a:r>
        </a:p>
      </dgm:t>
    </dgm:pt>
    <dgm:pt modelId="{1F95135E-277E-414D-9475-EBCAAB0E1F20}" type="parTrans" cxnId="{3EC26DED-8A51-4982-AFC0-5F41BCC96F7A}">
      <dgm:prSet/>
      <dgm:spPr/>
    </dgm:pt>
    <dgm:pt modelId="{AFC3ADAD-EF87-4018-9917-F4A64B8D1229}" type="sibTrans" cxnId="{3EC26DED-8A51-4982-AFC0-5F41BCC96F7A}">
      <dgm:prSet/>
      <dgm:spPr/>
    </dgm:pt>
    <dgm:pt modelId="{7E14FB9B-159D-41E9-9790-17F78A2E0293}">
      <dgm:prSet/>
      <dgm:spPr/>
      <dgm:t>
        <a:bodyPr/>
        <a:lstStyle/>
        <a:p>
          <a:r>
            <a:rPr lang="en-US" dirty="0"/>
            <a:t>Assignment submission</a:t>
          </a:r>
        </a:p>
      </dgm:t>
    </dgm:pt>
    <dgm:pt modelId="{027B4C10-DA0C-4BCF-90D8-C9F3B5603289}" type="parTrans" cxnId="{B32A402F-7B8B-48F2-8603-1F4D10D9D1D1}">
      <dgm:prSet/>
      <dgm:spPr/>
    </dgm:pt>
    <dgm:pt modelId="{F99C6E4B-651C-40C9-8A46-83006722971C}" type="sibTrans" cxnId="{B32A402F-7B8B-48F2-8603-1F4D10D9D1D1}">
      <dgm:prSet/>
      <dgm:spPr/>
    </dgm:pt>
    <dgm:pt modelId="{C7568508-A123-402C-B6E5-BE4B9762FBEE}" type="pres">
      <dgm:prSet presAssocID="{7AA497C7-1905-4F44-A2FD-71564C6788E7}" presName="linear" presStyleCnt="0">
        <dgm:presLayoutVars>
          <dgm:dir/>
          <dgm:animLvl val="lvl"/>
          <dgm:resizeHandles val="exact"/>
        </dgm:presLayoutVars>
      </dgm:prSet>
      <dgm:spPr/>
    </dgm:pt>
    <dgm:pt modelId="{53838AE7-B03D-4BA6-8C32-6F55C3541DA0}" type="pres">
      <dgm:prSet presAssocID="{EA1ED4B9-786A-424F-BD7C-8C3EE64DF4BB}" presName="parentLin" presStyleCnt="0"/>
      <dgm:spPr/>
    </dgm:pt>
    <dgm:pt modelId="{62F2BA26-BA61-4F5B-BD50-AB8832C4065F}" type="pres">
      <dgm:prSet presAssocID="{EA1ED4B9-786A-424F-BD7C-8C3EE64DF4BB}" presName="parentLeftMargin" presStyleLbl="node1" presStyleIdx="0" presStyleCnt="1"/>
      <dgm:spPr/>
    </dgm:pt>
    <dgm:pt modelId="{6876DF30-88C6-4342-9FF9-903D232E05E1}" type="pres">
      <dgm:prSet presAssocID="{EA1ED4B9-786A-424F-BD7C-8C3EE64DF4B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28EEC82-56D3-4F29-A9E7-D3109CC905C9}" type="pres">
      <dgm:prSet presAssocID="{EA1ED4B9-786A-424F-BD7C-8C3EE64DF4BB}" presName="negativeSpace" presStyleCnt="0"/>
      <dgm:spPr/>
    </dgm:pt>
    <dgm:pt modelId="{2CD54FDF-CCC0-4CC8-8252-4597FF28114C}" type="pres">
      <dgm:prSet presAssocID="{EA1ED4B9-786A-424F-BD7C-8C3EE64DF4B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B32A402F-7B8B-48F2-8603-1F4D10D9D1D1}" srcId="{EA1ED4B9-786A-424F-BD7C-8C3EE64DF4BB}" destId="{7E14FB9B-159D-41E9-9790-17F78A2E0293}" srcOrd="2" destOrd="0" parTransId="{027B4C10-DA0C-4BCF-90D8-C9F3B5603289}" sibTransId="{F99C6E4B-651C-40C9-8A46-83006722971C}"/>
    <dgm:cxn modelId="{F7DBE376-377A-4D8F-BF4E-D17774BE8A52}" srcId="{7AA497C7-1905-4F44-A2FD-71564C6788E7}" destId="{EA1ED4B9-786A-424F-BD7C-8C3EE64DF4BB}" srcOrd="0" destOrd="0" parTransId="{2B527D47-6712-4468-9D0D-F47BBF9F7177}" sibTransId="{25E8449F-5857-4815-99A4-46A74F1CFA84}"/>
    <dgm:cxn modelId="{53494FA4-DEBA-4DCE-A9D4-4C4ECDC108D4}" type="presOf" srcId="{3FC387F8-733F-4650-929B-C5AE9C83EE0C}" destId="{2CD54FDF-CCC0-4CC8-8252-4597FF28114C}" srcOrd="0" destOrd="0" presId="urn:microsoft.com/office/officeart/2005/8/layout/list1"/>
    <dgm:cxn modelId="{A8826EAB-A5E1-4877-A537-08C6458524C5}" type="presOf" srcId="{7E14FB9B-159D-41E9-9790-17F78A2E0293}" destId="{2CD54FDF-CCC0-4CC8-8252-4597FF28114C}" srcOrd="0" destOrd="2" presId="urn:microsoft.com/office/officeart/2005/8/layout/list1"/>
    <dgm:cxn modelId="{9060F8BC-C513-4946-BEF3-FAF840E421FF}" type="presOf" srcId="{7AA497C7-1905-4F44-A2FD-71564C6788E7}" destId="{C7568508-A123-402C-B6E5-BE4B9762FBEE}" srcOrd="0" destOrd="0" presId="urn:microsoft.com/office/officeart/2005/8/layout/list1"/>
    <dgm:cxn modelId="{B523C2C2-BFC4-47F2-B83F-8CDA8DD32942}" srcId="{EA1ED4B9-786A-424F-BD7C-8C3EE64DF4BB}" destId="{3FC387F8-733F-4650-929B-C5AE9C83EE0C}" srcOrd="0" destOrd="0" parTransId="{98B415AA-E4AB-45BA-9D48-454CE013D6F7}" sibTransId="{982861C6-A126-41CB-9598-A55298ED6C86}"/>
    <dgm:cxn modelId="{76BBCCCC-36C8-44F7-A766-63972621386D}" type="presOf" srcId="{EA1ED4B9-786A-424F-BD7C-8C3EE64DF4BB}" destId="{6876DF30-88C6-4342-9FF9-903D232E05E1}" srcOrd="1" destOrd="0" presId="urn:microsoft.com/office/officeart/2005/8/layout/list1"/>
    <dgm:cxn modelId="{29783AD5-8142-4654-99FD-1E328D4D2222}" type="presOf" srcId="{EA1ED4B9-786A-424F-BD7C-8C3EE64DF4BB}" destId="{62F2BA26-BA61-4F5B-BD50-AB8832C4065F}" srcOrd="0" destOrd="0" presId="urn:microsoft.com/office/officeart/2005/8/layout/list1"/>
    <dgm:cxn modelId="{D4E6E4DF-6D17-47D1-BB1C-9040143779C0}" type="presOf" srcId="{3988DF22-17D3-4870-88AC-AF8DB00F7462}" destId="{2CD54FDF-CCC0-4CC8-8252-4597FF28114C}" srcOrd="0" destOrd="1" presId="urn:microsoft.com/office/officeart/2005/8/layout/list1"/>
    <dgm:cxn modelId="{3EC26DED-8A51-4982-AFC0-5F41BCC96F7A}" srcId="{EA1ED4B9-786A-424F-BD7C-8C3EE64DF4BB}" destId="{3988DF22-17D3-4870-88AC-AF8DB00F7462}" srcOrd="1" destOrd="0" parTransId="{1F95135E-277E-414D-9475-EBCAAB0E1F20}" sibTransId="{AFC3ADAD-EF87-4018-9917-F4A64B8D1229}"/>
    <dgm:cxn modelId="{CDC5750D-E7DA-4A9C-A929-E614BEEE46AD}" type="presParOf" srcId="{C7568508-A123-402C-B6E5-BE4B9762FBEE}" destId="{53838AE7-B03D-4BA6-8C32-6F55C3541DA0}" srcOrd="0" destOrd="0" presId="urn:microsoft.com/office/officeart/2005/8/layout/list1"/>
    <dgm:cxn modelId="{7EE56403-7E0C-4E23-AF13-4445BF00DF32}" type="presParOf" srcId="{53838AE7-B03D-4BA6-8C32-6F55C3541DA0}" destId="{62F2BA26-BA61-4F5B-BD50-AB8832C4065F}" srcOrd="0" destOrd="0" presId="urn:microsoft.com/office/officeart/2005/8/layout/list1"/>
    <dgm:cxn modelId="{118F2985-4071-47F2-9B39-776F9AB4DD4A}" type="presParOf" srcId="{53838AE7-B03D-4BA6-8C32-6F55C3541DA0}" destId="{6876DF30-88C6-4342-9FF9-903D232E05E1}" srcOrd="1" destOrd="0" presId="urn:microsoft.com/office/officeart/2005/8/layout/list1"/>
    <dgm:cxn modelId="{7EDC1361-B9FC-4AC5-9104-7732DE02BB94}" type="presParOf" srcId="{C7568508-A123-402C-B6E5-BE4B9762FBEE}" destId="{C28EEC82-56D3-4F29-A9E7-D3109CC905C9}" srcOrd="1" destOrd="0" presId="urn:microsoft.com/office/officeart/2005/8/layout/list1"/>
    <dgm:cxn modelId="{0093F507-D028-4058-B9BF-E2141663C008}" type="presParOf" srcId="{C7568508-A123-402C-B6E5-BE4B9762FBEE}" destId="{2CD54FDF-CCC0-4CC8-8252-4597FF28114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AA497C7-1905-4F44-A2FD-71564C6788E7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EBA827D-D668-469A-B5D8-CAF855821986}">
      <dgm:prSet/>
      <dgm:spPr/>
      <dgm:t>
        <a:bodyPr/>
        <a:lstStyle/>
        <a:p>
          <a:pPr>
            <a:defRPr b="1"/>
          </a:pPr>
          <a:r>
            <a:rPr lang="en-US" b="1" dirty="0"/>
            <a:t>UE Editor Basics (refresher)</a:t>
          </a:r>
          <a:r>
            <a:rPr lang="en-US" dirty="0"/>
            <a:t>: </a:t>
          </a:r>
        </a:p>
      </dgm:t>
    </dgm:pt>
    <dgm:pt modelId="{162C0D77-FE44-4D21-BD7F-AE759124ACA0}" type="parTrans" cxnId="{622523F1-F0C5-471E-9991-C574E80921C0}">
      <dgm:prSet/>
      <dgm:spPr/>
      <dgm:t>
        <a:bodyPr/>
        <a:lstStyle/>
        <a:p>
          <a:endParaRPr lang="en-US"/>
        </a:p>
      </dgm:t>
    </dgm:pt>
    <dgm:pt modelId="{3361F718-FE7A-49D1-A591-B674DCB5A5BD}" type="sibTrans" cxnId="{622523F1-F0C5-471E-9991-C574E80921C0}">
      <dgm:prSet/>
      <dgm:spPr/>
      <dgm:t>
        <a:bodyPr/>
        <a:lstStyle/>
        <a:p>
          <a:endParaRPr lang="en-US"/>
        </a:p>
      </dgm:t>
    </dgm:pt>
    <dgm:pt modelId="{EA1ED4B9-786A-424F-BD7C-8C3EE64DF4BB}">
      <dgm:prSet/>
      <dgm:spPr/>
      <dgm:t>
        <a:bodyPr/>
        <a:lstStyle/>
        <a:p>
          <a:r>
            <a:rPr lang="en-US" dirty="0"/>
            <a:t>Viewport control</a:t>
          </a:r>
        </a:p>
      </dgm:t>
    </dgm:pt>
    <dgm:pt modelId="{2B527D47-6712-4468-9D0D-F47BBF9F7177}" type="parTrans" cxnId="{F7DBE376-377A-4D8F-BF4E-D17774BE8A52}">
      <dgm:prSet/>
      <dgm:spPr/>
      <dgm:t>
        <a:bodyPr/>
        <a:lstStyle/>
        <a:p>
          <a:endParaRPr lang="en-US"/>
        </a:p>
      </dgm:t>
    </dgm:pt>
    <dgm:pt modelId="{25E8449F-5857-4815-99A4-46A74F1CFA84}" type="sibTrans" cxnId="{F7DBE376-377A-4D8F-BF4E-D17774BE8A52}">
      <dgm:prSet/>
      <dgm:spPr/>
      <dgm:t>
        <a:bodyPr/>
        <a:lstStyle/>
        <a:p>
          <a:endParaRPr lang="en-US"/>
        </a:p>
      </dgm:t>
    </dgm:pt>
    <dgm:pt modelId="{906E6A55-6536-44D4-B2B3-60FEC6367F25}">
      <dgm:prSet/>
      <dgm:spPr/>
      <dgm:t>
        <a:bodyPr/>
        <a:lstStyle/>
        <a:p>
          <a:pPr>
            <a:defRPr b="1"/>
          </a:pPr>
          <a:r>
            <a:rPr lang="en-US" dirty="0"/>
            <a:t>Scene Creation:</a:t>
          </a:r>
        </a:p>
      </dgm:t>
    </dgm:pt>
    <dgm:pt modelId="{01BD4ABF-8814-4DE1-9FA1-087A8A43A13A}" type="parTrans" cxnId="{D6E75463-9934-4B59-82E0-DE1D8F58C267}">
      <dgm:prSet/>
      <dgm:spPr/>
      <dgm:t>
        <a:bodyPr/>
        <a:lstStyle/>
        <a:p>
          <a:endParaRPr lang="en-US"/>
        </a:p>
      </dgm:t>
    </dgm:pt>
    <dgm:pt modelId="{4390F4B3-8B57-42CA-8044-D7C2B623CA06}" type="sibTrans" cxnId="{D6E75463-9934-4B59-82E0-DE1D8F58C267}">
      <dgm:prSet/>
      <dgm:spPr/>
      <dgm:t>
        <a:bodyPr/>
        <a:lstStyle/>
        <a:p>
          <a:endParaRPr lang="en-US"/>
        </a:p>
      </dgm:t>
    </dgm:pt>
    <dgm:pt modelId="{3FC387F8-733F-4650-929B-C5AE9C83EE0C}">
      <dgm:prSet/>
      <dgm:spPr/>
      <dgm:t>
        <a:bodyPr/>
        <a:lstStyle/>
        <a:p>
          <a:r>
            <a:rPr lang="en-US" dirty="0"/>
            <a:t>Basic environment (sky, lights, atmosphere etc.)</a:t>
          </a:r>
        </a:p>
      </dgm:t>
    </dgm:pt>
    <dgm:pt modelId="{98B415AA-E4AB-45BA-9D48-454CE013D6F7}" type="parTrans" cxnId="{B523C2C2-BFC4-47F2-B83F-8CDA8DD32942}">
      <dgm:prSet/>
      <dgm:spPr/>
      <dgm:t>
        <a:bodyPr/>
        <a:lstStyle/>
        <a:p>
          <a:endParaRPr lang="en-US"/>
        </a:p>
      </dgm:t>
    </dgm:pt>
    <dgm:pt modelId="{982861C6-A126-41CB-9598-A55298ED6C86}" type="sibTrans" cxnId="{B523C2C2-BFC4-47F2-B83F-8CDA8DD32942}">
      <dgm:prSet/>
      <dgm:spPr/>
      <dgm:t>
        <a:bodyPr/>
        <a:lstStyle/>
        <a:p>
          <a:endParaRPr lang="en-US"/>
        </a:p>
      </dgm:t>
    </dgm:pt>
    <dgm:pt modelId="{07E8862E-FD87-4A01-B759-241D72464C41}">
      <dgm:prSet/>
      <dgm:spPr/>
      <dgm:t>
        <a:bodyPr/>
        <a:lstStyle/>
        <a:p>
          <a:r>
            <a:rPr lang="en-US" dirty="0"/>
            <a:t>Outliner</a:t>
          </a:r>
        </a:p>
      </dgm:t>
    </dgm:pt>
    <dgm:pt modelId="{F787614D-A439-47D9-A231-859AC156DD1A}" type="parTrans" cxnId="{6F6D6522-7ED1-455E-975E-B90762F0B3EE}">
      <dgm:prSet/>
      <dgm:spPr/>
    </dgm:pt>
    <dgm:pt modelId="{580DF011-2EAE-4CA0-8465-4A0D2C8F7644}" type="sibTrans" cxnId="{6F6D6522-7ED1-455E-975E-B90762F0B3EE}">
      <dgm:prSet/>
      <dgm:spPr/>
    </dgm:pt>
    <dgm:pt modelId="{6D194877-47D3-447A-B2E3-5FF8CB2DF5C9}">
      <dgm:prSet/>
      <dgm:spPr/>
      <dgm:t>
        <a:bodyPr/>
        <a:lstStyle/>
        <a:p>
          <a:r>
            <a:rPr lang="en-US" dirty="0"/>
            <a:t>World/Project settings</a:t>
          </a:r>
        </a:p>
      </dgm:t>
    </dgm:pt>
    <dgm:pt modelId="{99648C9A-84A1-478E-87D5-FCC842918778}" type="parTrans" cxnId="{509F9031-8765-4207-B00F-AE2670C9B91C}">
      <dgm:prSet/>
      <dgm:spPr/>
    </dgm:pt>
    <dgm:pt modelId="{A10DBC26-E068-49EA-8100-ED3BF9639F5D}" type="sibTrans" cxnId="{509F9031-8765-4207-B00F-AE2670C9B91C}">
      <dgm:prSet/>
      <dgm:spPr/>
    </dgm:pt>
    <dgm:pt modelId="{3988DF22-17D3-4870-88AC-AF8DB00F7462}">
      <dgm:prSet/>
      <dgm:spPr/>
      <dgm:t>
        <a:bodyPr/>
        <a:lstStyle/>
        <a:p>
          <a:r>
            <a:rPr lang="en-US" dirty="0"/>
            <a:t>Blueprints refresher</a:t>
          </a:r>
        </a:p>
      </dgm:t>
    </dgm:pt>
    <dgm:pt modelId="{1F95135E-277E-414D-9475-EBCAAB0E1F20}" type="parTrans" cxnId="{3EC26DED-8A51-4982-AFC0-5F41BCC96F7A}">
      <dgm:prSet/>
      <dgm:spPr/>
    </dgm:pt>
    <dgm:pt modelId="{AFC3ADAD-EF87-4018-9917-F4A64B8D1229}" type="sibTrans" cxnId="{3EC26DED-8A51-4982-AFC0-5F41BCC96F7A}">
      <dgm:prSet/>
      <dgm:spPr/>
    </dgm:pt>
    <dgm:pt modelId="{90C457AF-1194-44F9-8E5D-20B49E6C6B86}">
      <dgm:prSet/>
      <dgm:spPr/>
      <dgm:t>
        <a:bodyPr/>
        <a:lstStyle/>
        <a:p>
          <a:r>
            <a:rPr lang="en-US" dirty="0"/>
            <a:t>BSP</a:t>
          </a:r>
        </a:p>
      </dgm:t>
    </dgm:pt>
    <dgm:pt modelId="{45F53459-9964-446B-9367-AC7D6B4F4041}" type="parTrans" cxnId="{7B1F69C4-98F9-49F5-8999-46F4DF6ACDA2}">
      <dgm:prSet/>
      <dgm:spPr/>
    </dgm:pt>
    <dgm:pt modelId="{01FF596F-4ED3-4071-BD0A-C6FC9F3E15C7}" type="sibTrans" cxnId="{7B1F69C4-98F9-49F5-8999-46F4DF6ACDA2}">
      <dgm:prSet/>
      <dgm:spPr/>
    </dgm:pt>
    <dgm:pt modelId="{64F5B6E2-D815-485D-8C94-4042D4A2D078}">
      <dgm:prSet/>
      <dgm:spPr/>
      <dgm:t>
        <a:bodyPr/>
        <a:lstStyle/>
        <a:p>
          <a:r>
            <a:rPr lang="en-US" dirty="0"/>
            <a:t>Placing Actors</a:t>
          </a:r>
        </a:p>
      </dgm:t>
    </dgm:pt>
    <dgm:pt modelId="{E144AB2D-70A2-409F-A971-47CF26C13497}" type="parTrans" cxnId="{921C4DC4-20E9-48F7-98B4-E3AB7E4BA772}">
      <dgm:prSet/>
      <dgm:spPr/>
    </dgm:pt>
    <dgm:pt modelId="{13CA934F-CA44-42BA-A253-0E2379628211}" type="sibTrans" cxnId="{921C4DC4-20E9-48F7-98B4-E3AB7E4BA772}">
      <dgm:prSet/>
      <dgm:spPr/>
    </dgm:pt>
    <dgm:pt modelId="{93055C26-905A-43B3-8F53-C46D0363F698}">
      <dgm:prSet/>
      <dgm:spPr/>
      <dgm:t>
        <a:bodyPr/>
        <a:lstStyle/>
        <a:p>
          <a:r>
            <a:rPr lang="en-US" dirty="0"/>
            <a:t>Content Drawer</a:t>
          </a:r>
        </a:p>
      </dgm:t>
    </dgm:pt>
    <dgm:pt modelId="{FCBE9172-92FB-4849-ACB2-3C004789B29E}" type="parTrans" cxnId="{421BF0F6-0CEF-4441-BA68-7F52F420215B}">
      <dgm:prSet/>
      <dgm:spPr/>
    </dgm:pt>
    <dgm:pt modelId="{0BA4C658-40E4-4637-9702-E54E41E16981}" type="sibTrans" cxnId="{421BF0F6-0CEF-4441-BA68-7F52F420215B}">
      <dgm:prSet/>
      <dgm:spPr/>
    </dgm:pt>
    <dgm:pt modelId="{8BFC7ECA-80DC-46DD-AE64-20BC0EFA6233}">
      <dgm:prSet/>
      <dgm:spPr/>
      <dgm:t>
        <a:bodyPr/>
        <a:lstStyle/>
        <a:p>
          <a:r>
            <a:rPr lang="en-US" dirty="0"/>
            <a:t>Output Log</a:t>
          </a:r>
        </a:p>
      </dgm:t>
    </dgm:pt>
    <dgm:pt modelId="{1F94D236-D9E3-451D-91A1-C3FDC7633990}" type="parTrans" cxnId="{B41A0CBD-53EE-4F44-B544-8438EAC0710D}">
      <dgm:prSet/>
      <dgm:spPr/>
    </dgm:pt>
    <dgm:pt modelId="{F052DFC4-714E-4267-87F8-995159BD52C2}" type="sibTrans" cxnId="{B41A0CBD-53EE-4F44-B544-8438EAC0710D}">
      <dgm:prSet/>
      <dgm:spPr/>
    </dgm:pt>
    <dgm:pt modelId="{F1DF9179-6ACB-4FE7-9E61-A3444D7E8CA0}">
      <dgm:prSet/>
      <dgm:spPr/>
      <dgm:t>
        <a:bodyPr/>
        <a:lstStyle/>
        <a:p>
          <a:r>
            <a:rPr lang="en-US" dirty="0"/>
            <a:t>Details</a:t>
          </a:r>
        </a:p>
      </dgm:t>
    </dgm:pt>
    <dgm:pt modelId="{F22D49FE-58AB-4385-834A-0DC5F226F546}" type="parTrans" cxnId="{648E9CF3-8A02-48DB-A355-B1125FD313A5}">
      <dgm:prSet/>
      <dgm:spPr/>
    </dgm:pt>
    <dgm:pt modelId="{7B0EBFA9-422F-4180-9A7B-460944799154}" type="sibTrans" cxnId="{648E9CF3-8A02-48DB-A355-B1125FD313A5}">
      <dgm:prSet/>
      <dgm:spPr/>
    </dgm:pt>
    <dgm:pt modelId="{C7568508-A123-402C-B6E5-BE4B9762FBEE}" type="pres">
      <dgm:prSet presAssocID="{7AA497C7-1905-4F44-A2FD-71564C6788E7}" presName="linear" presStyleCnt="0">
        <dgm:presLayoutVars>
          <dgm:dir/>
          <dgm:animLvl val="lvl"/>
          <dgm:resizeHandles val="exact"/>
        </dgm:presLayoutVars>
      </dgm:prSet>
      <dgm:spPr/>
    </dgm:pt>
    <dgm:pt modelId="{2B726364-B311-40D1-B4D6-B449B6FCA2B8}" type="pres">
      <dgm:prSet presAssocID="{9EBA827D-D668-469A-B5D8-CAF855821986}" presName="parentLin" presStyleCnt="0"/>
      <dgm:spPr/>
    </dgm:pt>
    <dgm:pt modelId="{C6721B28-3ABF-4161-95DB-D004B4C0E8EA}" type="pres">
      <dgm:prSet presAssocID="{9EBA827D-D668-469A-B5D8-CAF855821986}" presName="parentLeftMargin" presStyleLbl="node1" presStyleIdx="0" presStyleCnt="2"/>
      <dgm:spPr/>
    </dgm:pt>
    <dgm:pt modelId="{320C46A1-16B9-4AB8-BFE3-DC0053663BD7}" type="pres">
      <dgm:prSet presAssocID="{9EBA827D-D668-469A-B5D8-CAF85582198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4D16253-A01C-4BD8-A5D0-F80ED6E7CB6F}" type="pres">
      <dgm:prSet presAssocID="{9EBA827D-D668-469A-B5D8-CAF855821986}" presName="negativeSpace" presStyleCnt="0"/>
      <dgm:spPr/>
    </dgm:pt>
    <dgm:pt modelId="{7C7483BB-5ED8-40A2-B22A-5B62132FCFD2}" type="pres">
      <dgm:prSet presAssocID="{9EBA827D-D668-469A-B5D8-CAF855821986}" presName="childText" presStyleLbl="conFgAcc1" presStyleIdx="0" presStyleCnt="2">
        <dgm:presLayoutVars>
          <dgm:bulletEnabled val="1"/>
        </dgm:presLayoutVars>
      </dgm:prSet>
      <dgm:spPr/>
    </dgm:pt>
    <dgm:pt modelId="{09CAFF45-07A1-4719-98A7-E26D7EED3203}" type="pres">
      <dgm:prSet presAssocID="{3361F718-FE7A-49D1-A591-B674DCB5A5BD}" presName="spaceBetweenRectangles" presStyleCnt="0"/>
      <dgm:spPr/>
    </dgm:pt>
    <dgm:pt modelId="{A158274F-0B30-44F5-8DBB-242760233175}" type="pres">
      <dgm:prSet presAssocID="{906E6A55-6536-44D4-B2B3-60FEC6367F25}" presName="parentLin" presStyleCnt="0"/>
      <dgm:spPr/>
    </dgm:pt>
    <dgm:pt modelId="{E8457E5C-8598-451C-827A-74874040C8CE}" type="pres">
      <dgm:prSet presAssocID="{906E6A55-6536-44D4-B2B3-60FEC6367F25}" presName="parentLeftMargin" presStyleLbl="node1" presStyleIdx="0" presStyleCnt="2"/>
      <dgm:spPr/>
    </dgm:pt>
    <dgm:pt modelId="{F54E809A-C9AD-4893-95FB-2614467DA9DD}" type="pres">
      <dgm:prSet presAssocID="{906E6A55-6536-44D4-B2B3-60FEC6367F2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7ADB196-6B57-4BF8-879A-F2210DFDB906}" type="pres">
      <dgm:prSet presAssocID="{906E6A55-6536-44D4-B2B3-60FEC6367F25}" presName="negativeSpace" presStyleCnt="0"/>
      <dgm:spPr/>
    </dgm:pt>
    <dgm:pt modelId="{6E75BE23-E928-4A8D-A9BC-1CD290D0A2B2}" type="pres">
      <dgm:prSet presAssocID="{906E6A55-6536-44D4-B2B3-60FEC6367F25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9330D01-C7F9-4FB7-A847-B2DCCF51587C}" type="presOf" srcId="{906E6A55-6536-44D4-B2B3-60FEC6367F25}" destId="{E8457E5C-8598-451C-827A-74874040C8CE}" srcOrd="0" destOrd="0" presId="urn:microsoft.com/office/officeart/2005/8/layout/list1"/>
    <dgm:cxn modelId="{6F6D6522-7ED1-455E-975E-B90762F0B3EE}" srcId="{9EBA827D-D668-469A-B5D8-CAF855821986}" destId="{07E8862E-FD87-4A01-B759-241D72464C41}" srcOrd="1" destOrd="0" parTransId="{F787614D-A439-47D9-A231-859AC156DD1A}" sibTransId="{580DF011-2EAE-4CA0-8465-4A0D2C8F7644}"/>
    <dgm:cxn modelId="{24778526-7D67-4B6A-8FAB-6B6CD05A3BAC}" type="presOf" srcId="{9EBA827D-D668-469A-B5D8-CAF855821986}" destId="{320C46A1-16B9-4AB8-BFE3-DC0053663BD7}" srcOrd="1" destOrd="0" presId="urn:microsoft.com/office/officeart/2005/8/layout/list1"/>
    <dgm:cxn modelId="{CB64BA29-DFDD-4D11-9572-723FCB0EA293}" type="presOf" srcId="{EA1ED4B9-786A-424F-BD7C-8C3EE64DF4BB}" destId="{7C7483BB-5ED8-40A2-B22A-5B62132FCFD2}" srcOrd="0" destOrd="0" presId="urn:microsoft.com/office/officeart/2005/8/layout/list1"/>
    <dgm:cxn modelId="{9807F830-77AE-499D-9998-6C374C68B34E}" type="presOf" srcId="{3FC387F8-733F-4650-929B-C5AE9C83EE0C}" destId="{6E75BE23-E928-4A8D-A9BC-1CD290D0A2B2}" srcOrd="0" destOrd="0" presId="urn:microsoft.com/office/officeart/2005/8/layout/list1"/>
    <dgm:cxn modelId="{509F9031-8765-4207-B00F-AE2670C9B91C}" srcId="{9EBA827D-D668-469A-B5D8-CAF855821986}" destId="{6D194877-47D3-447A-B2E3-5FF8CB2DF5C9}" srcOrd="5" destOrd="0" parTransId="{99648C9A-84A1-478E-87D5-FCC842918778}" sibTransId="{A10DBC26-E068-49EA-8100-ED3BF9639F5D}"/>
    <dgm:cxn modelId="{B5E80E62-1442-46B0-BF78-9CFBD72B1D42}" type="presOf" srcId="{6D194877-47D3-447A-B2E3-5FF8CB2DF5C9}" destId="{7C7483BB-5ED8-40A2-B22A-5B62132FCFD2}" srcOrd="0" destOrd="5" presId="urn:microsoft.com/office/officeart/2005/8/layout/list1"/>
    <dgm:cxn modelId="{D6E75463-9934-4B59-82E0-DE1D8F58C267}" srcId="{7AA497C7-1905-4F44-A2FD-71564C6788E7}" destId="{906E6A55-6536-44D4-B2B3-60FEC6367F25}" srcOrd="1" destOrd="0" parTransId="{01BD4ABF-8814-4DE1-9FA1-087A8A43A13A}" sibTransId="{4390F4B3-8B57-42CA-8044-D7C2B623CA06}"/>
    <dgm:cxn modelId="{81FE7B48-C4E8-4B0C-A735-DF2BF9928963}" type="presOf" srcId="{3988DF22-17D3-4870-88AC-AF8DB00F7462}" destId="{6E75BE23-E928-4A8D-A9BC-1CD290D0A2B2}" srcOrd="0" destOrd="3" presId="urn:microsoft.com/office/officeart/2005/8/layout/list1"/>
    <dgm:cxn modelId="{7910A06D-6D78-4181-8CA5-1C500AB07A3C}" type="presOf" srcId="{64F5B6E2-D815-485D-8C94-4042D4A2D078}" destId="{6E75BE23-E928-4A8D-A9BC-1CD290D0A2B2}" srcOrd="0" destOrd="1" presId="urn:microsoft.com/office/officeart/2005/8/layout/list1"/>
    <dgm:cxn modelId="{775DF055-6DF3-4D5A-82F7-C9E1AD383BF1}" type="presOf" srcId="{07E8862E-FD87-4A01-B759-241D72464C41}" destId="{7C7483BB-5ED8-40A2-B22A-5B62132FCFD2}" srcOrd="0" destOrd="1" presId="urn:microsoft.com/office/officeart/2005/8/layout/list1"/>
    <dgm:cxn modelId="{F7DBE376-377A-4D8F-BF4E-D17774BE8A52}" srcId="{9EBA827D-D668-469A-B5D8-CAF855821986}" destId="{EA1ED4B9-786A-424F-BD7C-8C3EE64DF4BB}" srcOrd="0" destOrd="0" parTransId="{2B527D47-6712-4468-9D0D-F47BBF9F7177}" sibTransId="{25E8449F-5857-4815-99A4-46A74F1CFA84}"/>
    <dgm:cxn modelId="{5A1EFC80-673E-4E78-8AA7-4BC3BD35E83B}" type="presOf" srcId="{9EBA827D-D668-469A-B5D8-CAF855821986}" destId="{C6721B28-3ABF-4161-95DB-D004B4C0E8EA}" srcOrd="0" destOrd="0" presId="urn:microsoft.com/office/officeart/2005/8/layout/list1"/>
    <dgm:cxn modelId="{4C28BB99-D568-4BAD-B2E5-CFDF5497B4DB}" type="presOf" srcId="{90C457AF-1194-44F9-8E5D-20B49E6C6B86}" destId="{6E75BE23-E928-4A8D-A9BC-1CD290D0A2B2}" srcOrd="0" destOrd="2" presId="urn:microsoft.com/office/officeart/2005/8/layout/list1"/>
    <dgm:cxn modelId="{556133AF-6DA8-4F62-B295-8F91F2F2D143}" type="presOf" srcId="{8BFC7ECA-80DC-46DD-AE64-20BC0EFA6233}" destId="{7C7483BB-5ED8-40A2-B22A-5B62132FCFD2}" srcOrd="0" destOrd="4" presId="urn:microsoft.com/office/officeart/2005/8/layout/list1"/>
    <dgm:cxn modelId="{9060F8BC-C513-4946-BEF3-FAF840E421FF}" type="presOf" srcId="{7AA497C7-1905-4F44-A2FD-71564C6788E7}" destId="{C7568508-A123-402C-B6E5-BE4B9762FBEE}" srcOrd="0" destOrd="0" presId="urn:microsoft.com/office/officeart/2005/8/layout/list1"/>
    <dgm:cxn modelId="{B41A0CBD-53EE-4F44-B544-8438EAC0710D}" srcId="{9EBA827D-D668-469A-B5D8-CAF855821986}" destId="{8BFC7ECA-80DC-46DD-AE64-20BC0EFA6233}" srcOrd="4" destOrd="0" parTransId="{1F94D236-D9E3-451D-91A1-C3FDC7633990}" sibTransId="{F052DFC4-714E-4267-87F8-995159BD52C2}"/>
    <dgm:cxn modelId="{3C2D77C2-3663-4330-949F-A68F03A0B336}" type="presOf" srcId="{93055C26-905A-43B3-8F53-C46D0363F698}" destId="{7C7483BB-5ED8-40A2-B22A-5B62132FCFD2}" srcOrd="0" destOrd="3" presId="urn:microsoft.com/office/officeart/2005/8/layout/list1"/>
    <dgm:cxn modelId="{B523C2C2-BFC4-47F2-B83F-8CDA8DD32942}" srcId="{906E6A55-6536-44D4-B2B3-60FEC6367F25}" destId="{3FC387F8-733F-4650-929B-C5AE9C83EE0C}" srcOrd="0" destOrd="0" parTransId="{98B415AA-E4AB-45BA-9D48-454CE013D6F7}" sibTransId="{982861C6-A126-41CB-9598-A55298ED6C86}"/>
    <dgm:cxn modelId="{7B1F69C4-98F9-49F5-8999-46F4DF6ACDA2}" srcId="{906E6A55-6536-44D4-B2B3-60FEC6367F25}" destId="{90C457AF-1194-44F9-8E5D-20B49E6C6B86}" srcOrd="2" destOrd="0" parTransId="{45F53459-9964-446B-9367-AC7D6B4F4041}" sibTransId="{01FF596F-4ED3-4071-BD0A-C6FC9F3E15C7}"/>
    <dgm:cxn modelId="{921C4DC4-20E9-48F7-98B4-E3AB7E4BA772}" srcId="{906E6A55-6536-44D4-B2B3-60FEC6367F25}" destId="{64F5B6E2-D815-485D-8C94-4042D4A2D078}" srcOrd="1" destOrd="0" parTransId="{E144AB2D-70A2-409F-A971-47CF26C13497}" sibTransId="{13CA934F-CA44-42BA-A253-0E2379628211}"/>
    <dgm:cxn modelId="{C23B88CF-479B-4D1F-B390-F28614A5AC5B}" type="presOf" srcId="{906E6A55-6536-44D4-B2B3-60FEC6367F25}" destId="{F54E809A-C9AD-4893-95FB-2614467DA9DD}" srcOrd="1" destOrd="0" presId="urn:microsoft.com/office/officeart/2005/8/layout/list1"/>
    <dgm:cxn modelId="{3EC26DED-8A51-4982-AFC0-5F41BCC96F7A}" srcId="{906E6A55-6536-44D4-B2B3-60FEC6367F25}" destId="{3988DF22-17D3-4870-88AC-AF8DB00F7462}" srcOrd="3" destOrd="0" parTransId="{1F95135E-277E-414D-9475-EBCAAB0E1F20}" sibTransId="{AFC3ADAD-EF87-4018-9917-F4A64B8D1229}"/>
    <dgm:cxn modelId="{622523F1-F0C5-471E-9991-C574E80921C0}" srcId="{7AA497C7-1905-4F44-A2FD-71564C6788E7}" destId="{9EBA827D-D668-469A-B5D8-CAF855821986}" srcOrd="0" destOrd="0" parTransId="{162C0D77-FE44-4D21-BD7F-AE759124ACA0}" sibTransId="{3361F718-FE7A-49D1-A591-B674DCB5A5BD}"/>
    <dgm:cxn modelId="{648E9CF3-8A02-48DB-A355-B1125FD313A5}" srcId="{9EBA827D-D668-469A-B5D8-CAF855821986}" destId="{F1DF9179-6ACB-4FE7-9E61-A3444D7E8CA0}" srcOrd="2" destOrd="0" parTransId="{F22D49FE-58AB-4385-834A-0DC5F226F546}" sibTransId="{7B0EBFA9-422F-4180-9A7B-460944799154}"/>
    <dgm:cxn modelId="{421BF0F6-0CEF-4441-BA68-7F52F420215B}" srcId="{9EBA827D-D668-469A-B5D8-CAF855821986}" destId="{93055C26-905A-43B3-8F53-C46D0363F698}" srcOrd="3" destOrd="0" parTransId="{FCBE9172-92FB-4849-ACB2-3C004789B29E}" sibTransId="{0BA4C658-40E4-4637-9702-E54E41E16981}"/>
    <dgm:cxn modelId="{AACE50F8-AAB3-4085-8EA2-1C663942905B}" type="presOf" srcId="{F1DF9179-6ACB-4FE7-9E61-A3444D7E8CA0}" destId="{7C7483BB-5ED8-40A2-B22A-5B62132FCFD2}" srcOrd="0" destOrd="2" presId="urn:microsoft.com/office/officeart/2005/8/layout/list1"/>
    <dgm:cxn modelId="{C23874AA-9EAF-4227-A842-4BC53147FEE8}" type="presParOf" srcId="{C7568508-A123-402C-B6E5-BE4B9762FBEE}" destId="{2B726364-B311-40D1-B4D6-B449B6FCA2B8}" srcOrd="0" destOrd="0" presId="urn:microsoft.com/office/officeart/2005/8/layout/list1"/>
    <dgm:cxn modelId="{688A0110-386F-4971-9911-4BAE39AEAF20}" type="presParOf" srcId="{2B726364-B311-40D1-B4D6-B449B6FCA2B8}" destId="{C6721B28-3ABF-4161-95DB-D004B4C0E8EA}" srcOrd="0" destOrd="0" presId="urn:microsoft.com/office/officeart/2005/8/layout/list1"/>
    <dgm:cxn modelId="{9C36E24D-10D2-451C-A77B-68DD8A04BD8D}" type="presParOf" srcId="{2B726364-B311-40D1-B4D6-B449B6FCA2B8}" destId="{320C46A1-16B9-4AB8-BFE3-DC0053663BD7}" srcOrd="1" destOrd="0" presId="urn:microsoft.com/office/officeart/2005/8/layout/list1"/>
    <dgm:cxn modelId="{DBB187D3-B955-453C-9634-62828DC15D8A}" type="presParOf" srcId="{C7568508-A123-402C-B6E5-BE4B9762FBEE}" destId="{74D16253-A01C-4BD8-A5D0-F80ED6E7CB6F}" srcOrd="1" destOrd="0" presId="urn:microsoft.com/office/officeart/2005/8/layout/list1"/>
    <dgm:cxn modelId="{717AC094-E564-472C-A561-218A9D8B94E7}" type="presParOf" srcId="{C7568508-A123-402C-B6E5-BE4B9762FBEE}" destId="{7C7483BB-5ED8-40A2-B22A-5B62132FCFD2}" srcOrd="2" destOrd="0" presId="urn:microsoft.com/office/officeart/2005/8/layout/list1"/>
    <dgm:cxn modelId="{78576C14-6759-4F7E-A43D-A9D4D906DB7E}" type="presParOf" srcId="{C7568508-A123-402C-B6E5-BE4B9762FBEE}" destId="{09CAFF45-07A1-4719-98A7-E26D7EED3203}" srcOrd="3" destOrd="0" presId="urn:microsoft.com/office/officeart/2005/8/layout/list1"/>
    <dgm:cxn modelId="{C4518808-8DA8-4059-B3AC-C378F8B255CB}" type="presParOf" srcId="{C7568508-A123-402C-B6E5-BE4B9762FBEE}" destId="{A158274F-0B30-44F5-8DBB-242760233175}" srcOrd="4" destOrd="0" presId="urn:microsoft.com/office/officeart/2005/8/layout/list1"/>
    <dgm:cxn modelId="{78C2A746-FA7D-4537-AFCF-BB58CADA3C42}" type="presParOf" srcId="{A158274F-0B30-44F5-8DBB-242760233175}" destId="{E8457E5C-8598-451C-827A-74874040C8CE}" srcOrd="0" destOrd="0" presId="urn:microsoft.com/office/officeart/2005/8/layout/list1"/>
    <dgm:cxn modelId="{3FC11132-6FE4-436A-AE35-816A05E8C0CF}" type="presParOf" srcId="{A158274F-0B30-44F5-8DBB-242760233175}" destId="{F54E809A-C9AD-4893-95FB-2614467DA9DD}" srcOrd="1" destOrd="0" presId="urn:microsoft.com/office/officeart/2005/8/layout/list1"/>
    <dgm:cxn modelId="{E8A80150-2454-42C7-99E4-DD25B2363E10}" type="presParOf" srcId="{C7568508-A123-402C-B6E5-BE4B9762FBEE}" destId="{E7ADB196-6B57-4BF8-879A-F2210DFDB906}" srcOrd="5" destOrd="0" presId="urn:microsoft.com/office/officeart/2005/8/layout/list1"/>
    <dgm:cxn modelId="{6B74EF8D-3E85-48F6-8AAB-438A1C33F5B0}" type="presParOf" srcId="{C7568508-A123-402C-B6E5-BE4B9762FBEE}" destId="{6E75BE23-E928-4A8D-A9BC-1CD290D0A2B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AA497C7-1905-4F44-A2FD-71564C6788E7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A1ED4B9-786A-424F-BD7C-8C3EE64DF4BB}">
      <dgm:prSet/>
      <dgm:spPr/>
      <dgm:t>
        <a:bodyPr/>
        <a:lstStyle/>
        <a:p>
          <a:r>
            <a:rPr lang="en-US" dirty="0"/>
            <a:t>Basic Physics based game:</a:t>
          </a:r>
        </a:p>
      </dgm:t>
    </dgm:pt>
    <dgm:pt modelId="{2B527D47-6712-4468-9D0D-F47BBF9F7177}" type="parTrans" cxnId="{F7DBE376-377A-4D8F-BF4E-D17774BE8A52}">
      <dgm:prSet/>
      <dgm:spPr/>
      <dgm:t>
        <a:bodyPr/>
        <a:lstStyle/>
        <a:p>
          <a:endParaRPr lang="en-US"/>
        </a:p>
      </dgm:t>
    </dgm:pt>
    <dgm:pt modelId="{25E8449F-5857-4815-99A4-46A74F1CFA84}" type="sibTrans" cxnId="{F7DBE376-377A-4D8F-BF4E-D17774BE8A52}">
      <dgm:prSet/>
      <dgm:spPr/>
      <dgm:t>
        <a:bodyPr/>
        <a:lstStyle/>
        <a:p>
          <a:endParaRPr lang="en-US"/>
        </a:p>
      </dgm:t>
    </dgm:pt>
    <dgm:pt modelId="{3FC387F8-733F-4650-929B-C5AE9C83EE0C}">
      <dgm:prSet/>
      <dgm:spPr/>
      <dgm:t>
        <a:bodyPr/>
        <a:lstStyle/>
        <a:p>
          <a:r>
            <a:rPr lang="en-US" dirty="0"/>
            <a:t>Spawning Actors</a:t>
          </a:r>
        </a:p>
      </dgm:t>
    </dgm:pt>
    <dgm:pt modelId="{98B415AA-E4AB-45BA-9D48-454CE013D6F7}" type="parTrans" cxnId="{B523C2C2-BFC4-47F2-B83F-8CDA8DD32942}">
      <dgm:prSet/>
      <dgm:spPr/>
      <dgm:t>
        <a:bodyPr/>
        <a:lstStyle/>
        <a:p>
          <a:endParaRPr lang="en-US"/>
        </a:p>
      </dgm:t>
    </dgm:pt>
    <dgm:pt modelId="{982861C6-A126-41CB-9598-A55298ED6C86}" type="sibTrans" cxnId="{B523C2C2-BFC4-47F2-B83F-8CDA8DD32942}">
      <dgm:prSet/>
      <dgm:spPr/>
      <dgm:t>
        <a:bodyPr/>
        <a:lstStyle/>
        <a:p>
          <a:endParaRPr lang="en-US"/>
        </a:p>
      </dgm:t>
    </dgm:pt>
    <dgm:pt modelId="{3988DF22-17D3-4870-88AC-AF8DB00F7462}">
      <dgm:prSet/>
      <dgm:spPr/>
      <dgm:t>
        <a:bodyPr/>
        <a:lstStyle/>
        <a:p>
          <a:r>
            <a:rPr lang="en-US" dirty="0"/>
            <a:t>Using physics (simulation, gravity, etc.)</a:t>
          </a:r>
        </a:p>
      </dgm:t>
    </dgm:pt>
    <dgm:pt modelId="{1F95135E-277E-414D-9475-EBCAAB0E1F20}" type="parTrans" cxnId="{3EC26DED-8A51-4982-AFC0-5F41BCC96F7A}">
      <dgm:prSet/>
      <dgm:spPr/>
    </dgm:pt>
    <dgm:pt modelId="{AFC3ADAD-EF87-4018-9917-F4A64B8D1229}" type="sibTrans" cxnId="{3EC26DED-8A51-4982-AFC0-5F41BCC96F7A}">
      <dgm:prSet/>
      <dgm:spPr/>
    </dgm:pt>
    <dgm:pt modelId="{7E14FB9B-159D-41E9-9790-17F78A2E0293}">
      <dgm:prSet/>
      <dgm:spPr/>
      <dgm:t>
        <a:bodyPr/>
        <a:lstStyle/>
        <a:p>
          <a:r>
            <a:rPr lang="en-US" dirty="0"/>
            <a:t>Using Transform calculations (forward direction, rotation etc.)</a:t>
          </a:r>
        </a:p>
      </dgm:t>
    </dgm:pt>
    <dgm:pt modelId="{027B4C10-DA0C-4BCF-90D8-C9F3B5603289}" type="parTrans" cxnId="{B32A402F-7B8B-48F2-8603-1F4D10D9D1D1}">
      <dgm:prSet/>
      <dgm:spPr/>
    </dgm:pt>
    <dgm:pt modelId="{F99C6E4B-651C-40C9-8A46-83006722971C}" type="sibTrans" cxnId="{B32A402F-7B8B-48F2-8603-1F4D10D9D1D1}">
      <dgm:prSet/>
      <dgm:spPr/>
    </dgm:pt>
    <dgm:pt modelId="{4C1079B8-AE04-4B2B-AE67-6232BB71679E}">
      <dgm:prSet/>
      <dgm:spPr/>
      <dgm:t>
        <a:bodyPr/>
        <a:lstStyle/>
        <a:p>
          <a:r>
            <a:rPr lang="en-US" dirty="0"/>
            <a:t>Handling Collision</a:t>
          </a:r>
        </a:p>
      </dgm:t>
    </dgm:pt>
    <dgm:pt modelId="{852F5B86-0D64-432D-A917-E3610633037D}" type="parTrans" cxnId="{49F64E58-AE80-44BF-B1B0-BEE922EF52F4}">
      <dgm:prSet/>
      <dgm:spPr/>
    </dgm:pt>
    <dgm:pt modelId="{0242BD9E-3646-4DE9-9A11-DDAD36CBF895}" type="sibTrans" cxnId="{49F64E58-AE80-44BF-B1B0-BEE922EF52F4}">
      <dgm:prSet/>
      <dgm:spPr/>
    </dgm:pt>
    <dgm:pt modelId="{93FD6177-17E7-4A7D-ABEE-2E6A1B4300F1}">
      <dgm:prSet/>
      <dgm:spPr/>
      <dgm:t>
        <a:bodyPr/>
        <a:lstStyle/>
        <a:p>
          <a:r>
            <a:rPr lang="en-US" dirty="0"/>
            <a:t>Logging</a:t>
          </a:r>
        </a:p>
      </dgm:t>
    </dgm:pt>
    <dgm:pt modelId="{F1C28BE1-7DF9-4F65-96DE-71F18A6C3978}" type="parTrans" cxnId="{EBD55A01-0179-4E83-9EFA-BED61566C374}">
      <dgm:prSet/>
      <dgm:spPr/>
    </dgm:pt>
    <dgm:pt modelId="{F8ACB924-9734-483F-A1D7-B8C5140EFD1E}" type="sibTrans" cxnId="{EBD55A01-0179-4E83-9EFA-BED61566C374}">
      <dgm:prSet/>
      <dgm:spPr/>
    </dgm:pt>
    <dgm:pt modelId="{C7568508-A123-402C-B6E5-BE4B9762FBEE}" type="pres">
      <dgm:prSet presAssocID="{7AA497C7-1905-4F44-A2FD-71564C6788E7}" presName="linear" presStyleCnt="0">
        <dgm:presLayoutVars>
          <dgm:dir/>
          <dgm:animLvl val="lvl"/>
          <dgm:resizeHandles val="exact"/>
        </dgm:presLayoutVars>
      </dgm:prSet>
      <dgm:spPr/>
    </dgm:pt>
    <dgm:pt modelId="{53838AE7-B03D-4BA6-8C32-6F55C3541DA0}" type="pres">
      <dgm:prSet presAssocID="{EA1ED4B9-786A-424F-BD7C-8C3EE64DF4BB}" presName="parentLin" presStyleCnt="0"/>
      <dgm:spPr/>
    </dgm:pt>
    <dgm:pt modelId="{62F2BA26-BA61-4F5B-BD50-AB8832C4065F}" type="pres">
      <dgm:prSet presAssocID="{EA1ED4B9-786A-424F-BD7C-8C3EE64DF4BB}" presName="parentLeftMargin" presStyleLbl="node1" presStyleIdx="0" presStyleCnt="1"/>
      <dgm:spPr/>
    </dgm:pt>
    <dgm:pt modelId="{6876DF30-88C6-4342-9FF9-903D232E05E1}" type="pres">
      <dgm:prSet presAssocID="{EA1ED4B9-786A-424F-BD7C-8C3EE64DF4B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28EEC82-56D3-4F29-A9E7-D3109CC905C9}" type="pres">
      <dgm:prSet presAssocID="{EA1ED4B9-786A-424F-BD7C-8C3EE64DF4BB}" presName="negativeSpace" presStyleCnt="0"/>
      <dgm:spPr/>
    </dgm:pt>
    <dgm:pt modelId="{2CD54FDF-CCC0-4CC8-8252-4597FF28114C}" type="pres">
      <dgm:prSet presAssocID="{EA1ED4B9-786A-424F-BD7C-8C3EE64DF4B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EBD55A01-0179-4E83-9EFA-BED61566C374}" srcId="{EA1ED4B9-786A-424F-BD7C-8C3EE64DF4BB}" destId="{93FD6177-17E7-4A7D-ABEE-2E6A1B4300F1}" srcOrd="4" destOrd="0" parTransId="{F1C28BE1-7DF9-4F65-96DE-71F18A6C3978}" sibTransId="{F8ACB924-9734-483F-A1D7-B8C5140EFD1E}"/>
    <dgm:cxn modelId="{B32A402F-7B8B-48F2-8603-1F4D10D9D1D1}" srcId="{EA1ED4B9-786A-424F-BD7C-8C3EE64DF4BB}" destId="{7E14FB9B-159D-41E9-9790-17F78A2E0293}" srcOrd="2" destOrd="0" parTransId="{027B4C10-DA0C-4BCF-90D8-C9F3B5603289}" sibTransId="{F99C6E4B-651C-40C9-8A46-83006722971C}"/>
    <dgm:cxn modelId="{BD793839-33F2-42B4-B9E0-92C0D1F49FC9}" type="presOf" srcId="{93FD6177-17E7-4A7D-ABEE-2E6A1B4300F1}" destId="{2CD54FDF-CCC0-4CC8-8252-4597FF28114C}" srcOrd="0" destOrd="4" presId="urn:microsoft.com/office/officeart/2005/8/layout/list1"/>
    <dgm:cxn modelId="{1B48505F-33C7-44C5-A59F-0D148CA9546C}" type="presOf" srcId="{4C1079B8-AE04-4B2B-AE67-6232BB71679E}" destId="{2CD54FDF-CCC0-4CC8-8252-4597FF28114C}" srcOrd="0" destOrd="3" presId="urn:microsoft.com/office/officeart/2005/8/layout/list1"/>
    <dgm:cxn modelId="{F7DBE376-377A-4D8F-BF4E-D17774BE8A52}" srcId="{7AA497C7-1905-4F44-A2FD-71564C6788E7}" destId="{EA1ED4B9-786A-424F-BD7C-8C3EE64DF4BB}" srcOrd="0" destOrd="0" parTransId="{2B527D47-6712-4468-9D0D-F47BBF9F7177}" sibTransId="{25E8449F-5857-4815-99A4-46A74F1CFA84}"/>
    <dgm:cxn modelId="{49F64E58-AE80-44BF-B1B0-BEE922EF52F4}" srcId="{EA1ED4B9-786A-424F-BD7C-8C3EE64DF4BB}" destId="{4C1079B8-AE04-4B2B-AE67-6232BB71679E}" srcOrd="3" destOrd="0" parTransId="{852F5B86-0D64-432D-A917-E3610633037D}" sibTransId="{0242BD9E-3646-4DE9-9A11-DDAD36CBF895}"/>
    <dgm:cxn modelId="{53494FA4-DEBA-4DCE-A9D4-4C4ECDC108D4}" type="presOf" srcId="{3FC387F8-733F-4650-929B-C5AE9C83EE0C}" destId="{2CD54FDF-CCC0-4CC8-8252-4597FF28114C}" srcOrd="0" destOrd="0" presId="urn:microsoft.com/office/officeart/2005/8/layout/list1"/>
    <dgm:cxn modelId="{A8826EAB-A5E1-4877-A537-08C6458524C5}" type="presOf" srcId="{7E14FB9B-159D-41E9-9790-17F78A2E0293}" destId="{2CD54FDF-CCC0-4CC8-8252-4597FF28114C}" srcOrd="0" destOrd="2" presId="urn:microsoft.com/office/officeart/2005/8/layout/list1"/>
    <dgm:cxn modelId="{9060F8BC-C513-4946-BEF3-FAF840E421FF}" type="presOf" srcId="{7AA497C7-1905-4F44-A2FD-71564C6788E7}" destId="{C7568508-A123-402C-B6E5-BE4B9762FBEE}" srcOrd="0" destOrd="0" presId="urn:microsoft.com/office/officeart/2005/8/layout/list1"/>
    <dgm:cxn modelId="{B523C2C2-BFC4-47F2-B83F-8CDA8DD32942}" srcId="{EA1ED4B9-786A-424F-BD7C-8C3EE64DF4BB}" destId="{3FC387F8-733F-4650-929B-C5AE9C83EE0C}" srcOrd="0" destOrd="0" parTransId="{98B415AA-E4AB-45BA-9D48-454CE013D6F7}" sibTransId="{982861C6-A126-41CB-9598-A55298ED6C86}"/>
    <dgm:cxn modelId="{76BBCCCC-36C8-44F7-A766-63972621386D}" type="presOf" srcId="{EA1ED4B9-786A-424F-BD7C-8C3EE64DF4BB}" destId="{6876DF30-88C6-4342-9FF9-903D232E05E1}" srcOrd="1" destOrd="0" presId="urn:microsoft.com/office/officeart/2005/8/layout/list1"/>
    <dgm:cxn modelId="{29783AD5-8142-4654-99FD-1E328D4D2222}" type="presOf" srcId="{EA1ED4B9-786A-424F-BD7C-8C3EE64DF4BB}" destId="{62F2BA26-BA61-4F5B-BD50-AB8832C4065F}" srcOrd="0" destOrd="0" presId="urn:microsoft.com/office/officeart/2005/8/layout/list1"/>
    <dgm:cxn modelId="{D4E6E4DF-6D17-47D1-BB1C-9040143779C0}" type="presOf" srcId="{3988DF22-17D3-4870-88AC-AF8DB00F7462}" destId="{2CD54FDF-CCC0-4CC8-8252-4597FF28114C}" srcOrd="0" destOrd="1" presId="urn:microsoft.com/office/officeart/2005/8/layout/list1"/>
    <dgm:cxn modelId="{3EC26DED-8A51-4982-AFC0-5F41BCC96F7A}" srcId="{EA1ED4B9-786A-424F-BD7C-8C3EE64DF4BB}" destId="{3988DF22-17D3-4870-88AC-AF8DB00F7462}" srcOrd="1" destOrd="0" parTransId="{1F95135E-277E-414D-9475-EBCAAB0E1F20}" sibTransId="{AFC3ADAD-EF87-4018-9917-F4A64B8D1229}"/>
    <dgm:cxn modelId="{CDC5750D-E7DA-4A9C-A929-E614BEEE46AD}" type="presParOf" srcId="{C7568508-A123-402C-B6E5-BE4B9762FBEE}" destId="{53838AE7-B03D-4BA6-8C32-6F55C3541DA0}" srcOrd="0" destOrd="0" presId="urn:microsoft.com/office/officeart/2005/8/layout/list1"/>
    <dgm:cxn modelId="{7EE56403-7E0C-4E23-AF13-4445BF00DF32}" type="presParOf" srcId="{53838AE7-B03D-4BA6-8C32-6F55C3541DA0}" destId="{62F2BA26-BA61-4F5B-BD50-AB8832C4065F}" srcOrd="0" destOrd="0" presId="urn:microsoft.com/office/officeart/2005/8/layout/list1"/>
    <dgm:cxn modelId="{118F2985-4071-47F2-9B39-776F9AB4DD4A}" type="presParOf" srcId="{53838AE7-B03D-4BA6-8C32-6F55C3541DA0}" destId="{6876DF30-88C6-4342-9FF9-903D232E05E1}" srcOrd="1" destOrd="0" presId="urn:microsoft.com/office/officeart/2005/8/layout/list1"/>
    <dgm:cxn modelId="{7EDC1361-B9FC-4AC5-9104-7732DE02BB94}" type="presParOf" srcId="{C7568508-A123-402C-B6E5-BE4B9762FBEE}" destId="{C28EEC82-56D3-4F29-A9E7-D3109CC905C9}" srcOrd="1" destOrd="0" presId="urn:microsoft.com/office/officeart/2005/8/layout/list1"/>
    <dgm:cxn modelId="{0093F507-D028-4058-B9BF-E2141663C008}" type="presParOf" srcId="{C7568508-A123-402C-B6E5-BE4B9762FBEE}" destId="{2CD54FDF-CCC0-4CC8-8252-4597FF28114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AA497C7-1905-4F44-A2FD-71564C6788E7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A1ED4B9-786A-424F-BD7C-8C3EE64DF4BB}">
      <dgm:prSet/>
      <dgm:spPr/>
      <dgm:t>
        <a:bodyPr/>
        <a:lstStyle/>
        <a:p>
          <a:r>
            <a:rPr lang="en-US" dirty="0"/>
            <a:t>Third Person Platformer:</a:t>
          </a:r>
        </a:p>
      </dgm:t>
    </dgm:pt>
    <dgm:pt modelId="{2B527D47-6712-4468-9D0D-F47BBF9F7177}" type="parTrans" cxnId="{F7DBE376-377A-4D8F-BF4E-D17774BE8A52}">
      <dgm:prSet/>
      <dgm:spPr/>
      <dgm:t>
        <a:bodyPr/>
        <a:lstStyle/>
        <a:p>
          <a:endParaRPr lang="en-US"/>
        </a:p>
      </dgm:t>
    </dgm:pt>
    <dgm:pt modelId="{25E8449F-5857-4815-99A4-46A74F1CFA84}" type="sibTrans" cxnId="{F7DBE376-377A-4D8F-BF4E-D17774BE8A52}">
      <dgm:prSet/>
      <dgm:spPr/>
      <dgm:t>
        <a:bodyPr/>
        <a:lstStyle/>
        <a:p>
          <a:endParaRPr lang="en-US"/>
        </a:p>
      </dgm:t>
    </dgm:pt>
    <dgm:pt modelId="{3FC387F8-733F-4650-929B-C5AE9C83EE0C}">
      <dgm:prSet/>
      <dgm:spPr/>
      <dgm:t>
        <a:bodyPr/>
        <a:lstStyle/>
        <a:p>
          <a:r>
            <a:rPr lang="en-US" dirty="0"/>
            <a:t>UE </a:t>
          </a:r>
          <a:r>
            <a:rPr lang="en-US" dirty="0" err="1"/>
            <a:t>MetaData</a:t>
          </a:r>
          <a:r>
            <a:rPr lang="en-US" dirty="0"/>
            <a:t> and reflection system</a:t>
          </a:r>
        </a:p>
      </dgm:t>
    </dgm:pt>
    <dgm:pt modelId="{98B415AA-E4AB-45BA-9D48-454CE013D6F7}" type="parTrans" cxnId="{B523C2C2-BFC4-47F2-B83F-8CDA8DD32942}">
      <dgm:prSet/>
      <dgm:spPr/>
      <dgm:t>
        <a:bodyPr/>
        <a:lstStyle/>
        <a:p>
          <a:endParaRPr lang="en-US"/>
        </a:p>
      </dgm:t>
    </dgm:pt>
    <dgm:pt modelId="{982861C6-A126-41CB-9598-A55298ED6C86}" type="sibTrans" cxnId="{B523C2C2-BFC4-47F2-B83F-8CDA8DD32942}">
      <dgm:prSet/>
      <dgm:spPr/>
      <dgm:t>
        <a:bodyPr/>
        <a:lstStyle/>
        <a:p>
          <a:endParaRPr lang="en-US"/>
        </a:p>
      </dgm:t>
    </dgm:pt>
    <dgm:pt modelId="{3988DF22-17D3-4870-88AC-AF8DB00F7462}">
      <dgm:prSet/>
      <dgm:spPr/>
      <dgm:t>
        <a:bodyPr/>
        <a:lstStyle/>
        <a:p>
          <a:r>
            <a:rPr lang="en-US" dirty="0"/>
            <a:t>Overlap events</a:t>
          </a:r>
        </a:p>
      </dgm:t>
    </dgm:pt>
    <dgm:pt modelId="{1F95135E-277E-414D-9475-EBCAAB0E1F20}" type="parTrans" cxnId="{3EC26DED-8A51-4982-AFC0-5F41BCC96F7A}">
      <dgm:prSet/>
      <dgm:spPr/>
      <dgm:t>
        <a:bodyPr/>
        <a:lstStyle/>
        <a:p>
          <a:endParaRPr lang="en-IL"/>
        </a:p>
      </dgm:t>
    </dgm:pt>
    <dgm:pt modelId="{AFC3ADAD-EF87-4018-9917-F4A64B8D1229}" type="sibTrans" cxnId="{3EC26DED-8A51-4982-AFC0-5F41BCC96F7A}">
      <dgm:prSet/>
      <dgm:spPr/>
      <dgm:t>
        <a:bodyPr/>
        <a:lstStyle/>
        <a:p>
          <a:endParaRPr lang="en-IL"/>
        </a:p>
      </dgm:t>
    </dgm:pt>
    <dgm:pt modelId="{7E14FB9B-159D-41E9-9790-17F78A2E0293}">
      <dgm:prSet/>
      <dgm:spPr/>
      <dgm:t>
        <a:bodyPr/>
        <a:lstStyle/>
        <a:p>
          <a:r>
            <a:rPr lang="en-US" dirty="0"/>
            <a:t>Actor communication (Take Damage)</a:t>
          </a:r>
        </a:p>
      </dgm:t>
    </dgm:pt>
    <dgm:pt modelId="{027B4C10-DA0C-4BCF-90D8-C9F3B5603289}" type="parTrans" cxnId="{B32A402F-7B8B-48F2-8603-1F4D10D9D1D1}">
      <dgm:prSet/>
      <dgm:spPr/>
      <dgm:t>
        <a:bodyPr/>
        <a:lstStyle/>
        <a:p>
          <a:endParaRPr lang="en-IL"/>
        </a:p>
      </dgm:t>
    </dgm:pt>
    <dgm:pt modelId="{F99C6E4B-651C-40C9-8A46-83006722971C}" type="sibTrans" cxnId="{B32A402F-7B8B-48F2-8603-1F4D10D9D1D1}">
      <dgm:prSet/>
      <dgm:spPr/>
      <dgm:t>
        <a:bodyPr/>
        <a:lstStyle/>
        <a:p>
          <a:endParaRPr lang="en-IL"/>
        </a:p>
      </dgm:t>
    </dgm:pt>
    <dgm:pt modelId="{4C1079B8-AE04-4B2B-AE67-6232BB71679E}">
      <dgm:prSet/>
      <dgm:spPr/>
      <dgm:t>
        <a:bodyPr/>
        <a:lstStyle/>
        <a:p>
          <a:r>
            <a:rPr lang="en-US" dirty="0"/>
            <a:t>UMG</a:t>
          </a:r>
        </a:p>
      </dgm:t>
    </dgm:pt>
    <dgm:pt modelId="{852F5B86-0D64-432D-A917-E3610633037D}" type="parTrans" cxnId="{49F64E58-AE80-44BF-B1B0-BEE922EF52F4}">
      <dgm:prSet/>
      <dgm:spPr/>
      <dgm:t>
        <a:bodyPr/>
        <a:lstStyle/>
        <a:p>
          <a:endParaRPr lang="en-IL"/>
        </a:p>
      </dgm:t>
    </dgm:pt>
    <dgm:pt modelId="{0242BD9E-3646-4DE9-9A11-DDAD36CBF895}" type="sibTrans" cxnId="{49F64E58-AE80-44BF-B1B0-BEE922EF52F4}">
      <dgm:prSet/>
      <dgm:spPr/>
      <dgm:t>
        <a:bodyPr/>
        <a:lstStyle/>
        <a:p>
          <a:endParaRPr lang="en-IL"/>
        </a:p>
      </dgm:t>
    </dgm:pt>
    <dgm:pt modelId="{C0520719-3315-4C6B-B066-48E56F57BFD3}">
      <dgm:prSet/>
      <dgm:spPr/>
      <dgm:t>
        <a:bodyPr/>
        <a:lstStyle/>
        <a:p>
          <a:r>
            <a:rPr lang="en-US" dirty="0"/>
            <a:t>BP-CPP Interop</a:t>
          </a:r>
        </a:p>
      </dgm:t>
    </dgm:pt>
    <dgm:pt modelId="{ECC58601-9B9D-4BF9-9D71-6A5DC55C6D7A}" type="parTrans" cxnId="{3A915CF8-ED28-4E3A-8441-27744A51D0FF}">
      <dgm:prSet/>
      <dgm:spPr/>
      <dgm:t>
        <a:bodyPr/>
        <a:lstStyle/>
        <a:p>
          <a:endParaRPr lang="en-IL"/>
        </a:p>
      </dgm:t>
    </dgm:pt>
    <dgm:pt modelId="{EBFC5DE1-C736-4EC9-929E-05EB8998EA9F}" type="sibTrans" cxnId="{3A915CF8-ED28-4E3A-8441-27744A51D0FF}">
      <dgm:prSet/>
      <dgm:spPr/>
      <dgm:t>
        <a:bodyPr/>
        <a:lstStyle/>
        <a:p>
          <a:endParaRPr lang="en-IL"/>
        </a:p>
      </dgm:t>
    </dgm:pt>
    <dgm:pt modelId="{8A8F4F85-72BC-49E3-BF63-7FC97D24B87E}">
      <dgm:prSet/>
      <dgm:spPr/>
      <dgm:t>
        <a:bodyPr/>
        <a:lstStyle/>
        <a:p>
          <a:r>
            <a:rPr lang="en-US" dirty="0"/>
            <a:t>Basic AI</a:t>
          </a:r>
        </a:p>
      </dgm:t>
    </dgm:pt>
    <dgm:pt modelId="{AED2430B-7D74-43E8-BE4E-AB5D984D5B2D}" type="parTrans" cxnId="{63567257-A5AD-4F7E-9505-39297DA17EF0}">
      <dgm:prSet/>
      <dgm:spPr/>
    </dgm:pt>
    <dgm:pt modelId="{5FA91A92-D44C-4C02-925B-F4C815014F3A}" type="sibTrans" cxnId="{63567257-A5AD-4F7E-9505-39297DA17EF0}">
      <dgm:prSet/>
      <dgm:spPr/>
    </dgm:pt>
    <dgm:pt modelId="{54B1A428-346C-4EC5-B652-E0FE25C1EA08}">
      <dgm:prSet/>
      <dgm:spPr/>
      <dgm:t>
        <a:bodyPr/>
        <a:lstStyle/>
        <a:p>
          <a:r>
            <a:rPr lang="en-US" dirty="0"/>
            <a:t>Strategy design pattern</a:t>
          </a:r>
        </a:p>
      </dgm:t>
    </dgm:pt>
    <dgm:pt modelId="{44495813-C718-4D5F-B2D2-108BC312FF52}" type="parTrans" cxnId="{D39BDABF-8CE8-4B75-96A3-60C052C46C68}">
      <dgm:prSet/>
      <dgm:spPr/>
    </dgm:pt>
    <dgm:pt modelId="{0A931F65-4858-4291-8DA6-80AACE4D1D8D}" type="sibTrans" cxnId="{D39BDABF-8CE8-4B75-96A3-60C052C46C68}">
      <dgm:prSet/>
      <dgm:spPr/>
    </dgm:pt>
    <dgm:pt modelId="{F1A84550-F34A-4983-A497-3ACF80CEFA35}">
      <dgm:prSet/>
      <dgm:spPr/>
      <dgm:t>
        <a:bodyPr/>
        <a:lstStyle/>
        <a:p>
          <a:r>
            <a:rPr lang="en-US" dirty="0"/>
            <a:t>Projectile Mechanism</a:t>
          </a:r>
        </a:p>
      </dgm:t>
    </dgm:pt>
    <dgm:pt modelId="{ADCEBB8A-01C0-47F9-B858-C652851EB3E1}" type="parTrans" cxnId="{724CA450-375A-4013-BC65-735F712F225A}">
      <dgm:prSet/>
      <dgm:spPr/>
    </dgm:pt>
    <dgm:pt modelId="{683D0F1D-00D1-4B5E-AB3E-447AD85D0543}" type="sibTrans" cxnId="{724CA450-375A-4013-BC65-735F712F225A}">
      <dgm:prSet/>
      <dgm:spPr/>
    </dgm:pt>
    <dgm:pt modelId="{C7568508-A123-402C-B6E5-BE4B9762FBEE}" type="pres">
      <dgm:prSet presAssocID="{7AA497C7-1905-4F44-A2FD-71564C6788E7}" presName="linear" presStyleCnt="0">
        <dgm:presLayoutVars>
          <dgm:dir/>
          <dgm:animLvl val="lvl"/>
          <dgm:resizeHandles val="exact"/>
        </dgm:presLayoutVars>
      </dgm:prSet>
      <dgm:spPr/>
    </dgm:pt>
    <dgm:pt modelId="{53838AE7-B03D-4BA6-8C32-6F55C3541DA0}" type="pres">
      <dgm:prSet presAssocID="{EA1ED4B9-786A-424F-BD7C-8C3EE64DF4BB}" presName="parentLin" presStyleCnt="0"/>
      <dgm:spPr/>
    </dgm:pt>
    <dgm:pt modelId="{62F2BA26-BA61-4F5B-BD50-AB8832C4065F}" type="pres">
      <dgm:prSet presAssocID="{EA1ED4B9-786A-424F-BD7C-8C3EE64DF4BB}" presName="parentLeftMargin" presStyleLbl="node1" presStyleIdx="0" presStyleCnt="1"/>
      <dgm:spPr/>
    </dgm:pt>
    <dgm:pt modelId="{6876DF30-88C6-4342-9FF9-903D232E05E1}" type="pres">
      <dgm:prSet presAssocID="{EA1ED4B9-786A-424F-BD7C-8C3EE64DF4B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28EEC82-56D3-4F29-A9E7-D3109CC905C9}" type="pres">
      <dgm:prSet presAssocID="{EA1ED4B9-786A-424F-BD7C-8C3EE64DF4BB}" presName="negativeSpace" presStyleCnt="0"/>
      <dgm:spPr/>
    </dgm:pt>
    <dgm:pt modelId="{2CD54FDF-CCC0-4CC8-8252-4597FF28114C}" type="pres">
      <dgm:prSet presAssocID="{EA1ED4B9-786A-424F-BD7C-8C3EE64DF4B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B32A402F-7B8B-48F2-8603-1F4D10D9D1D1}" srcId="{EA1ED4B9-786A-424F-BD7C-8C3EE64DF4BB}" destId="{7E14FB9B-159D-41E9-9790-17F78A2E0293}" srcOrd="3" destOrd="0" parTransId="{027B4C10-DA0C-4BCF-90D8-C9F3B5603289}" sibTransId="{F99C6E4B-651C-40C9-8A46-83006722971C}"/>
    <dgm:cxn modelId="{1B48505F-33C7-44C5-A59F-0D148CA9546C}" type="presOf" srcId="{4C1079B8-AE04-4B2B-AE67-6232BB71679E}" destId="{2CD54FDF-CCC0-4CC8-8252-4597FF28114C}" srcOrd="0" destOrd="4" presId="urn:microsoft.com/office/officeart/2005/8/layout/list1"/>
    <dgm:cxn modelId="{724CA450-375A-4013-BC65-735F712F225A}" srcId="{EA1ED4B9-786A-424F-BD7C-8C3EE64DF4BB}" destId="{F1A84550-F34A-4983-A497-3ACF80CEFA35}" srcOrd="2" destOrd="0" parTransId="{ADCEBB8A-01C0-47F9-B858-C652851EB3E1}" sibTransId="{683D0F1D-00D1-4B5E-AB3E-447AD85D0543}"/>
    <dgm:cxn modelId="{55CC8B53-B2AE-46CD-A71C-E658AC1F5FE7}" type="presOf" srcId="{54B1A428-346C-4EC5-B652-E0FE25C1EA08}" destId="{2CD54FDF-CCC0-4CC8-8252-4597FF28114C}" srcOrd="0" destOrd="7" presId="urn:microsoft.com/office/officeart/2005/8/layout/list1"/>
    <dgm:cxn modelId="{F7DBE376-377A-4D8F-BF4E-D17774BE8A52}" srcId="{7AA497C7-1905-4F44-A2FD-71564C6788E7}" destId="{EA1ED4B9-786A-424F-BD7C-8C3EE64DF4BB}" srcOrd="0" destOrd="0" parTransId="{2B527D47-6712-4468-9D0D-F47BBF9F7177}" sibTransId="{25E8449F-5857-4815-99A4-46A74F1CFA84}"/>
    <dgm:cxn modelId="{63567257-A5AD-4F7E-9505-39297DA17EF0}" srcId="{EA1ED4B9-786A-424F-BD7C-8C3EE64DF4BB}" destId="{8A8F4F85-72BC-49E3-BF63-7FC97D24B87E}" srcOrd="6" destOrd="0" parTransId="{AED2430B-7D74-43E8-BE4E-AB5D984D5B2D}" sibTransId="{5FA91A92-D44C-4C02-925B-F4C815014F3A}"/>
    <dgm:cxn modelId="{49F64E58-AE80-44BF-B1B0-BEE922EF52F4}" srcId="{EA1ED4B9-786A-424F-BD7C-8C3EE64DF4BB}" destId="{4C1079B8-AE04-4B2B-AE67-6232BB71679E}" srcOrd="4" destOrd="0" parTransId="{852F5B86-0D64-432D-A917-E3610633037D}" sibTransId="{0242BD9E-3646-4DE9-9A11-DDAD36CBF895}"/>
    <dgm:cxn modelId="{6C1E2B8F-E209-4D53-8967-DDBFA30EA04D}" type="presOf" srcId="{F1A84550-F34A-4983-A497-3ACF80CEFA35}" destId="{2CD54FDF-CCC0-4CC8-8252-4597FF28114C}" srcOrd="0" destOrd="2" presId="urn:microsoft.com/office/officeart/2005/8/layout/list1"/>
    <dgm:cxn modelId="{6EB1CC9B-BD82-4E98-B7DD-E74B316753C6}" type="presOf" srcId="{8A8F4F85-72BC-49E3-BF63-7FC97D24B87E}" destId="{2CD54FDF-CCC0-4CC8-8252-4597FF28114C}" srcOrd="0" destOrd="6" presId="urn:microsoft.com/office/officeart/2005/8/layout/list1"/>
    <dgm:cxn modelId="{53494FA4-DEBA-4DCE-A9D4-4C4ECDC108D4}" type="presOf" srcId="{3FC387F8-733F-4650-929B-C5AE9C83EE0C}" destId="{2CD54FDF-CCC0-4CC8-8252-4597FF28114C}" srcOrd="0" destOrd="0" presId="urn:microsoft.com/office/officeart/2005/8/layout/list1"/>
    <dgm:cxn modelId="{A8826EAB-A5E1-4877-A537-08C6458524C5}" type="presOf" srcId="{7E14FB9B-159D-41E9-9790-17F78A2E0293}" destId="{2CD54FDF-CCC0-4CC8-8252-4597FF28114C}" srcOrd="0" destOrd="3" presId="urn:microsoft.com/office/officeart/2005/8/layout/list1"/>
    <dgm:cxn modelId="{9060F8BC-C513-4946-BEF3-FAF840E421FF}" type="presOf" srcId="{7AA497C7-1905-4F44-A2FD-71564C6788E7}" destId="{C7568508-A123-402C-B6E5-BE4B9762FBEE}" srcOrd="0" destOrd="0" presId="urn:microsoft.com/office/officeart/2005/8/layout/list1"/>
    <dgm:cxn modelId="{D39BDABF-8CE8-4B75-96A3-60C052C46C68}" srcId="{EA1ED4B9-786A-424F-BD7C-8C3EE64DF4BB}" destId="{54B1A428-346C-4EC5-B652-E0FE25C1EA08}" srcOrd="7" destOrd="0" parTransId="{44495813-C718-4D5F-B2D2-108BC312FF52}" sibTransId="{0A931F65-4858-4291-8DA6-80AACE4D1D8D}"/>
    <dgm:cxn modelId="{B523C2C2-BFC4-47F2-B83F-8CDA8DD32942}" srcId="{EA1ED4B9-786A-424F-BD7C-8C3EE64DF4BB}" destId="{3FC387F8-733F-4650-929B-C5AE9C83EE0C}" srcOrd="0" destOrd="0" parTransId="{98B415AA-E4AB-45BA-9D48-454CE013D6F7}" sibTransId="{982861C6-A126-41CB-9598-A55298ED6C86}"/>
    <dgm:cxn modelId="{76BBCCCC-36C8-44F7-A766-63972621386D}" type="presOf" srcId="{EA1ED4B9-786A-424F-BD7C-8C3EE64DF4BB}" destId="{6876DF30-88C6-4342-9FF9-903D232E05E1}" srcOrd="1" destOrd="0" presId="urn:microsoft.com/office/officeart/2005/8/layout/list1"/>
    <dgm:cxn modelId="{29783AD5-8142-4654-99FD-1E328D4D2222}" type="presOf" srcId="{EA1ED4B9-786A-424F-BD7C-8C3EE64DF4BB}" destId="{62F2BA26-BA61-4F5B-BD50-AB8832C4065F}" srcOrd="0" destOrd="0" presId="urn:microsoft.com/office/officeart/2005/8/layout/list1"/>
    <dgm:cxn modelId="{2A9A1BD9-2688-48B8-836F-9D05880817F9}" type="presOf" srcId="{C0520719-3315-4C6B-B066-48E56F57BFD3}" destId="{2CD54FDF-CCC0-4CC8-8252-4597FF28114C}" srcOrd="0" destOrd="5" presId="urn:microsoft.com/office/officeart/2005/8/layout/list1"/>
    <dgm:cxn modelId="{D4E6E4DF-6D17-47D1-BB1C-9040143779C0}" type="presOf" srcId="{3988DF22-17D3-4870-88AC-AF8DB00F7462}" destId="{2CD54FDF-CCC0-4CC8-8252-4597FF28114C}" srcOrd="0" destOrd="1" presId="urn:microsoft.com/office/officeart/2005/8/layout/list1"/>
    <dgm:cxn modelId="{3EC26DED-8A51-4982-AFC0-5F41BCC96F7A}" srcId="{EA1ED4B9-786A-424F-BD7C-8C3EE64DF4BB}" destId="{3988DF22-17D3-4870-88AC-AF8DB00F7462}" srcOrd="1" destOrd="0" parTransId="{1F95135E-277E-414D-9475-EBCAAB0E1F20}" sibTransId="{AFC3ADAD-EF87-4018-9917-F4A64B8D1229}"/>
    <dgm:cxn modelId="{3A915CF8-ED28-4E3A-8441-27744A51D0FF}" srcId="{EA1ED4B9-786A-424F-BD7C-8C3EE64DF4BB}" destId="{C0520719-3315-4C6B-B066-48E56F57BFD3}" srcOrd="5" destOrd="0" parTransId="{ECC58601-9B9D-4BF9-9D71-6A5DC55C6D7A}" sibTransId="{EBFC5DE1-C736-4EC9-929E-05EB8998EA9F}"/>
    <dgm:cxn modelId="{CDC5750D-E7DA-4A9C-A929-E614BEEE46AD}" type="presParOf" srcId="{C7568508-A123-402C-B6E5-BE4B9762FBEE}" destId="{53838AE7-B03D-4BA6-8C32-6F55C3541DA0}" srcOrd="0" destOrd="0" presId="urn:microsoft.com/office/officeart/2005/8/layout/list1"/>
    <dgm:cxn modelId="{7EE56403-7E0C-4E23-AF13-4445BF00DF32}" type="presParOf" srcId="{53838AE7-B03D-4BA6-8C32-6F55C3541DA0}" destId="{62F2BA26-BA61-4F5B-BD50-AB8832C4065F}" srcOrd="0" destOrd="0" presId="urn:microsoft.com/office/officeart/2005/8/layout/list1"/>
    <dgm:cxn modelId="{118F2985-4071-47F2-9B39-776F9AB4DD4A}" type="presParOf" srcId="{53838AE7-B03D-4BA6-8C32-6F55C3541DA0}" destId="{6876DF30-88C6-4342-9FF9-903D232E05E1}" srcOrd="1" destOrd="0" presId="urn:microsoft.com/office/officeart/2005/8/layout/list1"/>
    <dgm:cxn modelId="{7EDC1361-B9FC-4AC5-9104-7732DE02BB94}" type="presParOf" srcId="{C7568508-A123-402C-B6E5-BE4B9762FBEE}" destId="{C28EEC82-56D3-4F29-A9E7-D3109CC905C9}" srcOrd="1" destOrd="0" presId="urn:microsoft.com/office/officeart/2005/8/layout/list1"/>
    <dgm:cxn modelId="{0093F507-D028-4058-B9BF-E2141663C008}" type="presParOf" srcId="{C7568508-A123-402C-B6E5-BE4B9762FBEE}" destId="{2CD54FDF-CCC0-4CC8-8252-4597FF28114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AA497C7-1905-4F44-A2FD-71564C6788E7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A1ED4B9-786A-424F-BD7C-8C3EE64DF4BB}">
      <dgm:prSet/>
      <dgm:spPr/>
      <dgm:t>
        <a:bodyPr/>
        <a:lstStyle/>
        <a:p>
          <a:r>
            <a:rPr lang="en-US" dirty="0"/>
            <a:t>First Person Shooter:</a:t>
          </a:r>
        </a:p>
      </dgm:t>
    </dgm:pt>
    <dgm:pt modelId="{2B527D47-6712-4468-9D0D-F47BBF9F7177}" type="parTrans" cxnId="{F7DBE376-377A-4D8F-BF4E-D17774BE8A52}">
      <dgm:prSet/>
      <dgm:spPr/>
      <dgm:t>
        <a:bodyPr/>
        <a:lstStyle/>
        <a:p>
          <a:endParaRPr lang="en-US"/>
        </a:p>
      </dgm:t>
    </dgm:pt>
    <dgm:pt modelId="{25E8449F-5857-4815-99A4-46A74F1CFA84}" type="sibTrans" cxnId="{F7DBE376-377A-4D8F-BF4E-D17774BE8A52}">
      <dgm:prSet/>
      <dgm:spPr/>
      <dgm:t>
        <a:bodyPr/>
        <a:lstStyle/>
        <a:p>
          <a:endParaRPr lang="en-US"/>
        </a:p>
      </dgm:t>
    </dgm:pt>
    <dgm:pt modelId="{3FC387F8-733F-4650-929B-C5AE9C83EE0C}">
      <dgm:prSet/>
      <dgm:spPr/>
      <dgm:t>
        <a:bodyPr/>
        <a:lstStyle/>
        <a:p>
          <a:r>
            <a:rPr lang="en-US" dirty="0"/>
            <a:t>UE Data structures</a:t>
          </a:r>
        </a:p>
      </dgm:t>
    </dgm:pt>
    <dgm:pt modelId="{98B415AA-E4AB-45BA-9D48-454CE013D6F7}" type="parTrans" cxnId="{B523C2C2-BFC4-47F2-B83F-8CDA8DD32942}">
      <dgm:prSet/>
      <dgm:spPr/>
      <dgm:t>
        <a:bodyPr/>
        <a:lstStyle/>
        <a:p>
          <a:endParaRPr lang="en-US"/>
        </a:p>
      </dgm:t>
    </dgm:pt>
    <dgm:pt modelId="{982861C6-A126-41CB-9598-A55298ED6C86}" type="sibTrans" cxnId="{B523C2C2-BFC4-47F2-B83F-8CDA8DD32942}">
      <dgm:prSet/>
      <dgm:spPr/>
      <dgm:t>
        <a:bodyPr/>
        <a:lstStyle/>
        <a:p>
          <a:endParaRPr lang="en-US"/>
        </a:p>
      </dgm:t>
    </dgm:pt>
    <dgm:pt modelId="{3988DF22-17D3-4870-88AC-AF8DB00F7462}">
      <dgm:prSet/>
      <dgm:spPr/>
      <dgm:t>
        <a:bodyPr/>
        <a:lstStyle/>
        <a:p>
          <a:r>
            <a:rPr lang="en-US" dirty="0"/>
            <a:t>Composition and Actor components</a:t>
          </a:r>
        </a:p>
      </dgm:t>
    </dgm:pt>
    <dgm:pt modelId="{1F95135E-277E-414D-9475-EBCAAB0E1F20}" type="parTrans" cxnId="{3EC26DED-8A51-4982-AFC0-5F41BCC96F7A}">
      <dgm:prSet/>
      <dgm:spPr/>
      <dgm:t>
        <a:bodyPr/>
        <a:lstStyle/>
        <a:p>
          <a:endParaRPr lang="en-IL"/>
        </a:p>
      </dgm:t>
    </dgm:pt>
    <dgm:pt modelId="{AFC3ADAD-EF87-4018-9917-F4A64B8D1229}" type="sibTrans" cxnId="{3EC26DED-8A51-4982-AFC0-5F41BCC96F7A}">
      <dgm:prSet/>
      <dgm:spPr/>
      <dgm:t>
        <a:bodyPr/>
        <a:lstStyle/>
        <a:p>
          <a:endParaRPr lang="en-IL"/>
        </a:p>
      </dgm:t>
    </dgm:pt>
    <dgm:pt modelId="{7E14FB9B-159D-41E9-9790-17F78A2E0293}">
      <dgm:prSet/>
      <dgm:spPr/>
      <dgm:t>
        <a:bodyPr/>
        <a:lstStyle/>
        <a:p>
          <a:r>
            <a:rPr lang="en-US" dirty="0"/>
            <a:t>Niagara VFX</a:t>
          </a:r>
        </a:p>
      </dgm:t>
    </dgm:pt>
    <dgm:pt modelId="{027B4C10-DA0C-4BCF-90D8-C9F3B5603289}" type="parTrans" cxnId="{B32A402F-7B8B-48F2-8603-1F4D10D9D1D1}">
      <dgm:prSet/>
      <dgm:spPr/>
      <dgm:t>
        <a:bodyPr/>
        <a:lstStyle/>
        <a:p>
          <a:endParaRPr lang="en-IL"/>
        </a:p>
      </dgm:t>
    </dgm:pt>
    <dgm:pt modelId="{F99C6E4B-651C-40C9-8A46-83006722971C}" type="sibTrans" cxnId="{B32A402F-7B8B-48F2-8603-1F4D10D9D1D1}">
      <dgm:prSet/>
      <dgm:spPr/>
      <dgm:t>
        <a:bodyPr/>
        <a:lstStyle/>
        <a:p>
          <a:endParaRPr lang="en-IL"/>
        </a:p>
      </dgm:t>
    </dgm:pt>
    <dgm:pt modelId="{97AB4AA0-0998-44B9-8B74-A5C59CDDCF71}">
      <dgm:prSet/>
      <dgm:spPr/>
      <dgm:t>
        <a:bodyPr/>
        <a:lstStyle/>
        <a:p>
          <a:r>
            <a:rPr lang="en-US" dirty="0"/>
            <a:t>Audio</a:t>
          </a:r>
        </a:p>
      </dgm:t>
    </dgm:pt>
    <dgm:pt modelId="{CA2F2DA4-0562-4C27-A819-C4B8A9AF87E2}" type="parTrans" cxnId="{0D6DC008-B9E5-4D9D-BC2C-98715A837F70}">
      <dgm:prSet/>
      <dgm:spPr/>
    </dgm:pt>
    <dgm:pt modelId="{5F4F59BD-6B63-4CBB-95D0-18DCBC723720}" type="sibTrans" cxnId="{0D6DC008-B9E5-4D9D-BC2C-98715A837F70}">
      <dgm:prSet/>
      <dgm:spPr/>
    </dgm:pt>
    <dgm:pt modelId="{0C6878B3-9619-4D76-9FF7-F0806AF809E5}">
      <dgm:prSet/>
      <dgm:spPr/>
      <dgm:t>
        <a:bodyPr/>
        <a:lstStyle/>
        <a:p>
          <a:r>
            <a:rPr lang="en-US" dirty="0"/>
            <a:t>Animation</a:t>
          </a:r>
        </a:p>
      </dgm:t>
    </dgm:pt>
    <dgm:pt modelId="{BD4372C8-F523-4F5E-952B-A5FD3AB20399}" type="parTrans" cxnId="{A36BDAC8-41F6-4CD5-8798-50D02064D59A}">
      <dgm:prSet/>
      <dgm:spPr/>
    </dgm:pt>
    <dgm:pt modelId="{BD3DAED5-77CF-4C6F-94FB-D597F9746BB1}" type="sibTrans" cxnId="{A36BDAC8-41F6-4CD5-8798-50D02064D59A}">
      <dgm:prSet/>
      <dgm:spPr/>
    </dgm:pt>
    <dgm:pt modelId="{4DC35FAF-DADA-4394-8096-B7131F76B777}">
      <dgm:prSet/>
      <dgm:spPr/>
      <dgm:t>
        <a:bodyPr/>
        <a:lstStyle/>
        <a:p>
          <a:r>
            <a:rPr lang="en-US" dirty="0"/>
            <a:t>UE Gameplay framework</a:t>
          </a:r>
        </a:p>
      </dgm:t>
    </dgm:pt>
    <dgm:pt modelId="{86ADDD33-5112-41EB-A341-3C9436611DC8}" type="parTrans" cxnId="{3CBD09A6-4949-43CC-B996-E32C03FF4C3A}">
      <dgm:prSet/>
      <dgm:spPr/>
    </dgm:pt>
    <dgm:pt modelId="{4F049D9B-DEB2-4E05-90E7-0D1188E76F8F}" type="sibTrans" cxnId="{3CBD09A6-4949-43CC-B996-E32C03FF4C3A}">
      <dgm:prSet/>
      <dgm:spPr/>
    </dgm:pt>
    <dgm:pt modelId="{DE633547-0FE2-4A76-A6DD-915FCFC21EE6}">
      <dgm:prSet/>
      <dgm:spPr/>
      <dgm:t>
        <a:bodyPr/>
        <a:lstStyle/>
        <a:p>
          <a:r>
            <a:rPr lang="en-US" dirty="0"/>
            <a:t>File I/O (XML/JSON game configuration)</a:t>
          </a:r>
        </a:p>
      </dgm:t>
    </dgm:pt>
    <dgm:pt modelId="{3A17EA44-F88C-45CF-BED8-9713E721CBDD}" type="parTrans" cxnId="{0F29AE5C-1FA4-4C06-A2C4-4D195C86B785}">
      <dgm:prSet/>
      <dgm:spPr/>
    </dgm:pt>
    <dgm:pt modelId="{51E4E02D-4079-456E-8F5A-752782EBD889}" type="sibTrans" cxnId="{0F29AE5C-1FA4-4C06-A2C4-4D195C86B785}">
      <dgm:prSet/>
      <dgm:spPr/>
    </dgm:pt>
    <dgm:pt modelId="{C7568508-A123-402C-B6E5-BE4B9762FBEE}" type="pres">
      <dgm:prSet presAssocID="{7AA497C7-1905-4F44-A2FD-71564C6788E7}" presName="linear" presStyleCnt="0">
        <dgm:presLayoutVars>
          <dgm:dir/>
          <dgm:animLvl val="lvl"/>
          <dgm:resizeHandles val="exact"/>
        </dgm:presLayoutVars>
      </dgm:prSet>
      <dgm:spPr/>
    </dgm:pt>
    <dgm:pt modelId="{53838AE7-B03D-4BA6-8C32-6F55C3541DA0}" type="pres">
      <dgm:prSet presAssocID="{EA1ED4B9-786A-424F-BD7C-8C3EE64DF4BB}" presName="parentLin" presStyleCnt="0"/>
      <dgm:spPr/>
    </dgm:pt>
    <dgm:pt modelId="{62F2BA26-BA61-4F5B-BD50-AB8832C4065F}" type="pres">
      <dgm:prSet presAssocID="{EA1ED4B9-786A-424F-BD7C-8C3EE64DF4BB}" presName="parentLeftMargin" presStyleLbl="node1" presStyleIdx="0" presStyleCnt="1"/>
      <dgm:spPr/>
    </dgm:pt>
    <dgm:pt modelId="{6876DF30-88C6-4342-9FF9-903D232E05E1}" type="pres">
      <dgm:prSet presAssocID="{EA1ED4B9-786A-424F-BD7C-8C3EE64DF4B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28EEC82-56D3-4F29-A9E7-D3109CC905C9}" type="pres">
      <dgm:prSet presAssocID="{EA1ED4B9-786A-424F-BD7C-8C3EE64DF4BB}" presName="negativeSpace" presStyleCnt="0"/>
      <dgm:spPr/>
    </dgm:pt>
    <dgm:pt modelId="{2CD54FDF-CCC0-4CC8-8252-4597FF28114C}" type="pres">
      <dgm:prSet presAssocID="{EA1ED4B9-786A-424F-BD7C-8C3EE64DF4B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0D6DC008-B9E5-4D9D-BC2C-98715A837F70}" srcId="{EA1ED4B9-786A-424F-BD7C-8C3EE64DF4BB}" destId="{97AB4AA0-0998-44B9-8B74-A5C59CDDCF71}" srcOrd="5" destOrd="0" parTransId="{CA2F2DA4-0562-4C27-A819-C4B8A9AF87E2}" sibTransId="{5F4F59BD-6B63-4CBB-95D0-18DCBC723720}"/>
    <dgm:cxn modelId="{B741F827-2973-460B-81F2-C8D0238DF6C1}" type="presOf" srcId="{97AB4AA0-0998-44B9-8B74-A5C59CDDCF71}" destId="{2CD54FDF-CCC0-4CC8-8252-4597FF28114C}" srcOrd="0" destOrd="5" presId="urn:microsoft.com/office/officeart/2005/8/layout/list1"/>
    <dgm:cxn modelId="{B32A402F-7B8B-48F2-8603-1F4D10D9D1D1}" srcId="{EA1ED4B9-786A-424F-BD7C-8C3EE64DF4BB}" destId="{7E14FB9B-159D-41E9-9790-17F78A2E0293}" srcOrd="4" destOrd="0" parTransId="{027B4C10-DA0C-4BCF-90D8-C9F3B5603289}" sibTransId="{F99C6E4B-651C-40C9-8A46-83006722971C}"/>
    <dgm:cxn modelId="{0F29AE5C-1FA4-4C06-A2C4-4D195C86B785}" srcId="{EA1ED4B9-786A-424F-BD7C-8C3EE64DF4BB}" destId="{DE633547-0FE2-4A76-A6DD-915FCFC21EE6}" srcOrd="6" destOrd="0" parTransId="{3A17EA44-F88C-45CF-BED8-9713E721CBDD}" sibTransId="{51E4E02D-4079-456E-8F5A-752782EBD889}"/>
    <dgm:cxn modelId="{F7DBE376-377A-4D8F-BF4E-D17774BE8A52}" srcId="{7AA497C7-1905-4F44-A2FD-71564C6788E7}" destId="{EA1ED4B9-786A-424F-BD7C-8C3EE64DF4BB}" srcOrd="0" destOrd="0" parTransId="{2B527D47-6712-4468-9D0D-F47BBF9F7177}" sibTransId="{25E8449F-5857-4815-99A4-46A74F1CFA84}"/>
    <dgm:cxn modelId="{C19FC782-15A2-45F4-BAFB-D1E43A83D8AF}" type="presOf" srcId="{4DC35FAF-DADA-4394-8096-B7131F76B777}" destId="{2CD54FDF-CCC0-4CC8-8252-4597FF28114C}" srcOrd="0" destOrd="1" presId="urn:microsoft.com/office/officeart/2005/8/layout/list1"/>
    <dgm:cxn modelId="{53494FA4-DEBA-4DCE-A9D4-4C4ECDC108D4}" type="presOf" srcId="{3FC387F8-733F-4650-929B-C5AE9C83EE0C}" destId="{2CD54FDF-CCC0-4CC8-8252-4597FF28114C}" srcOrd="0" destOrd="0" presId="urn:microsoft.com/office/officeart/2005/8/layout/list1"/>
    <dgm:cxn modelId="{3CBD09A6-4949-43CC-B996-E32C03FF4C3A}" srcId="{EA1ED4B9-786A-424F-BD7C-8C3EE64DF4BB}" destId="{4DC35FAF-DADA-4394-8096-B7131F76B777}" srcOrd="1" destOrd="0" parTransId="{86ADDD33-5112-41EB-A341-3C9436611DC8}" sibTransId="{4F049D9B-DEB2-4E05-90E7-0D1188E76F8F}"/>
    <dgm:cxn modelId="{A8826EAB-A5E1-4877-A537-08C6458524C5}" type="presOf" srcId="{7E14FB9B-159D-41E9-9790-17F78A2E0293}" destId="{2CD54FDF-CCC0-4CC8-8252-4597FF28114C}" srcOrd="0" destOrd="4" presId="urn:microsoft.com/office/officeart/2005/8/layout/list1"/>
    <dgm:cxn modelId="{9060F8BC-C513-4946-BEF3-FAF840E421FF}" type="presOf" srcId="{7AA497C7-1905-4F44-A2FD-71564C6788E7}" destId="{C7568508-A123-402C-B6E5-BE4B9762FBEE}" srcOrd="0" destOrd="0" presId="urn:microsoft.com/office/officeart/2005/8/layout/list1"/>
    <dgm:cxn modelId="{DBE97CC1-CFD9-47D1-A8DF-295684492EC9}" type="presOf" srcId="{DE633547-0FE2-4A76-A6DD-915FCFC21EE6}" destId="{2CD54FDF-CCC0-4CC8-8252-4597FF28114C}" srcOrd="0" destOrd="6" presId="urn:microsoft.com/office/officeart/2005/8/layout/list1"/>
    <dgm:cxn modelId="{B523C2C2-BFC4-47F2-B83F-8CDA8DD32942}" srcId="{EA1ED4B9-786A-424F-BD7C-8C3EE64DF4BB}" destId="{3FC387F8-733F-4650-929B-C5AE9C83EE0C}" srcOrd="0" destOrd="0" parTransId="{98B415AA-E4AB-45BA-9D48-454CE013D6F7}" sibTransId="{982861C6-A126-41CB-9598-A55298ED6C86}"/>
    <dgm:cxn modelId="{A36BDAC8-41F6-4CD5-8798-50D02064D59A}" srcId="{EA1ED4B9-786A-424F-BD7C-8C3EE64DF4BB}" destId="{0C6878B3-9619-4D76-9FF7-F0806AF809E5}" srcOrd="3" destOrd="0" parTransId="{BD4372C8-F523-4F5E-952B-A5FD3AB20399}" sibTransId="{BD3DAED5-77CF-4C6F-94FB-D597F9746BB1}"/>
    <dgm:cxn modelId="{ECA801CC-BEA9-400E-8228-B7B6702E3174}" type="presOf" srcId="{0C6878B3-9619-4D76-9FF7-F0806AF809E5}" destId="{2CD54FDF-CCC0-4CC8-8252-4597FF28114C}" srcOrd="0" destOrd="3" presId="urn:microsoft.com/office/officeart/2005/8/layout/list1"/>
    <dgm:cxn modelId="{76BBCCCC-36C8-44F7-A766-63972621386D}" type="presOf" srcId="{EA1ED4B9-786A-424F-BD7C-8C3EE64DF4BB}" destId="{6876DF30-88C6-4342-9FF9-903D232E05E1}" srcOrd="1" destOrd="0" presId="urn:microsoft.com/office/officeart/2005/8/layout/list1"/>
    <dgm:cxn modelId="{29783AD5-8142-4654-99FD-1E328D4D2222}" type="presOf" srcId="{EA1ED4B9-786A-424F-BD7C-8C3EE64DF4BB}" destId="{62F2BA26-BA61-4F5B-BD50-AB8832C4065F}" srcOrd="0" destOrd="0" presId="urn:microsoft.com/office/officeart/2005/8/layout/list1"/>
    <dgm:cxn modelId="{D4E6E4DF-6D17-47D1-BB1C-9040143779C0}" type="presOf" srcId="{3988DF22-17D3-4870-88AC-AF8DB00F7462}" destId="{2CD54FDF-CCC0-4CC8-8252-4597FF28114C}" srcOrd="0" destOrd="2" presId="urn:microsoft.com/office/officeart/2005/8/layout/list1"/>
    <dgm:cxn modelId="{3EC26DED-8A51-4982-AFC0-5F41BCC96F7A}" srcId="{EA1ED4B9-786A-424F-BD7C-8C3EE64DF4BB}" destId="{3988DF22-17D3-4870-88AC-AF8DB00F7462}" srcOrd="2" destOrd="0" parTransId="{1F95135E-277E-414D-9475-EBCAAB0E1F20}" sibTransId="{AFC3ADAD-EF87-4018-9917-F4A64B8D1229}"/>
    <dgm:cxn modelId="{CDC5750D-E7DA-4A9C-A929-E614BEEE46AD}" type="presParOf" srcId="{C7568508-A123-402C-B6E5-BE4B9762FBEE}" destId="{53838AE7-B03D-4BA6-8C32-6F55C3541DA0}" srcOrd="0" destOrd="0" presId="urn:microsoft.com/office/officeart/2005/8/layout/list1"/>
    <dgm:cxn modelId="{7EE56403-7E0C-4E23-AF13-4445BF00DF32}" type="presParOf" srcId="{53838AE7-B03D-4BA6-8C32-6F55C3541DA0}" destId="{62F2BA26-BA61-4F5B-BD50-AB8832C4065F}" srcOrd="0" destOrd="0" presId="urn:microsoft.com/office/officeart/2005/8/layout/list1"/>
    <dgm:cxn modelId="{118F2985-4071-47F2-9B39-776F9AB4DD4A}" type="presParOf" srcId="{53838AE7-B03D-4BA6-8C32-6F55C3541DA0}" destId="{6876DF30-88C6-4342-9FF9-903D232E05E1}" srcOrd="1" destOrd="0" presId="urn:microsoft.com/office/officeart/2005/8/layout/list1"/>
    <dgm:cxn modelId="{7EDC1361-B9FC-4AC5-9104-7732DE02BB94}" type="presParOf" srcId="{C7568508-A123-402C-B6E5-BE4B9762FBEE}" destId="{C28EEC82-56D3-4F29-A9E7-D3109CC905C9}" srcOrd="1" destOrd="0" presId="urn:microsoft.com/office/officeart/2005/8/layout/list1"/>
    <dgm:cxn modelId="{0093F507-D028-4058-B9BF-E2141663C008}" type="presParOf" srcId="{C7568508-A123-402C-B6E5-BE4B9762FBEE}" destId="{2CD54FDF-CCC0-4CC8-8252-4597FF28114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AA497C7-1905-4F44-A2FD-71564C6788E7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A1ED4B9-786A-424F-BD7C-8C3EE64DF4BB}">
      <dgm:prSet/>
      <dgm:spPr/>
      <dgm:t>
        <a:bodyPr/>
        <a:lstStyle/>
        <a:p>
          <a:r>
            <a:rPr lang="en-US" dirty="0"/>
            <a:t>2D Space shooter:</a:t>
          </a:r>
        </a:p>
      </dgm:t>
    </dgm:pt>
    <dgm:pt modelId="{2B527D47-6712-4468-9D0D-F47BBF9F7177}" type="parTrans" cxnId="{F7DBE376-377A-4D8F-BF4E-D17774BE8A52}">
      <dgm:prSet/>
      <dgm:spPr/>
      <dgm:t>
        <a:bodyPr/>
        <a:lstStyle/>
        <a:p>
          <a:endParaRPr lang="en-US"/>
        </a:p>
      </dgm:t>
    </dgm:pt>
    <dgm:pt modelId="{25E8449F-5857-4815-99A4-46A74F1CFA84}" type="sibTrans" cxnId="{F7DBE376-377A-4D8F-BF4E-D17774BE8A52}">
      <dgm:prSet/>
      <dgm:spPr/>
      <dgm:t>
        <a:bodyPr/>
        <a:lstStyle/>
        <a:p>
          <a:endParaRPr lang="en-US"/>
        </a:p>
      </dgm:t>
    </dgm:pt>
    <dgm:pt modelId="{3FC387F8-733F-4650-929B-C5AE9C83EE0C}">
      <dgm:prSet/>
      <dgm:spPr/>
      <dgm:t>
        <a:bodyPr/>
        <a:lstStyle/>
        <a:p>
          <a:r>
            <a:rPr lang="en-US" dirty="0"/>
            <a:t>Building for mobile</a:t>
          </a:r>
        </a:p>
      </dgm:t>
    </dgm:pt>
    <dgm:pt modelId="{98B415AA-E4AB-45BA-9D48-454CE013D6F7}" type="parTrans" cxnId="{B523C2C2-BFC4-47F2-B83F-8CDA8DD32942}">
      <dgm:prSet/>
      <dgm:spPr/>
      <dgm:t>
        <a:bodyPr/>
        <a:lstStyle/>
        <a:p>
          <a:endParaRPr lang="en-US"/>
        </a:p>
      </dgm:t>
    </dgm:pt>
    <dgm:pt modelId="{982861C6-A126-41CB-9598-A55298ED6C86}" type="sibTrans" cxnId="{B523C2C2-BFC4-47F2-B83F-8CDA8DD32942}">
      <dgm:prSet/>
      <dgm:spPr/>
      <dgm:t>
        <a:bodyPr/>
        <a:lstStyle/>
        <a:p>
          <a:endParaRPr lang="en-US"/>
        </a:p>
      </dgm:t>
    </dgm:pt>
    <dgm:pt modelId="{3988DF22-17D3-4870-88AC-AF8DB00F7462}">
      <dgm:prSet/>
      <dgm:spPr/>
      <dgm:t>
        <a:bodyPr/>
        <a:lstStyle/>
        <a:p>
          <a:r>
            <a:rPr lang="en-US" dirty="0"/>
            <a:t>Paper 2D</a:t>
          </a:r>
        </a:p>
      </dgm:t>
    </dgm:pt>
    <dgm:pt modelId="{1F95135E-277E-414D-9475-EBCAAB0E1F20}" type="parTrans" cxnId="{3EC26DED-8A51-4982-AFC0-5F41BCC96F7A}">
      <dgm:prSet/>
      <dgm:spPr/>
      <dgm:t>
        <a:bodyPr/>
        <a:lstStyle/>
        <a:p>
          <a:endParaRPr lang="en-IL"/>
        </a:p>
      </dgm:t>
    </dgm:pt>
    <dgm:pt modelId="{AFC3ADAD-EF87-4018-9917-F4A64B8D1229}" type="sibTrans" cxnId="{3EC26DED-8A51-4982-AFC0-5F41BCC96F7A}">
      <dgm:prSet/>
      <dgm:spPr/>
      <dgm:t>
        <a:bodyPr/>
        <a:lstStyle/>
        <a:p>
          <a:endParaRPr lang="en-IL"/>
        </a:p>
      </dgm:t>
    </dgm:pt>
    <dgm:pt modelId="{AA854F87-EE48-42A9-AC4D-5AE2051F66C6}">
      <dgm:prSet/>
      <dgm:spPr/>
      <dgm:t>
        <a:bodyPr/>
        <a:lstStyle/>
        <a:p>
          <a:r>
            <a:rPr lang="en-US" dirty="0"/>
            <a:t>Background parallax effect</a:t>
          </a:r>
        </a:p>
      </dgm:t>
    </dgm:pt>
    <dgm:pt modelId="{D6EE7A9A-7073-4CF0-AE23-14DCFC73E2B8}" type="parTrans" cxnId="{6D33CF1B-BAC8-4596-8E93-A16CF929C231}">
      <dgm:prSet/>
      <dgm:spPr/>
    </dgm:pt>
    <dgm:pt modelId="{1E7112F3-8649-454A-9B07-25DE35D2F3BD}" type="sibTrans" cxnId="{6D33CF1B-BAC8-4596-8E93-A16CF929C231}">
      <dgm:prSet/>
      <dgm:spPr/>
    </dgm:pt>
    <dgm:pt modelId="{DE55133A-19C1-499F-B173-73F2C52FAD97}">
      <dgm:prSet/>
      <dgm:spPr/>
      <dgm:t>
        <a:bodyPr/>
        <a:lstStyle/>
        <a:p>
          <a:r>
            <a:rPr lang="en-US" dirty="0"/>
            <a:t>Niagara Particle system</a:t>
          </a:r>
        </a:p>
      </dgm:t>
    </dgm:pt>
    <dgm:pt modelId="{A16498AC-6192-4235-AF13-759ED33DDE72}" type="parTrans" cxnId="{C1808177-9E25-46C4-847D-5490982894B2}">
      <dgm:prSet/>
      <dgm:spPr/>
      <dgm:t>
        <a:bodyPr/>
        <a:lstStyle/>
        <a:p>
          <a:endParaRPr lang="en-IL"/>
        </a:p>
      </dgm:t>
    </dgm:pt>
    <dgm:pt modelId="{4B546F91-2ACB-4475-B5BA-C72A1203B083}" type="sibTrans" cxnId="{C1808177-9E25-46C4-847D-5490982894B2}">
      <dgm:prSet/>
      <dgm:spPr/>
      <dgm:t>
        <a:bodyPr/>
        <a:lstStyle/>
        <a:p>
          <a:endParaRPr lang="en-IL"/>
        </a:p>
      </dgm:t>
    </dgm:pt>
    <dgm:pt modelId="{F692E288-C576-471E-B01B-825ACDE3B44F}">
      <dgm:prSet/>
      <dgm:spPr/>
      <dgm:t>
        <a:bodyPr/>
        <a:lstStyle/>
        <a:p>
          <a:r>
            <a:rPr lang="en-US" dirty="0"/>
            <a:t>Observer design pattern</a:t>
          </a:r>
        </a:p>
      </dgm:t>
    </dgm:pt>
    <dgm:pt modelId="{CD26F81C-188F-4572-9F64-82D55524939D}" type="sibTrans" cxnId="{44B07ABE-E30F-4787-99BE-10C70E7DA8BC}">
      <dgm:prSet/>
      <dgm:spPr/>
    </dgm:pt>
    <dgm:pt modelId="{DF02FDB3-F0F1-470E-8F48-600701F8E824}" type="parTrans" cxnId="{44B07ABE-E30F-4787-99BE-10C70E7DA8BC}">
      <dgm:prSet/>
      <dgm:spPr/>
    </dgm:pt>
    <dgm:pt modelId="{C7568508-A123-402C-B6E5-BE4B9762FBEE}" type="pres">
      <dgm:prSet presAssocID="{7AA497C7-1905-4F44-A2FD-71564C6788E7}" presName="linear" presStyleCnt="0">
        <dgm:presLayoutVars>
          <dgm:dir/>
          <dgm:animLvl val="lvl"/>
          <dgm:resizeHandles val="exact"/>
        </dgm:presLayoutVars>
      </dgm:prSet>
      <dgm:spPr/>
    </dgm:pt>
    <dgm:pt modelId="{53838AE7-B03D-4BA6-8C32-6F55C3541DA0}" type="pres">
      <dgm:prSet presAssocID="{EA1ED4B9-786A-424F-BD7C-8C3EE64DF4BB}" presName="parentLin" presStyleCnt="0"/>
      <dgm:spPr/>
    </dgm:pt>
    <dgm:pt modelId="{62F2BA26-BA61-4F5B-BD50-AB8832C4065F}" type="pres">
      <dgm:prSet presAssocID="{EA1ED4B9-786A-424F-BD7C-8C3EE64DF4BB}" presName="parentLeftMargin" presStyleLbl="node1" presStyleIdx="0" presStyleCnt="1"/>
      <dgm:spPr/>
    </dgm:pt>
    <dgm:pt modelId="{6876DF30-88C6-4342-9FF9-903D232E05E1}" type="pres">
      <dgm:prSet presAssocID="{EA1ED4B9-786A-424F-BD7C-8C3EE64DF4B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28EEC82-56D3-4F29-A9E7-D3109CC905C9}" type="pres">
      <dgm:prSet presAssocID="{EA1ED4B9-786A-424F-BD7C-8C3EE64DF4BB}" presName="negativeSpace" presStyleCnt="0"/>
      <dgm:spPr/>
    </dgm:pt>
    <dgm:pt modelId="{2CD54FDF-CCC0-4CC8-8252-4597FF28114C}" type="pres">
      <dgm:prSet presAssocID="{EA1ED4B9-786A-424F-BD7C-8C3EE64DF4B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6D33CF1B-BAC8-4596-8E93-A16CF929C231}" srcId="{EA1ED4B9-786A-424F-BD7C-8C3EE64DF4BB}" destId="{AA854F87-EE48-42A9-AC4D-5AE2051F66C6}" srcOrd="2" destOrd="0" parTransId="{D6EE7A9A-7073-4CF0-AE23-14DCFC73E2B8}" sibTransId="{1E7112F3-8649-454A-9B07-25DE35D2F3BD}"/>
    <dgm:cxn modelId="{DCD8585D-8E79-41CA-8D10-4A035FFC81BB}" type="presOf" srcId="{AA854F87-EE48-42A9-AC4D-5AE2051F66C6}" destId="{2CD54FDF-CCC0-4CC8-8252-4597FF28114C}" srcOrd="0" destOrd="2" presId="urn:microsoft.com/office/officeart/2005/8/layout/list1"/>
    <dgm:cxn modelId="{F7DBE376-377A-4D8F-BF4E-D17774BE8A52}" srcId="{7AA497C7-1905-4F44-A2FD-71564C6788E7}" destId="{EA1ED4B9-786A-424F-BD7C-8C3EE64DF4BB}" srcOrd="0" destOrd="0" parTransId="{2B527D47-6712-4468-9D0D-F47BBF9F7177}" sibTransId="{25E8449F-5857-4815-99A4-46A74F1CFA84}"/>
    <dgm:cxn modelId="{C1808177-9E25-46C4-847D-5490982894B2}" srcId="{EA1ED4B9-786A-424F-BD7C-8C3EE64DF4BB}" destId="{DE55133A-19C1-499F-B173-73F2C52FAD97}" srcOrd="4" destOrd="0" parTransId="{A16498AC-6192-4235-AF13-759ED33DDE72}" sibTransId="{4B546F91-2ACB-4475-B5BA-C72A1203B083}"/>
    <dgm:cxn modelId="{DBCBA393-09D3-40E4-A1C3-70CB008C5CE1}" type="presOf" srcId="{DE55133A-19C1-499F-B173-73F2C52FAD97}" destId="{2CD54FDF-CCC0-4CC8-8252-4597FF28114C}" srcOrd="0" destOrd="4" presId="urn:microsoft.com/office/officeart/2005/8/layout/list1"/>
    <dgm:cxn modelId="{53494FA4-DEBA-4DCE-A9D4-4C4ECDC108D4}" type="presOf" srcId="{3FC387F8-733F-4650-929B-C5AE9C83EE0C}" destId="{2CD54FDF-CCC0-4CC8-8252-4597FF28114C}" srcOrd="0" destOrd="0" presId="urn:microsoft.com/office/officeart/2005/8/layout/list1"/>
    <dgm:cxn modelId="{9060F8BC-C513-4946-BEF3-FAF840E421FF}" type="presOf" srcId="{7AA497C7-1905-4F44-A2FD-71564C6788E7}" destId="{C7568508-A123-402C-B6E5-BE4B9762FBEE}" srcOrd="0" destOrd="0" presId="urn:microsoft.com/office/officeart/2005/8/layout/list1"/>
    <dgm:cxn modelId="{44B07ABE-E30F-4787-99BE-10C70E7DA8BC}" srcId="{EA1ED4B9-786A-424F-BD7C-8C3EE64DF4BB}" destId="{F692E288-C576-471E-B01B-825ACDE3B44F}" srcOrd="3" destOrd="0" parTransId="{DF02FDB3-F0F1-470E-8F48-600701F8E824}" sibTransId="{CD26F81C-188F-4572-9F64-82D55524939D}"/>
    <dgm:cxn modelId="{B523C2C2-BFC4-47F2-B83F-8CDA8DD32942}" srcId="{EA1ED4B9-786A-424F-BD7C-8C3EE64DF4BB}" destId="{3FC387F8-733F-4650-929B-C5AE9C83EE0C}" srcOrd="0" destOrd="0" parTransId="{98B415AA-E4AB-45BA-9D48-454CE013D6F7}" sibTransId="{982861C6-A126-41CB-9598-A55298ED6C86}"/>
    <dgm:cxn modelId="{76BBCCCC-36C8-44F7-A766-63972621386D}" type="presOf" srcId="{EA1ED4B9-786A-424F-BD7C-8C3EE64DF4BB}" destId="{6876DF30-88C6-4342-9FF9-903D232E05E1}" srcOrd="1" destOrd="0" presId="urn:microsoft.com/office/officeart/2005/8/layout/list1"/>
    <dgm:cxn modelId="{43BC49D4-B920-4FD9-A177-5B413466994E}" type="presOf" srcId="{F692E288-C576-471E-B01B-825ACDE3B44F}" destId="{2CD54FDF-CCC0-4CC8-8252-4597FF28114C}" srcOrd="0" destOrd="3" presId="urn:microsoft.com/office/officeart/2005/8/layout/list1"/>
    <dgm:cxn modelId="{29783AD5-8142-4654-99FD-1E328D4D2222}" type="presOf" srcId="{EA1ED4B9-786A-424F-BD7C-8C3EE64DF4BB}" destId="{62F2BA26-BA61-4F5B-BD50-AB8832C4065F}" srcOrd="0" destOrd="0" presId="urn:microsoft.com/office/officeart/2005/8/layout/list1"/>
    <dgm:cxn modelId="{D4E6E4DF-6D17-47D1-BB1C-9040143779C0}" type="presOf" srcId="{3988DF22-17D3-4870-88AC-AF8DB00F7462}" destId="{2CD54FDF-CCC0-4CC8-8252-4597FF28114C}" srcOrd="0" destOrd="1" presId="urn:microsoft.com/office/officeart/2005/8/layout/list1"/>
    <dgm:cxn modelId="{3EC26DED-8A51-4982-AFC0-5F41BCC96F7A}" srcId="{EA1ED4B9-786A-424F-BD7C-8C3EE64DF4BB}" destId="{3988DF22-17D3-4870-88AC-AF8DB00F7462}" srcOrd="1" destOrd="0" parTransId="{1F95135E-277E-414D-9475-EBCAAB0E1F20}" sibTransId="{AFC3ADAD-EF87-4018-9917-F4A64B8D1229}"/>
    <dgm:cxn modelId="{CDC5750D-E7DA-4A9C-A929-E614BEEE46AD}" type="presParOf" srcId="{C7568508-A123-402C-B6E5-BE4B9762FBEE}" destId="{53838AE7-B03D-4BA6-8C32-6F55C3541DA0}" srcOrd="0" destOrd="0" presId="urn:microsoft.com/office/officeart/2005/8/layout/list1"/>
    <dgm:cxn modelId="{7EE56403-7E0C-4E23-AF13-4445BF00DF32}" type="presParOf" srcId="{53838AE7-B03D-4BA6-8C32-6F55C3541DA0}" destId="{62F2BA26-BA61-4F5B-BD50-AB8832C4065F}" srcOrd="0" destOrd="0" presId="urn:microsoft.com/office/officeart/2005/8/layout/list1"/>
    <dgm:cxn modelId="{118F2985-4071-47F2-9B39-776F9AB4DD4A}" type="presParOf" srcId="{53838AE7-B03D-4BA6-8C32-6F55C3541DA0}" destId="{6876DF30-88C6-4342-9FF9-903D232E05E1}" srcOrd="1" destOrd="0" presId="urn:microsoft.com/office/officeart/2005/8/layout/list1"/>
    <dgm:cxn modelId="{7EDC1361-B9FC-4AC5-9104-7732DE02BB94}" type="presParOf" srcId="{C7568508-A123-402C-B6E5-BE4B9762FBEE}" destId="{C28EEC82-56D3-4F29-A9E7-D3109CC905C9}" srcOrd="1" destOrd="0" presId="urn:microsoft.com/office/officeart/2005/8/layout/list1"/>
    <dgm:cxn modelId="{0093F507-D028-4058-B9BF-E2141663C008}" type="presParOf" srcId="{C7568508-A123-402C-B6E5-BE4B9762FBEE}" destId="{2CD54FDF-CCC0-4CC8-8252-4597FF28114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AA497C7-1905-4F44-A2FD-71564C6788E7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A1ED4B9-786A-424F-BD7C-8C3EE64DF4BB}">
      <dgm:prSet/>
      <dgm:spPr/>
      <dgm:t>
        <a:bodyPr/>
        <a:lstStyle/>
        <a:p>
          <a:r>
            <a:rPr lang="en-US" dirty="0"/>
            <a:t>Optimization:</a:t>
          </a:r>
        </a:p>
      </dgm:t>
    </dgm:pt>
    <dgm:pt modelId="{2B527D47-6712-4468-9D0D-F47BBF9F7177}" type="parTrans" cxnId="{F7DBE376-377A-4D8F-BF4E-D17774BE8A52}">
      <dgm:prSet/>
      <dgm:spPr/>
      <dgm:t>
        <a:bodyPr/>
        <a:lstStyle/>
        <a:p>
          <a:endParaRPr lang="en-US"/>
        </a:p>
      </dgm:t>
    </dgm:pt>
    <dgm:pt modelId="{25E8449F-5857-4815-99A4-46A74F1CFA84}" type="sibTrans" cxnId="{F7DBE376-377A-4D8F-BF4E-D17774BE8A52}">
      <dgm:prSet/>
      <dgm:spPr/>
      <dgm:t>
        <a:bodyPr/>
        <a:lstStyle/>
        <a:p>
          <a:endParaRPr lang="en-US"/>
        </a:p>
      </dgm:t>
    </dgm:pt>
    <dgm:pt modelId="{3FC387F8-733F-4650-929B-C5AE9C83EE0C}">
      <dgm:prSet/>
      <dgm:spPr/>
      <dgm:t>
        <a:bodyPr/>
        <a:lstStyle/>
        <a:p>
          <a:r>
            <a:rPr lang="en-US" dirty="0"/>
            <a:t>Unreal Insights</a:t>
          </a:r>
        </a:p>
      </dgm:t>
    </dgm:pt>
    <dgm:pt modelId="{98B415AA-E4AB-45BA-9D48-454CE013D6F7}" type="parTrans" cxnId="{B523C2C2-BFC4-47F2-B83F-8CDA8DD32942}">
      <dgm:prSet/>
      <dgm:spPr/>
      <dgm:t>
        <a:bodyPr/>
        <a:lstStyle/>
        <a:p>
          <a:endParaRPr lang="en-US"/>
        </a:p>
      </dgm:t>
    </dgm:pt>
    <dgm:pt modelId="{982861C6-A126-41CB-9598-A55298ED6C86}" type="sibTrans" cxnId="{B523C2C2-BFC4-47F2-B83F-8CDA8DD32942}">
      <dgm:prSet/>
      <dgm:spPr/>
      <dgm:t>
        <a:bodyPr/>
        <a:lstStyle/>
        <a:p>
          <a:endParaRPr lang="en-US"/>
        </a:p>
      </dgm:t>
    </dgm:pt>
    <dgm:pt modelId="{AECEF023-05FB-4D4F-92BC-564A2D5B39A5}">
      <dgm:prSet/>
      <dgm:spPr/>
      <dgm:t>
        <a:bodyPr/>
        <a:lstStyle/>
        <a:p>
          <a:r>
            <a:rPr lang="en-US" dirty="0"/>
            <a:t>Visual Studio Profiling</a:t>
          </a:r>
        </a:p>
      </dgm:t>
    </dgm:pt>
    <dgm:pt modelId="{953B4D70-AC64-4619-9181-8F5955EA3E32}" type="parTrans" cxnId="{F4EB8129-F5FA-40DA-B98E-20B035E3EFD3}">
      <dgm:prSet/>
      <dgm:spPr/>
    </dgm:pt>
    <dgm:pt modelId="{7FFD9CBC-044A-4CD2-920A-D9897FB75EFB}" type="sibTrans" cxnId="{F4EB8129-F5FA-40DA-B98E-20B035E3EFD3}">
      <dgm:prSet/>
      <dgm:spPr/>
    </dgm:pt>
    <dgm:pt modelId="{93D7FA21-A87D-478C-9530-07242CB0764C}">
      <dgm:prSet/>
      <dgm:spPr/>
      <dgm:t>
        <a:bodyPr/>
        <a:lstStyle/>
        <a:p>
          <a:r>
            <a:rPr lang="en-US" dirty="0"/>
            <a:t>Render DOC</a:t>
          </a:r>
        </a:p>
      </dgm:t>
    </dgm:pt>
    <dgm:pt modelId="{5E353DA8-DE50-46BF-AE79-3E8F55049BB6}" type="parTrans" cxnId="{7353F2F4-7475-40B4-BB4F-C891D1BE91E9}">
      <dgm:prSet/>
      <dgm:spPr/>
    </dgm:pt>
    <dgm:pt modelId="{B2FED3E2-2550-4FC3-95E6-4B2F31D14D6C}" type="sibTrans" cxnId="{7353F2F4-7475-40B4-BB4F-C891D1BE91E9}">
      <dgm:prSet/>
      <dgm:spPr/>
    </dgm:pt>
    <dgm:pt modelId="{C7568508-A123-402C-B6E5-BE4B9762FBEE}" type="pres">
      <dgm:prSet presAssocID="{7AA497C7-1905-4F44-A2FD-71564C6788E7}" presName="linear" presStyleCnt="0">
        <dgm:presLayoutVars>
          <dgm:dir/>
          <dgm:animLvl val="lvl"/>
          <dgm:resizeHandles val="exact"/>
        </dgm:presLayoutVars>
      </dgm:prSet>
      <dgm:spPr/>
    </dgm:pt>
    <dgm:pt modelId="{53838AE7-B03D-4BA6-8C32-6F55C3541DA0}" type="pres">
      <dgm:prSet presAssocID="{EA1ED4B9-786A-424F-BD7C-8C3EE64DF4BB}" presName="parentLin" presStyleCnt="0"/>
      <dgm:spPr/>
    </dgm:pt>
    <dgm:pt modelId="{62F2BA26-BA61-4F5B-BD50-AB8832C4065F}" type="pres">
      <dgm:prSet presAssocID="{EA1ED4B9-786A-424F-BD7C-8C3EE64DF4BB}" presName="parentLeftMargin" presStyleLbl="node1" presStyleIdx="0" presStyleCnt="1"/>
      <dgm:spPr/>
    </dgm:pt>
    <dgm:pt modelId="{6876DF30-88C6-4342-9FF9-903D232E05E1}" type="pres">
      <dgm:prSet presAssocID="{EA1ED4B9-786A-424F-BD7C-8C3EE64DF4B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28EEC82-56D3-4F29-A9E7-D3109CC905C9}" type="pres">
      <dgm:prSet presAssocID="{EA1ED4B9-786A-424F-BD7C-8C3EE64DF4BB}" presName="negativeSpace" presStyleCnt="0"/>
      <dgm:spPr/>
    </dgm:pt>
    <dgm:pt modelId="{2CD54FDF-CCC0-4CC8-8252-4597FF28114C}" type="pres">
      <dgm:prSet presAssocID="{EA1ED4B9-786A-424F-BD7C-8C3EE64DF4B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4EB8129-F5FA-40DA-B98E-20B035E3EFD3}" srcId="{EA1ED4B9-786A-424F-BD7C-8C3EE64DF4BB}" destId="{AECEF023-05FB-4D4F-92BC-564A2D5B39A5}" srcOrd="1" destOrd="0" parTransId="{953B4D70-AC64-4619-9181-8F5955EA3E32}" sibTransId="{7FFD9CBC-044A-4CD2-920A-D9897FB75EFB}"/>
    <dgm:cxn modelId="{F7DBE376-377A-4D8F-BF4E-D17774BE8A52}" srcId="{7AA497C7-1905-4F44-A2FD-71564C6788E7}" destId="{EA1ED4B9-786A-424F-BD7C-8C3EE64DF4BB}" srcOrd="0" destOrd="0" parTransId="{2B527D47-6712-4468-9D0D-F47BBF9F7177}" sibTransId="{25E8449F-5857-4815-99A4-46A74F1CFA84}"/>
    <dgm:cxn modelId="{53494FA4-DEBA-4DCE-A9D4-4C4ECDC108D4}" type="presOf" srcId="{3FC387F8-733F-4650-929B-C5AE9C83EE0C}" destId="{2CD54FDF-CCC0-4CC8-8252-4597FF28114C}" srcOrd="0" destOrd="0" presId="urn:microsoft.com/office/officeart/2005/8/layout/list1"/>
    <dgm:cxn modelId="{9060F8BC-C513-4946-BEF3-FAF840E421FF}" type="presOf" srcId="{7AA497C7-1905-4F44-A2FD-71564C6788E7}" destId="{C7568508-A123-402C-B6E5-BE4B9762FBEE}" srcOrd="0" destOrd="0" presId="urn:microsoft.com/office/officeart/2005/8/layout/list1"/>
    <dgm:cxn modelId="{B523C2C2-BFC4-47F2-B83F-8CDA8DD32942}" srcId="{EA1ED4B9-786A-424F-BD7C-8C3EE64DF4BB}" destId="{3FC387F8-733F-4650-929B-C5AE9C83EE0C}" srcOrd="0" destOrd="0" parTransId="{98B415AA-E4AB-45BA-9D48-454CE013D6F7}" sibTransId="{982861C6-A126-41CB-9598-A55298ED6C86}"/>
    <dgm:cxn modelId="{76BBCCCC-36C8-44F7-A766-63972621386D}" type="presOf" srcId="{EA1ED4B9-786A-424F-BD7C-8C3EE64DF4BB}" destId="{6876DF30-88C6-4342-9FF9-903D232E05E1}" srcOrd="1" destOrd="0" presId="urn:microsoft.com/office/officeart/2005/8/layout/list1"/>
    <dgm:cxn modelId="{74D2FCD1-7062-4492-8507-BA8782F66EC1}" type="presOf" srcId="{AECEF023-05FB-4D4F-92BC-564A2D5B39A5}" destId="{2CD54FDF-CCC0-4CC8-8252-4597FF28114C}" srcOrd="0" destOrd="1" presId="urn:microsoft.com/office/officeart/2005/8/layout/list1"/>
    <dgm:cxn modelId="{29783AD5-8142-4654-99FD-1E328D4D2222}" type="presOf" srcId="{EA1ED4B9-786A-424F-BD7C-8C3EE64DF4BB}" destId="{62F2BA26-BA61-4F5B-BD50-AB8832C4065F}" srcOrd="0" destOrd="0" presId="urn:microsoft.com/office/officeart/2005/8/layout/list1"/>
    <dgm:cxn modelId="{51209BDC-561D-4CAF-8A6E-CB3CB2F4398A}" type="presOf" srcId="{93D7FA21-A87D-478C-9530-07242CB0764C}" destId="{2CD54FDF-CCC0-4CC8-8252-4597FF28114C}" srcOrd="0" destOrd="2" presId="urn:microsoft.com/office/officeart/2005/8/layout/list1"/>
    <dgm:cxn modelId="{7353F2F4-7475-40B4-BB4F-C891D1BE91E9}" srcId="{EA1ED4B9-786A-424F-BD7C-8C3EE64DF4BB}" destId="{93D7FA21-A87D-478C-9530-07242CB0764C}" srcOrd="2" destOrd="0" parTransId="{5E353DA8-DE50-46BF-AE79-3E8F55049BB6}" sibTransId="{B2FED3E2-2550-4FC3-95E6-4B2F31D14D6C}"/>
    <dgm:cxn modelId="{CDC5750D-E7DA-4A9C-A929-E614BEEE46AD}" type="presParOf" srcId="{C7568508-A123-402C-B6E5-BE4B9762FBEE}" destId="{53838AE7-B03D-4BA6-8C32-6F55C3541DA0}" srcOrd="0" destOrd="0" presId="urn:microsoft.com/office/officeart/2005/8/layout/list1"/>
    <dgm:cxn modelId="{7EE56403-7E0C-4E23-AF13-4445BF00DF32}" type="presParOf" srcId="{53838AE7-B03D-4BA6-8C32-6F55C3541DA0}" destId="{62F2BA26-BA61-4F5B-BD50-AB8832C4065F}" srcOrd="0" destOrd="0" presId="urn:microsoft.com/office/officeart/2005/8/layout/list1"/>
    <dgm:cxn modelId="{118F2985-4071-47F2-9B39-776F9AB4DD4A}" type="presParOf" srcId="{53838AE7-B03D-4BA6-8C32-6F55C3541DA0}" destId="{6876DF30-88C6-4342-9FF9-903D232E05E1}" srcOrd="1" destOrd="0" presId="urn:microsoft.com/office/officeart/2005/8/layout/list1"/>
    <dgm:cxn modelId="{7EDC1361-B9FC-4AC5-9104-7732DE02BB94}" type="presParOf" srcId="{C7568508-A123-402C-B6E5-BE4B9762FBEE}" destId="{C28EEC82-56D3-4F29-A9E7-D3109CC905C9}" srcOrd="1" destOrd="0" presId="urn:microsoft.com/office/officeart/2005/8/layout/list1"/>
    <dgm:cxn modelId="{0093F507-D028-4058-B9BF-E2141663C008}" type="presParOf" srcId="{C7568508-A123-402C-B6E5-BE4B9762FBEE}" destId="{2CD54FDF-CCC0-4CC8-8252-4597FF28114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FFD3CF-E160-43BC-BC14-97ACE42E86D5}">
      <dsp:nvSpPr>
        <dsp:cNvPr id="0" name=""/>
        <dsp:cNvSpPr/>
      </dsp:nvSpPr>
      <dsp:spPr>
        <a:xfrm>
          <a:off x="1900200" y="19785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365550-A362-4DD4-9C57-C171F9FCAD27}">
      <dsp:nvSpPr>
        <dsp:cNvPr id="0" name=""/>
        <dsp:cNvSpPr/>
      </dsp:nvSpPr>
      <dsp:spPr>
        <a:xfrm>
          <a:off x="712199" y="2612207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Homework assignments: 50%</a:t>
          </a:r>
        </a:p>
      </dsp:txBody>
      <dsp:txXfrm>
        <a:off x="712199" y="2612207"/>
        <a:ext cx="4320000" cy="720000"/>
      </dsp:txXfrm>
    </dsp:sp>
    <dsp:sp modelId="{17B0D820-787A-4DEF-AAAB-B5F1EB69A215}">
      <dsp:nvSpPr>
        <dsp:cNvPr id="0" name=""/>
        <dsp:cNvSpPr/>
      </dsp:nvSpPr>
      <dsp:spPr>
        <a:xfrm>
          <a:off x="6976200" y="19785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0320BB-B9FC-427F-A4AD-06C8E0A53407}">
      <dsp:nvSpPr>
        <dsp:cNvPr id="0" name=""/>
        <dsp:cNvSpPr/>
      </dsp:nvSpPr>
      <dsp:spPr>
        <a:xfrm>
          <a:off x="5788200" y="2612207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Final project: 50%</a:t>
          </a:r>
        </a:p>
      </dsp:txBody>
      <dsp:txXfrm>
        <a:off x="5788200" y="2612207"/>
        <a:ext cx="4320000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54FDF-CCC0-4CC8-8252-4597FF28114C}">
      <dsp:nvSpPr>
        <dsp:cNvPr id="0" name=""/>
        <dsp:cNvSpPr/>
      </dsp:nvSpPr>
      <dsp:spPr>
        <a:xfrm>
          <a:off x="0" y="449854"/>
          <a:ext cx="6403994" cy="463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624840" rIns="497021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Nanite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Lumen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Virtual texture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Modules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Shaders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Using network sockets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CPP and Open-Source Projects</a:t>
          </a:r>
        </a:p>
      </dsp:txBody>
      <dsp:txXfrm>
        <a:off x="0" y="449854"/>
        <a:ext cx="6403994" cy="4630500"/>
      </dsp:txXfrm>
    </dsp:sp>
    <dsp:sp modelId="{6876DF30-88C6-4342-9FF9-903D232E05E1}">
      <dsp:nvSpPr>
        <dsp:cNvPr id="0" name=""/>
        <dsp:cNvSpPr/>
      </dsp:nvSpPr>
      <dsp:spPr>
        <a:xfrm>
          <a:off x="320199" y="7054"/>
          <a:ext cx="4482795" cy="885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Bonus:</a:t>
          </a:r>
        </a:p>
      </dsp:txBody>
      <dsp:txXfrm>
        <a:off x="363430" y="50285"/>
        <a:ext cx="4396333" cy="799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483BB-5ED8-40A2-B22A-5B62132FCFD2}">
      <dsp:nvSpPr>
        <dsp:cNvPr id="0" name=""/>
        <dsp:cNvSpPr/>
      </dsp:nvSpPr>
      <dsp:spPr>
        <a:xfrm>
          <a:off x="0" y="324664"/>
          <a:ext cx="6403994" cy="181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166624" rIns="497021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Background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Variables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Const &amp; Static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Raw casting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Enum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Control flows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Loops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Functions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Arrays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Strings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Pointers and references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Macros and Preprocessor commands</a:t>
          </a:r>
        </a:p>
      </dsp:txBody>
      <dsp:txXfrm>
        <a:off x="0" y="324664"/>
        <a:ext cx="6403994" cy="1814400"/>
      </dsp:txXfrm>
    </dsp:sp>
    <dsp:sp modelId="{320C46A1-16B9-4AB8-BFE3-DC0053663BD7}">
      <dsp:nvSpPr>
        <dsp:cNvPr id="0" name=""/>
        <dsp:cNvSpPr/>
      </dsp:nvSpPr>
      <dsp:spPr>
        <a:xfrm>
          <a:off x="320199" y="206584"/>
          <a:ext cx="4482795" cy="2361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800" b="1" kern="1200"/>
            <a:t>CPP Basics</a:t>
          </a:r>
          <a:r>
            <a:rPr lang="en-US" sz="800" kern="1200"/>
            <a:t>: </a:t>
          </a:r>
        </a:p>
      </dsp:txBody>
      <dsp:txXfrm>
        <a:off x="331727" y="218112"/>
        <a:ext cx="4459739" cy="213104"/>
      </dsp:txXfrm>
    </dsp:sp>
    <dsp:sp modelId="{6E75BE23-E928-4A8D-A9BC-1CD290D0A2B2}">
      <dsp:nvSpPr>
        <dsp:cNvPr id="0" name=""/>
        <dsp:cNvSpPr/>
      </dsp:nvSpPr>
      <dsp:spPr>
        <a:xfrm>
          <a:off x="0" y="2300344"/>
          <a:ext cx="6403994" cy="1537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574745"/>
              <a:satOff val="-9386"/>
              <a:lumOff val="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166624" rIns="497021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Classes and Structs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Dynamic and static memory allocation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Casting functions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Inheritance and polymorphism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Template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Iterators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Ranged for-loops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Standard library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Compilation and Linkage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Files</a:t>
          </a:r>
          <a:endParaRPr lang="en-US" sz="800" kern="1200" dirty="0"/>
        </a:p>
      </dsp:txBody>
      <dsp:txXfrm>
        <a:off x="0" y="2300344"/>
        <a:ext cx="6403994" cy="1537199"/>
      </dsp:txXfrm>
    </dsp:sp>
    <dsp:sp modelId="{F54E809A-C9AD-4893-95FB-2614467DA9DD}">
      <dsp:nvSpPr>
        <dsp:cNvPr id="0" name=""/>
        <dsp:cNvSpPr/>
      </dsp:nvSpPr>
      <dsp:spPr>
        <a:xfrm>
          <a:off x="320199" y="2182264"/>
          <a:ext cx="4482795" cy="236160"/>
        </a:xfrm>
        <a:prstGeom prst="roundRect">
          <a:avLst/>
        </a:prstGeom>
        <a:gradFill rotWithShape="0">
          <a:gsLst>
            <a:gs pos="0">
              <a:schemeClr val="accent2">
                <a:hueOff val="574745"/>
                <a:satOff val="-9386"/>
                <a:lumOff val="588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574745"/>
                <a:satOff val="-9386"/>
                <a:lumOff val="588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800" b="1" kern="1200"/>
            <a:t>CPP Intermediate</a:t>
          </a:r>
          <a:r>
            <a:rPr lang="en-US" sz="800" kern="1200"/>
            <a:t>:</a:t>
          </a:r>
        </a:p>
      </dsp:txBody>
      <dsp:txXfrm>
        <a:off x="331727" y="2193792"/>
        <a:ext cx="4459739" cy="213104"/>
      </dsp:txXfrm>
    </dsp:sp>
    <dsp:sp modelId="{5656E000-DE3E-483F-8213-44AB7638CC98}">
      <dsp:nvSpPr>
        <dsp:cNvPr id="0" name=""/>
        <dsp:cNvSpPr/>
      </dsp:nvSpPr>
      <dsp:spPr>
        <a:xfrm>
          <a:off x="0" y="3998824"/>
          <a:ext cx="6403994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1149490"/>
              <a:satOff val="-18772"/>
              <a:lumOff val="11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166624" rIns="497021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Operator overloading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Rule of Zero/Six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Smart pointers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Concurrency and Parallelism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Lambdas and functors</a:t>
          </a:r>
        </a:p>
      </dsp:txBody>
      <dsp:txXfrm>
        <a:off x="0" y="3998824"/>
        <a:ext cx="6403994" cy="882000"/>
      </dsp:txXfrm>
    </dsp:sp>
    <dsp:sp modelId="{29A498AB-5660-42D0-968F-6AED228066EC}">
      <dsp:nvSpPr>
        <dsp:cNvPr id="0" name=""/>
        <dsp:cNvSpPr/>
      </dsp:nvSpPr>
      <dsp:spPr>
        <a:xfrm>
          <a:off x="320199" y="3880744"/>
          <a:ext cx="4482795" cy="236160"/>
        </a:xfrm>
        <a:prstGeom prst="roundRect">
          <a:avLst/>
        </a:prstGeom>
        <a:gradFill rotWithShape="0">
          <a:gsLst>
            <a:gs pos="0">
              <a:schemeClr val="accent2">
                <a:hueOff val="1149490"/>
                <a:satOff val="-18772"/>
                <a:lumOff val="1176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1149490"/>
                <a:satOff val="-18772"/>
                <a:lumOff val="1176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CPP Advanced:</a:t>
          </a:r>
        </a:p>
      </dsp:txBody>
      <dsp:txXfrm>
        <a:off x="331727" y="3892272"/>
        <a:ext cx="4459739" cy="2131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54FDF-CCC0-4CC8-8252-4597FF28114C}">
      <dsp:nvSpPr>
        <dsp:cNvPr id="0" name=""/>
        <dsp:cNvSpPr/>
      </dsp:nvSpPr>
      <dsp:spPr>
        <a:xfrm>
          <a:off x="0" y="968389"/>
          <a:ext cx="6403994" cy="3770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874776" rIns="497021" bIns="298704" numCol="1" spcCol="1270" anchor="t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200" kern="1200" dirty="0"/>
            <a:t>Git basics</a:t>
          </a:r>
        </a:p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200" kern="1200" dirty="0"/>
            <a:t>GitHub basics</a:t>
          </a:r>
        </a:p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200" kern="1200" dirty="0"/>
            <a:t>Assignment submission</a:t>
          </a:r>
        </a:p>
      </dsp:txBody>
      <dsp:txXfrm>
        <a:off x="0" y="968389"/>
        <a:ext cx="6403994" cy="3770550"/>
      </dsp:txXfrm>
    </dsp:sp>
    <dsp:sp modelId="{6876DF30-88C6-4342-9FF9-903D232E05E1}">
      <dsp:nvSpPr>
        <dsp:cNvPr id="0" name=""/>
        <dsp:cNvSpPr/>
      </dsp:nvSpPr>
      <dsp:spPr>
        <a:xfrm>
          <a:off x="320199" y="348469"/>
          <a:ext cx="4482795" cy="12398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Source Control:</a:t>
          </a:r>
        </a:p>
      </dsp:txBody>
      <dsp:txXfrm>
        <a:off x="380723" y="408993"/>
        <a:ext cx="4361747" cy="11187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483BB-5ED8-40A2-B22A-5B62132FCFD2}">
      <dsp:nvSpPr>
        <dsp:cNvPr id="0" name=""/>
        <dsp:cNvSpPr/>
      </dsp:nvSpPr>
      <dsp:spPr>
        <a:xfrm>
          <a:off x="0" y="397204"/>
          <a:ext cx="6403994" cy="226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374904" rIns="49702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Viewport control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Outliner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Details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Content Drawer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Output Log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World/Project settings</a:t>
          </a:r>
        </a:p>
      </dsp:txBody>
      <dsp:txXfrm>
        <a:off x="0" y="397204"/>
        <a:ext cx="6403994" cy="2268000"/>
      </dsp:txXfrm>
    </dsp:sp>
    <dsp:sp modelId="{320C46A1-16B9-4AB8-BFE3-DC0053663BD7}">
      <dsp:nvSpPr>
        <dsp:cNvPr id="0" name=""/>
        <dsp:cNvSpPr/>
      </dsp:nvSpPr>
      <dsp:spPr>
        <a:xfrm>
          <a:off x="320199" y="131524"/>
          <a:ext cx="4482795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kern="1200" dirty="0"/>
            <a:t>UE Editor Basics (refresher)</a:t>
          </a:r>
          <a:r>
            <a:rPr lang="en-US" sz="1800" kern="1200" dirty="0"/>
            <a:t>: </a:t>
          </a:r>
        </a:p>
      </dsp:txBody>
      <dsp:txXfrm>
        <a:off x="346138" y="157463"/>
        <a:ext cx="4430917" cy="479482"/>
      </dsp:txXfrm>
    </dsp:sp>
    <dsp:sp modelId="{6E75BE23-E928-4A8D-A9BC-1CD290D0A2B2}">
      <dsp:nvSpPr>
        <dsp:cNvPr id="0" name=""/>
        <dsp:cNvSpPr/>
      </dsp:nvSpPr>
      <dsp:spPr>
        <a:xfrm>
          <a:off x="0" y="3028084"/>
          <a:ext cx="6403994" cy="1927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1149490"/>
              <a:satOff val="-18772"/>
              <a:lumOff val="11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374904" rIns="49702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Basic environment (sky, lights, atmosphere etc.)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Placing Actors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BSP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Blueprints refresher</a:t>
          </a:r>
        </a:p>
      </dsp:txBody>
      <dsp:txXfrm>
        <a:off x="0" y="3028084"/>
        <a:ext cx="6403994" cy="1927800"/>
      </dsp:txXfrm>
    </dsp:sp>
    <dsp:sp modelId="{F54E809A-C9AD-4893-95FB-2614467DA9DD}">
      <dsp:nvSpPr>
        <dsp:cNvPr id="0" name=""/>
        <dsp:cNvSpPr/>
      </dsp:nvSpPr>
      <dsp:spPr>
        <a:xfrm>
          <a:off x="320199" y="2762404"/>
          <a:ext cx="4482795" cy="531360"/>
        </a:xfrm>
        <a:prstGeom prst="roundRect">
          <a:avLst/>
        </a:prstGeom>
        <a:gradFill rotWithShape="0">
          <a:gsLst>
            <a:gs pos="0">
              <a:schemeClr val="accent2">
                <a:hueOff val="1149490"/>
                <a:satOff val="-18772"/>
                <a:lumOff val="1176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1149490"/>
                <a:satOff val="-18772"/>
                <a:lumOff val="1176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Scene Creation:</a:t>
          </a:r>
        </a:p>
      </dsp:txBody>
      <dsp:txXfrm>
        <a:off x="346138" y="2788343"/>
        <a:ext cx="4430917" cy="4794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54FDF-CCC0-4CC8-8252-4597FF28114C}">
      <dsp:nvSpPr>
        <dsp:cNvPr id="0" name=""/>
        <dsp:cNvSpPr/>
      </dsp:nvSpPr>
      <dsp:spPr>
        <a:xfrm>
          <a:off x="0" y="1095424"/>
          <a:ext cx="6403994" cy="325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499872" rIns="497021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Spawning Actors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Using physics (simulation, gravity, etc.)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Using Transform calculations (forward direction, rotation etc.)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Handling Collision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Logging</a:t>
          </a:r>
        </a:p>
      </dsp:txBody>
      <dsp:txXfrm>
        <a:off x="0" y="1095424"/>
        <a:ext cx="6403994" cy="3250800"/>
      </dsp:txXfrm>
    </dsp:sp>
    <dsp:sp modelId="{6876DF30-88C6-4342-9FF9-903D232E05E1}">
      <dsp:nvSpPr>
        <dsp:cNvPr id="0" name=""/>
        <dsp:cNvSpPr/>
      </dsp:nvSpPr>
      <dsp:spPr>
        <a:xfrm>
          <a:off x="320199" y="741184"/>
          <a:ext cx="4482795" cy="7084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Basic Physics based game:</a:t>
          </a:r>
        </a:p>
      </dsp:txBody>
      <dsp:txXfrm>
        <a:off x="354784" y="775769"/>
        <a:ext cx="4413625" cy="6393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54FDF-CCC0-4CC8-8252-4597FF28114C}">
      <dsp:nvSpPr>
        <dsp:cNvPr id="0" name=""/>
        <dsp:cNvSpPr/>
      </dsp:nvSpPr>
      <dsp:spPr>
        <a:xfrm>
          <a:off x="0" y="405079"/>
          <a:ext cx="6403994" cy="4646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520700" rIns="497021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UE </a:t>
          </a:r>
          <a:r>
            <a:rPr lang="en-US" sz="2500" kern="1200" dirty="0" err="1"/>
            <a:t>MetaData</a:t>
          </a:r>
          <a:r>
            <a:rPr lang="en-US" sz="2500" kern="1200" dirty="0"/>
            <a:t> and reflection system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Overlap events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Projectile Mechanism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Actor communication (Take Damage)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UMG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BP-CPP Interop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Basic AI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Strategy design pattern</a:t>
          </a:r>
        </a:p>
      </dsp:txBody>
      <dsp:txXfrm>
        <a:off x="0" y="405079"/>
        <a:ext cx="6403994" cy="4646250"/>
      </dsp:txXfrm>
    </dsp:sp>
    <dsp:sp modelId="{6876DF30-88C6-4342-9FF9-903D232E05E1}">
      <dsp:nvSpPr>
        <dsp:cNvPr id="0" name=""/>
        <dsp:cNvSpPr/>
      </dsp:nvSpPr>
      <dsp:spPr>
        <a:xfrm>
          <a:off x="320199" y="36079"/>
          <a:ext cx="4482795" cy="738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Third Person Platformer:</a:t>
          </a:r>
        </a:p>
      </dsp:txBody>
      <dsp:txXfrm>
        <a:off x="356225" y="72105"/>
        <a:ext cx="4410743" cy="6659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54FDF-CCC0-4CC8-8252-4597FF28114C}">
      <dsp:nvSpPr>
        <dsp:cNvPr id="0" name=""/>
        <dsp:cNvSpPr/>
      </dsp:nvSpPr>
      <dsp:spPr>
        <a:xfrm>
          <a:off x="0" y="446614"/>
          <a:ext cx="6403994" cy="4592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562356" rIns="497021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UE Data structures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UE Gameplay framework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Composition and Actor components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Animation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Niagara VFX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Audio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File I/O (XML/JSON game configuration)</a:t>
          </a:r>
        </a:p>
      </dsp:txBody>
      <dsp:txXfrm>
        <a:off x="0" y="446614"/>
        <a:ext cx="6403994" cy="4592700"/>
      </dsp:txXfrm>
    </dsp:sp>
    <dsp:sp modelId="{6876DF30-88C6-4342-9FF9-903D232E05E1}">
      <dsp:nvSpPr>
        <dsp:cNvPr id="0" name=""/>
        <dsp:cNvSpPr/>
      </dsp:nvSpPr>
      <dsp:spPr>
        <a:xfrm>
          <a:off x="320199" y="48094"/>
          <a:ext cx="4482795" cy="7970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First Person Shooter:</a:t>
          </a:r>
        </a:p>
      </dsp:txBody>
      <dsp:txXfrm>
        <a:off x="359107" y="87002"/>
        <a:ext cx="4404979" cy="71922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54FDF-CCC0-4CC8-8252-4597FF28114C}">
      <dsp:nvSpPr>
        <dsp:cNvPr id="0" name=""/>
        <dsp:cNvSpPr/>
      </dsp:nvSpPr>
      <dsp:spPr>
        <a:xfrm>
          <a:off x="0" y="706174"/>
          <a:ext cx="6403994" cy="4176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708152" rIns="497021" bIns="241808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Building for mobile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Paper 2D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Background parallax effect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Observer design pattern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Niagara Particle system</a:t>
          </a:r>
        </a:p>
      </dsp:txBody>
      <dsp:txXfrm>
        <a:off x="0" y="706174"/>
        <a:ext cx="6403994" cy="4176900"/>
      </dsp:txXfrm>
    </dsp:sp>
    <dsp:sp modelId="{6876DF30-88C6-4342-9FF9-903D232E05E1}">
      <dsp:nvSpPr>
        <dsp:cNvPr id="0" name=""/>
        <dsp:cNvSpPr/>
      </dsp:nvSpPr>
      <dsp:spPr>
        <a:xfrm>
          <a:off x="320199" y="204334"/>
          <a:ext cx="4482795" cy="10036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2D Space shooter:</a:t>
          </a:r>
        </a:p>
      </dsp:txBody>
      <dsp:txXfrm>
        <a:off x="369195" y="253330"/>
        <a:ext cx="4384803" cy="90568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54FDF-CCC0-4CC8-8252-4597FF28114C}">
      <dsp:nvSpPr>
        <dsp:cNvPr id="0" name=""/>
        <dsp:cNvSpPr/>
      </dsp:nvSpPr>
      <dsp:spPr>
        <a:xfrm>
          <a:off x="0" y="743344"/>
          <a:ext cx="6403994" cy="430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999744" rIns="497021" bIns="341376" numCol="1" spcCol="1270" anchor="t" anchorCtr="0">
          <a:noAutofit/>
        </a:bodyPr>
        <a:lstStyle/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800" kern="1200" dirty="0"/>
            <a:t>Unreal Insights</a:t>
          </a:r>
        </a:p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800" kern="1200" dirty="0"/>
            <a:t>Visual Studio Profiling</a:t>
          </a:r>
        </a:p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800" kern="1200" dirty="0"/>
            <a:t>Render DOC</a:t>
          </a:r>
        </a:p>
      </dsp:txBody>
      <dsp:txXfrm>
        <a:off x="0" y="743344"/>
        <a:ext cx="6403994" cy="4309200"/>
      </dsp:txXfrm>
    </dsp:sp>
    <dsp:sp modelId="{6876DF30-88C6-4342-9FF9-903D232E05E1}">
      <dsp:nvSpPr>
        <dsp:cNvPr id="0" name=""/>
        <dsp:cNvSpPr/>
      </dsp:nvSpPr>
      <dsp:spPr>
        <a:xfrm>
          <a:off x="320199" y="34864"/>
          <a:ext cx="4482795" cy="14169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Optimization:</a:t>
          </a:r>
        </a:p>
      </dsp:txBody>
      <dsp:txXfrm>
        <a:off x="389369" y="104034"/>
        <a:ext cx="4344455" cy="1278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10722C-45D6-58DD-2742-E11D3DF7B6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79610-F06A-E390-98FC-00EA6C519F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30043-EE85-4B6C-A802-3E6B16F216A2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FC5D6-C009-22C9-A200-02ED116292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D51A6-B477-0985-324A-00C8B212B0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A8199-16CD-4356-A7A2-D6335DC9E3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7631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2317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158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5344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3336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609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1611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7723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5791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444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603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183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754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218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033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664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85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591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-10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4396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4FEB63-D469-22CD-AF3E-1A555A21D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/>
              <a:t>Unreal engine advnced</a:t>
            </a:r>
            <a:endParaRPr lang="en-IL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7231C-4305-A293-4AD3-E3724C4D6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syllabus</a:t>
            </a:r>
            <a:endParaRPr lang="en-IL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858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64D5-51B5-72DC-1D77-0DD0777A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/>
              <a:t>Course subjects</a:t>
            </a:r>
            <a:endParaRPr lang="en-IL" sz="3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3CE14A-35CC-5E71-9294-E28C27EF9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9028199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9124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64D5-51B5-72DC-1D77-0DD0777A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/>
              <a:t>Course subjects</a:t>
            </a:r>
            <a:endParaRPr lang="en-IL" sz="3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3CE14A-35CC-5E71-9294-E28C27EF9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1671367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9007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E22EE-E5C7-10CD-2383-06036A0A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Schedule</a:t>
            </a:r>
            <a:endParaRPr lang="en-I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A7125CA-BEED-6C11-9153-F4C97E3355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0756753"/>
              </p:ext>
            </p:extLst>
          </p:nvPr>
        </p:nvGraphicFramePr>
        <p:xfrm>
          <a:off x="1261484" y="1975655"/>
          <a:ext cx="9889115" cy="3886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019">
                  <a:extLst>
                    <a:ext uri="{9D8B030D-6E8A-4147-A177-3AD203B41FA5}">
                      <a16:colId xmlns:a16="http://schemas.microsoft.com/office/drawing/2014/main" val="788676069"/>
                    </a:ext>
                  </a:extLst>
                </a:gridCol>
                <a:gridCol w="4340183">
                  <a:extLst>
                    <a:ext uri="{9D8B030D-6E8A-4147-A177-3AD203B41FA5}">
                      <a16:colId xmlns:a16="http://schemas.microsoft.com/office/drawing/2014/main" val="270803823"/>
                    </a:ext>
                  </a:extLst>
                </a:gridCol>
                <a:gridCol w="2544884">
                  <a:extLst>
                    <a:ext uri="{9D8B030D-6E8A-4147-A177-3AD203B41FA5}">
                      <a16:colId xmlns:a16="http://schemas.microsoft.com/office/drawing/2014/main" val="2639095873"/>
                    </a:ext>
                  </a:extLst>
                </a:gridCol>
                <a:gridCol w="1658029">
                  <a:extLst>
                    <a:ext uri="{9D8B030D-6E8A-4147-A177-3AD203B41FA5}">
                      <a16:colId xmlns:a16="http://schemas.microsoft.com/office/drawing/2014/main" val="1744146072"/>
                    </a:ext>
                  </a:extLst>
                </a:gridCol>
              </a:tblGrid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Date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Class Subject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Homework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Comments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424681035"/>
                  </a:ext>
                </a:extLst>
              </a:tr>
              <a:tr h="538390">
                <a:tc>
                  <a:txBody>
                    <a:bodyPr/>
                    <a:lstStyle/>
                    <a:p>
                      <a:r>
                        <a:rPr lang="en-US" sz="1500" dirty="0"/>
                        <a:t>31/10/22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Introduction</a:t>
                      </a:r>
                    </a:p>
                    <a:p>
                      <a:r>
                        <a:rPr lang="en-US" sz="1500" dirty="0"/>
                        <a:t>Verify Installations: UE5, VS2022, git etc.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CPP background &amp; Hello World.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UE5 Editor refresher.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Git and GitHub simple workflow (clone course repo, create branch, stage, commit, push to GitHub) – </a:t>
                      </a:r>
                      <a:r>
                        <a:rPr lang="en-US" sz="1500" b="1" dirty="0"/>
                        <a:t>this will be a written manual.</a:t>
                      </a:r>
                    </a:p>
                    <a:p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Basic CPP exercise 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Creating a simple scene in UE5 from blank scene.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* Complete installations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All installations should be done before the first class (instructions will be sent via Discord).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065119838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7/11/22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CPP basics: from Variables to Arrays.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UE5: BSP and blueprints logic.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CPP exercise – basic lvl2.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Simple BP exercise.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Final Project – general description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723310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85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E22EE-E5C7-10CD-2383-06036A0A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Schedule</a:t>
            </a:r>
            <a:endParaRPr lang="en-I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A7125CA-BEED-6C11-9153-F4C97E3355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1852493"/>
              </p:ext>
            </p:extLst>
          </p:nvPr>
        </p:nvGraphicFramePr>
        <p:xfrm>
          <a:off x="1261484" y="1975655"/>
          <a:ext cx="9133464" cy="2971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470">
                  <a:extLst>
                    <a:ext uri="{9D8B030D-6E8A-4147-A177-3AD203B41FA5}">
                      <a16:colId xmlns:a16="http://schemas.microsoft.com/office/drawing/2014/main" val="788676069"/>
                    </a:ext>
                  </a:extLst>
                </a:gridCol>
                <a:gridCol w="4987506">
                  <a:extLst>
                    <a:ext uri="{9D8B030D-6E8A-4147-A177-3AD203B41FA5}">
                      <a16:colId xmlns:a16="http://schemas.microsoft.com/office/drawing/2014/main" val="270803823"/>
                    </a:ext>
                  </a:extLst>
                </a:gridCol>
                <a:gridCol w="3044488">
                  <a:extLst>
                    <a:ext uri="{9D8B030D-6E8A-4147-A177-3AD203B41FA5}">
                      <a16:colId xmlns:a16="http://schemas.microsoft.com/office/drawing/2014/main" val="2639095873"/>
                    </a:ext>
                  </a:extLst>
                </a:gridCol>
              </a:tblGrid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Date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Class Subject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Homework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424681035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14/11/22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CPP basic to intermediate: from Strings to memory allocation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Start basic physics game – CPP </a:t>
                      </a:r>
                      <a:r>
                        <a:rPr lang="en-US" sz="1500"/>
                        <a:t>in unreal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Intermediate CPP exercise: Create a simple API (Player, Item etc.)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Add more elements to class physics game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120024186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21/11/22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CPP Intermediate: Casting functions, inheritance and polymorphism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Finish Physics based game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Intermediate CPP exercise: extend the API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Add Mechanics to physics game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936986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8456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E22EE-E5C7-10CD-2383-06036A0A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Schedule</a:t>
            </a:r>
            <a:endParaRPr lang="en-I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A7125CA-BEED-6C11-9153-F4C97E3355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1782528"/>
              </p:ext>
            </p:extLst>
          </p:nvPr>
        </p:nvGraphicFramePr>
        <p:xfrm>
          <a:off x="1261484" y="1975655"/>
          <a:ext cx="9355716" cy="2971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816">
                  <a:extLst>
                    <a:ext uri="{9D8B030D-6E8A-4147-A177-3AD203B41FA5}">
                      <a16:colId xmlns:a16="http://schemas.microsoft.com/office/drawing/2014/main" val="788676069"/>
                    </a:ext>
                  </a:extLst>
                </a:gridCol>
                <a:gridCol w="4171950">
                  <a:extLst>
                    <a:ext uri="{9D8B030D-6E8A-4147-A177-3AD203B41FA5}">
                      <a16:colId xmlns:a16="http://schemas.microsoft.com/office/drawing/2014/main" val="270803823"/>
                    </a:ext>
                  </a:extLst>
                </a:gridCol>
                <a:gridCol w="3917950">
                  <a:extLst>
                    <a:ext uri="{9D8B030D-6E8A-4147-A177-3AD203B41FA5}">
                      <a16:colId xmlns:a16="http://schemas.microsoft.com/office/drawing/2014/main" val="2639095873"/>
                    </a:ext>
                  </a:extLst>
                </a:gridCol>
              </a:tblGrid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Date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Class Subject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Homework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424681035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28/11/22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CPP Intermediate: from</a:t>
                      </a:r>
                    </a:p>
                    <a:p>
                      <a:r>
                        <a:rPr lang="en-US" sz="1500" dirty="0"/>
                        <a:t>Templates to ranged for loops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Start Third person game: Meta data, reflection and overlap/collision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CPP utility template class and adding and some technical leet-code questions.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Add game logic involving collision/overlap.</a:t>
                      </a:r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629272029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5/12/22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CPP intermediate: STL.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Actor communication, BP &amp; CPP interop.</a:t>
                      </a:r>
                    </a:p>
                    <a:p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CPP questions for utilizing STL data structures.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Add game logic involving Actor communication and CPP to BP.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356077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4769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E22EE-E5C7-10CD-2383-06036A0A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Schedule</a:t>
            </a:r>
            <a:endParaRPr lang="en-I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A7125CA-BEED-6C11-9153-F4C97E3355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4093797"/>
              </p:ext>
            </p:extLst>
          </p:nvPr>
        </p:nvGraphicFramePr>
        <p:xfrm>
          <a:off x="1261484" y="1975655"/>
          <a:ext cx="9260466" cy="2971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916">
                  <a:extLst>
                    <a:ext uri="{9D8B030D-6E8A-4147-A177-3AD203B41FA5}">
                      <a16:colId xmlns:a16="http://schemas.microsoft.com/office/drawing/2014/main" val="788676069"/>
                    </a:ext>
                  </a:extLst>
                </a:gridCol>
                <a:gridCol w="4869728">
                  <a:extLst>
                    <a:ext uri="{9D8B030D-6E8A-4147-A177-3AD203B41FA5}">
                      <a16:colId xmlns:a16="http://schemas.microsoft.com/office/drawing/2014/main" val="270803823"/>
                    </a:ext>
                  </a:extLst>
                </a:gridCol>
                <a:gridCol w="3086822">
                  <a:extLst>
                    <a:ext uri="{9D8B030D-6E8A-4147-A177-3AD203B41FA5}">
                      <a16:colId xmlns:a16="http://schemas.microsoft.com/office/drawing/2014/main" val="2639095873"/>
                    </a:ext>
                  </a:extLst>
                </a:gridCol>
              </a:tblGrid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Date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Class Subject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Homework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424681035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12/12/22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CPP</a:t>
                      </a:r>
                      <a:r>
                        <a:rPr lang="en-US" sz="1500" baseline="0" dirty="0"/>
                        <a:t> Intermediate:</a:t>
                      </a:r>
                    </a:p>
                    <a:p>
                      <a:r>
                        <a:rPr lang="en-US" sz="1500" baseline="0" dirty="0"/>
                        <a:t>Compilation, Linkage and build systems.</a:t>
                      </a:r>
                    </a:p>
                    <a:p>
                      <a:endParaRPr lang="en-US" sz="1500" baseline="0" dirty="0"/>
                    </a:p>
                    <a:p>
                      <a:r>
                        <a:rPr lang="en-US" sz="1500" baseline="0" dirty="0"/>
                        <a:t>Third Person game:</a:t>
                      </a:r>
                    </a:p>
                    <a:p>
                      <a:r>
                        <a:rPr lang="en-US" sz="1500" baseline="0" dirty="0"/>
                        <a:t>Basic AI Enemies</a:t>
                      </a:r>
                    </a:p>
                    <a:p>
                      <a:r>
                        <a:rPr lang="en-US" sz="1500" dirty="0"/>
                        <a:t>Strategy pattern.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Create a static and dynamic library projects and using them in a simple CPP app.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Add Two more types of enemies.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269130542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19/12/22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CPP </a:t>
                      </a:r>
                      <a:r>
                        <a:rPr lang="en-US" sz="1500" baseline="0" dirty="0"/>
                        <a:t>Intermediate</a:t>
                      </a:r>
                      <a:r>
                        <a:rPr lang="en-US" sz="1500" dirty="0"/>
                        <a:t>: File handling (text, XML/JSON, binary).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Finish Third Person game:</a:t>
                      </a:r>
                    </a:p>
                    <a:p>
                      <a:r>
                        <a:rPr lang="en-US" sz="1500" dirty="0"/>
                        <a:t>UMG and HUD Class.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Create a simple game that handles files.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Create a HUD with score and a health bar.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958701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296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E22EE-E5C7-10CD-2383-06036A0A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Schedule</a:t>
            </a:r>
            <a:endParaRPr lang="en-I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A7125CA-BEED-6C11-9153-F4C97E3355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6145799"/>
              </p:ext>
            </p:extLst>
          </p:nvPr>
        </p:nvGraphicFramePr>
        <p:xfrm>
          <a:off x="1261484" y="1975655"/>
          <a:ext cx="9774814" cy="3886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282">
                  <a:extLst>
                    <a:ext uri="{9D8B030D-6E8A-4147-A177-3AD203B41FA5}">
                      <a16:colId xmlns:a16="http://schemas.microsoft.com/office/drawing/2014/main" val="788676069"/>
                    </a:ext>
                  </a:extLst>
                </a:gridCol>
                <a:gridCol w="3552314">
                  <a:extLst>
                    <a:ext uri="{9D8B030D-6E8A-4147-A177-3AD203B41FA5}">
                      <a16:colId xmlns:a16="http://schemas.microsoft.com/office/drawing/2014/main" val="270803823"/>
                    </a:ext>
                  </a:extLst>
                </a:gridCol>
                <a:gridCol w="4776218">
                  <a:extLst>
                    <a:ext uri="{9D8B030D-6E8A-4147-A177-3AD203B41FA5}">
                      <a16:colId xmlns:a16="http://schemas.microsoft.com/office/drawing/2014/main" val="1970795678"/>
                    </a:ext>
                  </a:extLst>
                </a:gridCol>
              </a:tblGrid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Date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Class Subject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Homework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424681035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26/12/22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CPP Advanced:</a:t>
                      </a:r>
                    </a:p>
                    <a:p>
                      <a:r>
                        <a:rPr lang="en-US" sz="1500" dirty="0"/>
                        <a:t>Operator overloading, Rule of 6/0.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Start FPS game (from template): Brief on UE Gameplay framework and data structures .</a:t>
                      </a:r>
                    </a:p>
                    <a:p>
                      <a:r>
                        <a:rPr lang="en-US" sz="1500" dirty="0"/>
                        <a:t>Actor Components.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Implement a class with:</a:t>
                      </a:r>
                    </a:p>
                    <a:p>
                      <a:r>
                        <a:rPr lang="en-US" sz="1500" dirty="0"/>
                        <a:t>Constructor, destructor, copy constructor, move constructor, assignment operator and move assignment operator.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FPS game: Add 2 more elements to the game implemented as Actor Components (pick-ups and quest targets).</a:t>
                      </a:r>
                    </a:p>
                    <a:p>
                      <a:endParaRPr lang="en-US" sz="1500" dirty="0"/>
                    </a:p>
                    <a:p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468404393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2/1/23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CPP Advanced: Smart pointers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Finish FPS Game: VFX, Animation and Audio.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Implement a class that utilizes smart pointers.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Follow Android setup guide and install and test all required features – build one of the templates for Android to an actual Android device.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944233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4076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E22EE-E5C7-10CD-2383-06036A0A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Schedule</a:t>
            </a:r>
            <a:endParaRPr lang="en-I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A7125CA-BEED-6C11-9153-F4C97E3355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9765828"/>
              </p:ext>
            </p:extLst>
          </p:nvPr>
        </p:nvGraphicFramePr>
        <p:xfrm>
          <a:off x="1261484" y="1975655"/>
          <a:ext cx="9895464" cy="4039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216">
                  <a:extLst>
                    <a:ext uri="{9D8B030D-6E8A-4147-A177-3AD203B41FA5}">
                      <a16:colId xmlns:a16="http://schemas.microsoft.com/office/drawing/2014/main" val="788676069"/>
                    </a:ext>
                  </a:extLst>
                </a:gridCol>
                <a:gridCol w="4375150">
                  <a:extLst>
                    <a:ext uri="{9D8B030D-6E8A-4147-A177-3AD203B41FA5}">
                      <a16:colId xmlns:a16="http://schemas.microsoft.com/office/drawing/2014/main" val="270803823"/>
                    </a:ext>
                  </a:extLst>
                </a:gridCol>
                <a:gridCol w="4229098">
                  <a:extLst>
                    <a:ext uri="{9D8B030D-6E8A-4147-A177-3AD203B41FA5}">
                      <a16:colId xmlns:a16="http://schemas.microsoft.com/office/drawing/2014/main" val="1744146072"/>
                    </a:ext>
                  </a:extLst>
                </a:gridCol>
              </a:tblGrid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Date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Class Subject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Homework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424681035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9/1/23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CPP Advanced: Concurrency and parallelism.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Start 2D Space shooter:</a:t>
                      </a:r>
                    </a:p>
                    <a:p>
                      <a:r>
                        <a:rPr lang="en-US" sz="1500" dirty="0"/>
                        <a:t>Touch input</a:t>
                      </a:r>
                    </a:p>
                    <a:p>
                      <a:r>
                        <a:rPr lang="en-US" sz="1500" dirty="0"/>
                        <a:t>Player movement and shooting.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Implement a function that converts a frame buffer from RGB to BGR using Concurrency.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Add 2 types of pickups to the 2D game.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2421470322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16/1/23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CPP Advanced: Lambdas, Functors and function pointers.</a:t>
                      </a:r>
                    </a:p>
                    <a:p>
                      <a:endParaRPr lang="en-US" sz="1500" dirty="0"/>
                    </a:p>
                    <a:p>
                      <a:pPr rtl="0"/>
                      <a:r>
                        <a:rPr lang="en-US" sz="1500" dirty="0"/>
                        <a:t>Finish 2D Game:</a:t>
                      </a:r>
                    </a:p>
                    <a:p>
                      <a:pPr rtl="0"/>
                      <a:r>
                        <a:rPr lang="en-US" sz="1500" dirty="0"/>
                        <a:t>Observer pattern</a:t>
                      </a:r>
                    </a:p>
                    <a:p>
                      <a:pPr rtl="0"/>
                      <a:r>
                        <a:rPr lang="en-US" sz="1500" dirty="0"/>
                        <a:t>Enemies and HUD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Write a simple app that uses Lambdas, Functors, and function pointers.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Implement 2 different events in the game using the observer pattern.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1181268004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23/1/23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Profiling and optimization.</a:t>
                      </a:r>
                    </a:p>
                    <a:p>
                      <a:r>
                        <a:rPr lang="en-US" sz="1500" dirty="0"/>
                        <a:t>Bonus content.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Final Project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832271123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13/2/23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Final Project submission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185418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7201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Best of luck!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22370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Course Structure</a:t>
            </a:r>
            <a:endParaRPr lang="en-IL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5D10C0-AC6D-3044-30F1-40F030AFC1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62781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193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BD2399-7475-404C-BAC9-E55E16769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748104-6E76-4AD9-9940-82154F97E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5D64D5-51B5-72DC-1D77-0DD0777A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 dirty="0"/>
              <a:t>Course subjects</a:t>
            </a:r>
            <a:endParaRPr lang="en-IL" sz="32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3CE14A-35CC-5E71-9294-E28C27EF9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7588547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0704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64D5-51B5-72DC-1D77-0DD0777A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 dirty="0"/>
              <a:t>Course subjects</a:t>
            </a:r>
            <a:endParaRPr lang="en-IL" sz="32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3CE14A-35CC-5E71-9294-E28C27EF9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6295447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1420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64D5-51B5-72DC-1D77-0DD0777A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/>
              <a:t>Course subjects</a:t>
            </a:r>
            <a:endParaRPr lang="en-IL" sz="3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3CE14A-35CC-5E71-9294-E28C27EF9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3279636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7819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64D5-51B5-72DC-1D77-0DD0777A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/>
              <a:t>Course subjects</a:t>
            </a:r>
            <a:endParaRPr lang="en-IL" sz="3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3CE14A-35CC-5E71-9294-E28C27EF9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9524341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759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64D5-51B5-72DC-1D77-0DD0777A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 dirty="0"/>
              <a:t>Course subjects</a:t>
            </a:r>
            <a:endParaRPr lang="en-IL" sz="32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3CE14A-35CC-5E71-9294-E28C27EF9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1763683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4016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64D5-51B5-72DC-1D77-0DD0777A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/>
              <a:t>Course subjects</a:t>
            </a:r>
            <a:endParaRPr lang="en-IL" sz="3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3CE14A-35CC-5E71-9294-E28C27EF9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3201664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509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64D5-51B5-72DC-1D77-0DD0777A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/>
              <a:t>Course subjects</a:t>
            </a:r>
            <a:endParaRPr lang="en-IL" sz="3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3CE14A-35CC-5E71-9294-E28C27EF9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2789805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283631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2152</TotalTime>
  <Words>888</Words>
  <Application>Microsoft Office PowerPoint</Application>
  <PresentationFormat>Widescreen</PresentationFormat>
  <Paragraphs>239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Century Gothic</vt:lpstr>
      <vt:lpstr>Vapor Trail</vt:lpstr>
      <vt:lpstr>Unreal engine advnced</vt:lpstr>
      <vt:lpstr>Course Structure</vt:lpstr>
      <vt:lpstr>Course subjects</vt:lpstr>
      <vt:lpstr>Course subjects</vt:lpstr>
      <vt:lpstr>Course subjects</vt:lpstr>
      <vt:lpstr>Course subjects</vt:lpstr>
      <vt:lpstr>Course subjects</vt:lpstr>
      <vt:lpstr>Course subjects</vt:lpstr>
      <vt:lpstr>Course subjects</vt:lpstr>
      <vt:lpstr>Course subjects</vt:lpstr>
      <vt:lpstr>Course subjects</vt:lpstr>
      <vt:lpstr>Course Schedule</vt:lpstr>
      <vt:lpstr>Course Schedule</vt:lpstr>
      <vt:lpstr>Course Schedule</vt:lpstr>
      <vt:lpstr>Course Schedule</vt:lpstr>
      <vt:lpstr>Course Schedule</vt:lpstr>
      <vt:lpstr>Course Schedule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Unreal engine advnced</dc:title>
  <dc:creator>Shahar Schneider</dc:creator>
  <cp:lastModifiedBy>Shahar Schneider</cp:lastModifiedBy>
  <cp:revision>164</cp:revision>
  <dcterms:created xsi:type="dcterms:W3CDTF">2022-10-07T08:07:26Z</dcterms:created>
  <dcterms:modified xsi:type="dcterms:W3CDTF">2022-10-17T19:00:40Z</dcterms:modified>
</cp:coreProperties>
</file>