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70" r:id="rId3"/>
    <p:sldId id="273" r:id="rId4"/>
    <p:sldId id="274" r:id="rId5"/>
    <p:sldId id="271" r:id="rId6"/>
    <p:sldId id="272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Files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Files I/O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std::</a:t>
            </a:r>
            <a:r>
              <a:rPr lang="en-GB" sz="2400" b="1" dirty="0" err="1"/>
              <a:t>fstream</a:t>
            </a:r>
            <a:r>
              <a:rPr lang="en-GB" sz="2400" b="1" dirty="0"/>
              <a:t> </a:t>
            </a:r>
            <a:r>
              <a:rPr lang="en-GB" sz="2400" dirty="0"/>
              <a:t>class is a part of the C++ Standard Library that provides an interface for reading from and writing to files.</a:t>
            </a:r>
          </a:p>
          <a:p>
            <a:endParaRPr lang="en-GB" sz="2400" dirty="0"/>
          </a:p>
          <a:p>
            <a:r>
              <a:rPr lang="en-GB" sz="2400" dirty="0"/>
              <a:t>It is derived from the </a:t>
            </a:r>
            <a:r>
              <a:rPr lang="en-GB" sz="2400" b="1" dirty="0"/>
              <a:t>std::</a:t>
            </a:r>
            <a:r>
              <a:rPr lang="en-GB" sz="2400" b="1" dirty="0" err="1"/>
              <a:t>istream</a:t>
            </a:r>
            <a:r>
              <a:rPr lang="en-GB" sz="2400" b="1" dirty="0"/>
              <a:t> </a:t>
            </a:r>
            <a:r>
              <a:rPr lang="en-GB" sz="2400" dirty="0"/>
              <a:t>and </a:t>
            </a:r>
            <a:r>
              <a:rPr lang="en-GB" sz="2400" b="1" dirty="0"/>
              <a:t>std::</a:t>
            </a:r>
            <a:r>
              <a:rPr lang="en-GB" sz="2400" b="1" dirty="0" err="1"/>
              <a:t>ostream</a:t>
            </a:r>
            <a:r>
              <a:rPr lang="en-GB" sz="2400" b="1" dirty="0"/>
              <a:t> </a:t>
            </a:r>
            <a:r>
              <a:rPr lang="en-GB" sz="2400" dirty="0"/>
              <a:t>classes and inherits their </a:t>
            </a:r>
            <a:r>
              <a:rPr lang="en-GB" sz="2400" dirty="0" err="1"/>
              <a:t>behavior</a:t>
            </a:r>
            <a:r>
              <a:rPr lang="en-GB" sz="2400" dirty="0"/>
              <a:t> and functionality.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b="1" dirty="0"/>
              <a:t>std::</a:t>
            </a:r>
            <a:r>
              <a:rPr lang="en-GB" sz="2400" b="1" dirty="0" err="1"/>
              <a:t>fstream</a:t>
            </a:r>
            <a:r>
              <a:rPr lang="en-GB" sz="2400" b="1" dirty="0"/>
              <a:t> </a:t>
            </a:r>
            <a:r>
              <a:rPr lang="en-GB" sz="2400" dirty="0"/>
              <a:t>class provides several member functions for opening and closing files, reading and writing data, seeking to specific positions within the file, and checking the status of the stream.</a:t>
            </a:r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Files I/O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628890" cy="4024125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Here is a brief overview of some of the member functions of the </a:t>
            </a:r>
            <a:r>
              <a:rPr lang="en-GB" sz="2400" b="1" dirty="0"/>
              <a:t>std::</a:t>
            </a:r>
            <a:r>
              <a:rPr lang="en-GB" sz="2400" b="1" dirty="0" err="1"/>
              <a:t>fstream</a:t>
            </a:r>
            <a:r>
              <a:rPr lang="en-GB" sz="2400" b="1" dirty="0"/>
              <a:t> </a:t>
            </a:r>
            <a:r>
              <a:rPr lang="en-GB" sz="2400" dirty="0"/>
              <a:t>class:</a:t>
            </a:r>
          </a:p>
          <a:p>
            <a:endParaRPr lang="en-GB" sz="2400" dirty="0"/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::open</a:t>
            </a:r>
            <a:r>
              <a:rPr lang="en-GB" sz="2200" dirty="0"/>
              <a:t>: Opens a file and associates the stream with it.</a:t>
            </a:r>
          </a:p>
          <a:p>
            <a:pPr lvl="1"/>
            <a:endParaRPr lang="en-GB" sz="2200" dirty="0"/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::close</a:t>
            </a:r>
            <a:r>
              <a:rPr lang="en-GB" sz="2200" dirty="0"/>
              <a:t>: Closes the file and disassociates the stream from it.</a:t>
            </a:r>
          </a:p>
          <a:p>
            <a:pPr lvl="1"/>
            <a:endParaRPr lang="en-GB" sz="2200" dirty="0"/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</a:t>
            </a:r>
            <a:r>
              <a:rPr lang="en-GB" sz="2200" b="1" dirty="0" err="1"/>
              <a:t>is_open</a:t>
            </a:r>
            <a:r>
              <a:rPr lang="en-GB" sz="2200" dirty="0"/>
              <a:t>: Returns a </a:t>
            </a:r>
            <a:r>
              <a:rPr lang="en-GB" sz="2200" dirty="0" err="1"/>
              <a:t>boolean</a:t>
            </a:r>
            <a:r>
              <a:rPr lang="en-GB" sz="2200" dirty="0"/>
              <a:t> value indicating whether the stream is associated with a file.</a:t>
            </a:r>
          </a:p>
          <a:p>
            <a:pPr lvl="1"/>
            <a:endParaRPr lang="en-GB" sz="2200" dirty="0"/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::read</a:t>
            </a:r>
            <a:r>
              <a:rPr lang="en-GB" sz="2200" dirty="0"/>
              <a:t>: Reads a block of data from the file into a buffer.</a:t>
            </a:r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2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Files I/O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62889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200" dirty="0"/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::write</a:t>
            </a:r>
            <a:r>
              <a:rPr lang="en-GB" sz="2200" dirty="0"/>
              <a:t>: Writes a block of data from a buffer to the file.</a:t>
            </a:r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</a:t>
            </a:r>
            <a:r>
              <a:rPr lang="en-GB" sz="2200" b="1" dirty="0" err="1"/>
              <a:t>seekg</a:t>
            </a:r>
            <a:r>
              <a:rPr lang="en-GB" sz="2200" dirty="0"/>
              <a:t>: Seeks to a specific position within the file for reading.</a:t>
            </a:r>
          </a:p>
          <a:p>
            <a:pPr lvl="1"/>
            <a:r>
              <a:rPr lang="en-GB" sz="2200" b="1" dirty="0" err="1"/>
              <a:t>fstream</a:t>
            </a:r>
            <a:r>
              <a:rPr lang="en-GB" sz="2200" b="1" dirty="0"/>
              <a:t>::</a:t>
            </a:r>
            <a:r>
              <a:rPr lang="en-GB" sz="2200" b="1" dirty="0" err="1"/>
              <a:t>seekp</a:t>
            </a:r>
            <a:r>
              <a:rPr lang="en-GB" sz="2200" dirty="0"/>
              <a:t>: Seeks to a specific position within the file for writing.</a:t>
            </a:r>
          </a:p>
          <a:p>
            <a:pPr marL="457200" lvl="1" indent="0">
              <a:buNone/>
            </a:pPr>
            <a:endParaRPr lang="en-GB" sz="2200" dirty="0"/>
          </a:p>
          <a:p>
            <a:r>
              <a:rPr lang="en-GB" sz="2400" dirty="0"/>
              <a:t>You can use the </a:t>
            </a:r>
            <a:r>
              <a:rPr lang="en-GB" sz="2400" b="1" dirty="0"/>
              <a:t>std::</a:t>
            </a:r>
            <a:r>
              <a:rPr lang="en-GB" sz="2400" b="1" dirty="0" err="1"/>
              <a:t>fstream</a:t>
            </a:r>
            <a:r>
              <a:rPr lang="en-GB" sz="2400" b="1" dirty="0"/>
              <a:t> </a:t>
            </a:r>
            <a:r>
              <a:rPr lang="en-GB" sz="2400" dirty="0"/>
              <a:t>class to perform both input and output operations on files in a flexible and convenient way.</a:t>
            </a:r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Reading from a text file</a:t>
            </a:r>
            <a:endParaRPr lang="en-IL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GB" sz="1800" dirty="0"/>
              <a:t>This code will open the file “input.txt” and read its contents line by line, printing each line to the standard output.</a:t>
            </a:r>
          </a:p>
          <a:p>
            <a:pPr marL="0" indent="0">
              <a:buNone/>
            </a:pPr>
            <a:endParaRPr lang="en-GB" sz="160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09D1A-4AA7-906C-4A3C-8B30C64EC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" r="2" b="9598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Writing to a text file</a:t>
            </a:r>
            <a:endParaRPr lang="en-IL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GB" sz="1800" dirty="0"/>
              <a:t>This code will open the file output.txt and write the string "Hello, World!" and the integer 42 to the file, each on a separate line.</a:t>
            </a:r>
          </a:p>
          <a:p>
            <a:endParaRPr lang="en-GB" sz="1800" dirty="0"/>
          </a:p>
          <a:p>
            <a:r>
              <a:rPr lang="en-GB" sz="1800" dirty="0"/>
              <a:t>If the file does not exist, </a:t>
            </a:r>
            <a:r>
              <a:rPr lang="en-GB" sz="1800" b="1" dirty="0"/>
              <a:t>it will be created</a:t>
            </a:r>
            <a:r>
              <a:rPr lang="en-GB" sz="1800" dirty="0"/>
              <a:t>. If the file already exists, its contents will be overwritten.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F3121-7927-825E-6511-8BA62CE4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59" y="-14272"/>
            <a:ext cx="6646542" cy="65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https://en.cppreference.com/w/cpp/io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3806</TotalTime>
  <Words>365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CPP Beginners</vt:lpstr>
      <vt:lpstr>Files I/O</vt:lpstr>
      <vt:lpstr>Files I/O</vt:lpstr>
      <vt:lpstr>Files I/O</vt:lpstr>
      <vt:lpstr>Reading from a text file</vt:lpstr>
      <vt:lpstr>Writing to a text file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514</cp:revision>
  <dcterms:created xsi:type="dcterms:W3CDTF">2022-10-07T08:07:26Z</dcterms:created>
  <dcterms:modified xsi:type="dcterms:W3CDTF">2023-01-02T19:21:40Z</dcterms:modified>
</cp:coreProperties>
</file>