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9"/>
  </p:handoutMasterIdLst>
  <p:sldIdLst>
    <p:sldId id="256" r:id="rId2"/>
    <p:sldId id="269" r:id="rId3"/>
    <p:sldId id="276" r:id="rId4"/>
    <p:sldId id="277" r:id="rId5"/>
    <p:sldId id="278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Basics – Multiple source files</a:t>
            </a:r>
            <a:endParaRPr lang="en-IL" b="1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Multiple Files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When working on a large project it is most common to use different source files.</a:t>
            </a:r>
          </a:p>
          <a:p>
            <a:pPr lvl="1"/>
            <a:r>
              <a:rPr lang="en-GB" sz="2200" dirty="0"/>
              <a:t>for the sake of organization and compilation times.</a:t>
            </a:r>
          </a:p>
          <a:p>
            <a:r>
              <a:rPr lang="en-GB" sz="2600" dirty="0"/>
              <a:t>One way to separate files is by </a:t>
            </a:r>
            <a:r>
              <a:rPr lang="en-GB" sz="2600" b="1" dirty="0"/>
              <a:t>Declaration</a:t>
            </a:r>
            <a:r>
              <a:rPr lang="en-GB" sz="2600" dirty="0"/>
              <a:t> and </a:t>
            </a:r>
            <a:r>
              <a:rPr lang="en-GB" sz="2600" b="1" dirty="0"/>
              <a:t>Definition</a:t>
            </a:r>
            <a:r>
              <a:rPr lang="en-GB" sz="2600" dirty="0"/>
              <a:t>(implementation)</a:t>
            </a:r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23" name="Graphic 22" descr="Documen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Header files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For declaration we use Header files (.h)</a:t>
            </a:r>
          </a:p>
          <a:p>
            <a:r>
              <a:rPr lang="en-GB" sz="2400" dirty="0"/>
              <a:t>For implementation we use Source files (.</a:t>
            </a:r>
            <a:r>
              <a:rPr lang="en-GB" sz="2400" dirty="0" err="1"/>
              <a:t>cpp</a:t>
            </a:r>
            <a:r>
              <a:rPr lang="en-GB" sz="2400" dirty="0"/>
              <a:t>)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Example in visual studio </a:t>
            </a:r>
            <a:r>
              <a:rPr lang="en-GB" sz="2400" b="1" i="1" u="sng" dirty="0"/>
              <a:t>Class3\</a:t>
            </a:r>
            <a:r>
              <a:rPr lang="en-GB" sz="2400" b="1" i="1" u="sng" dirty="0" err="1"/>
              <a:t>HeaderFiles</a:t>
            </a:r>
            <a:r>
              <a:rPr lang="en-GB" sz="2400" b="1" i="1" u="sng" dirty="0"/>
              <a:t>\ HeaderFiles.sln</a:t>
            </a:r>
            <a:endParaRPr lang="en-GB" sz="2200" b="1" i="1" u="sng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23" name="Graphic 22" descr="Documen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4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Compiler errors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Forgetting to declare a function before calling it</a:t>
            </a:r>
          </a:p>
          <a:p>
            <a:r>
              <a:rPr lang="en-GB" sz="2400" dirty="0">
                <a:solidFill>
                  <a:srgbClr val="C00000"/>
                </a:solidFill>
              </a:rPr>
              <a:t>Forgetting to include header</a:t>
            </a:r>
          </a:p>
          <a:p>
            <a:r>
              <a:rPr lang="en-GB" sz="2400" dirty="0">
                <a:solidFill>
                  <a:srgbClr val="C00000"/>
                </a:solidFill>
              </a:rPr>
              <a:t>Function is not declared in header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23" name="Graphic 22" descr="Documen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Linker errors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Forgetting to implement a function</a:t>
            </a:r>
          </a:p>
          <a:p>
            <a:r>
              <a:rPr lang="en-GB" sz="2400" dirty="0">
                <a:solidFill>
                  <a:srgbClr val="C00000"/>
                </a:solidFill>
              </a:rPr>
              <a:t>Code for function is not in the .</a:t>
            </a:r>
            <a:r>
              <a:rPr lang="en-GB" sz="2400" dirty="0" err="1">
                <a:solidFill>
                  <a:srgbClr val="C00000"/>
                </a:solidFill>
              </a:rPr>
              <a:t>cpp</a:t>
            </a:r>
            <a:r>
              <a:rPr lang="en-GB" sz="2400" dirty="0">
                <a:solidFill>
                  <a:srgbClr val="C00000"/>
                </a:solidFill>
              </a:rPr>
              <a:t> file</a:t>
            </a:r>
          </a:p>
          <a:p>
            <a:r>
              <a:rPr lang="en-GB" sz="2400" dirty="0">
                <a:solidFill>
                  <a:srgbClr val="C00000"/>
                </a:solidFill>
              </a:rPr>
              <a:t>The .</a:t>
            </a:r>
            <a:r>
              <a:rPr lang="en-GB" sz="2400" dirty="0" err="1">
                <a:solidFill>
                  <a:srgbClr val="C00000"/>
                </a:solidFill>
              </a:rPr>
              <a:t>cpp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>
                <a:solidFill>
                  <a:srgbClr val="C00000"/>
                </a:solidFill>
              </a:rPr>
              <a:t>file is not being linked</a:t>
            </a:r>
            <a:endParaRPr lang="en-GB" sz="2400" dirty="0"/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23" name="Graphic 22" descr="Documen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1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/>
              <a:t>PluralSight.com – “Learn to program with c++ 17 </a:t>
            </a:r>
            <a:r>
              <a:rPr lang="en-US" b="1" dirty="0"/>
              <a:t>by Kate Gregory</a:t>
            </a:r>
            <a:r>
              <a:rPr lang="en-US" dirty="0"/>
              <a:t>”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3078</TotalTime>
  <Words>149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Unreal engine advnced</vt:lpstr>
      <vt:lpstr>Multiple Files</vt:lpstr>
      <vt:lpstr>Header files</vt:lpstr>
      <vt:lpstr>Compiler errors</vt:lpstr>
      <vt:lpstr>Linker errors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267</cp:revision>
  <dcterms:created xsi:type="dcterms:W3CDTF">2022-10-07T08:07:26Z</dcterms:created>
  <dcterms:modified xsi:type="dcterms:W3CDTF">2022-11-12T21:57:01Z</dcterms:modified>
</cp:coreProperties>
</file>