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9"/>
  </p:handoutMasterIdLst>
  <p:sldIdLst>
    <p:sldId id="256" r:id="rId2"/>
    <p:sldId id="269" r:id="rId3"/>
    <p:sldId id="271" r:id="rId4"/>
    <p:sldId id="270" r:id="rId5"/>
    <p:sldId id="272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4" autoAdjust="0"/>
    <p:restoredTop sz="94640" autoAdjust="0"/>
  </p:normalViewPr>
  <p:slideViewPr>
    <p:cSldViewPr snapToGrid="0">
      <p:cViewPr varScale="1">
        <p:scale>
          <a:sx n="106" d="100"/>
          <a:sy n="106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Intermediate – Static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Static members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Inside a class definition, the keyword static declares members that are not bound to class instances.</a:t>
            </a:r>
          </a:p>
          <a:p>
            <a:endParaRPr lang="en-GB" sz="2400" dirty="0"/>
          </a:p>
          <a:p>
            <a:r>
              <a:rPr lang="en-GB" sz="2400" dirty="0"/>
              <a:t>Outside a class definition, it has a different meaning</a:t>
            </a:r>
            <a:r>
              <a:rPr lang="en-GB" sz="2400" b="1" dirty="0"/>
              <a:t>: see storage duration.</a:t>
            </a:r>
            <a:endParaRPr lang="en-GB" sz="1700" dirty="0"/>
          </a:p>
        </p:txBody>
      </p:sp>
      <p:pic>
        <p:nvPicPr>
          <p:cNvPr id="23" name="Graphic 22" descr="Lightning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Static members - syntax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A declaration for a static member is a member declaration whose declaration specifiers contain the keyword static.</a:t>
            </a:r>
          </a:p>
          <a:p>
            <a:r>
              <a:rPr lang="en-GB" sz="2400" dirty="0"/>
              <a:t> The keyword static usually appears before other specifiers, but may appear anywhere in the specifier sequence.</a:t>
            </a:r>
          </a:p>
          <a:p>
            <a:r>
              <a:rPr lang="en-GB" sz="2400" dirty="0"/>
              <a:t>The name of any static data member and static member function must be different from the name of the containing class.</a:t>
            </a:r>
            <a:endParaRPr lang="en-GB" sz="1700" dirty="0"/>
          </a:p>
        </p:txBody>
      </p:sp>
      <p:pic>
        <p:nvPicPr>
          <p:cNvPr id="23" name="Graphic 22" descr="Lightning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8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Explanation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C8E05-975B-4201-C901-849ED06DD537}"/>
              </a:ext>
            </a:extLst>
          </p:cNvPr>
          <p:cNvSpPr txBox="1"/>
          <p:nvPr/>
        </p:nvSpPr>
        <p:spPr>
          <a:xfrm>
            <a:off x="5220071" y="608055"/>
            <a:ext cx="61078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Static members of a class are not associated with the objects of the class: they are independent variables with static or thread (since C++11) storage duration or regular functions.</a:t>
            </a:r>
          </a:p>
          <a:p>
            <a:endParaRPr lang="en-GB" dirty="0"/>
          </a:p>
          <a:p>
            <a:r>
              <a:rPr lang="en-GB" dirty="0"/>
              <a:t>The static keyword is only used with the declaration of a static member, inside the class definition, but not with the definition of that static member: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770CD7-2AC9-32EB-E33C-875351950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803" y="3841676"/>
            <a:ext cx="5182323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5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Explanation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C8E05-975B-4201-C901-849ED06DD537}"/>
              </a:ext>
            </a:extLst>
          </p:cNvPr>
          <p:cNvSpPr txBox="1"/>
          <p:nvPr/>
        </p:nvSpPr>
        <p:spPr>
          <a:xfrm>
            <a:off x="5220071" y="608055"/>
            <a:ext cx="610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declaration inside the class body is not a definition and may declare the member to be of incomplete type (other than void), including the type in which the member is declared: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38276-5984-8550-FA6D-359F18A8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1" y="2416439"/>
            <a:ext cx="6335009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https://en.cppreference.com/book/intro/const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2810</TotalTime>
  <Words>227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Unreal engine advnced</vt:lpstr>
      <vt:lpstr>Static members</vt:lpstr>
      <vt:lpstr>Static members - syntax</vt:lpstr>
      <vt:lpstr>Explanation</vt:lpstr>
      <vt:lpstr>Explanation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213</cp:revision>
  <dcterms:created xsi:type="dcterms:W3CDTF">2022-10-07T08:07:26Z</dcterms:created>
  <dcterms:modified xsi:type="dcterms:W3CDTF">2022-11-02T18:30:46Z</dcterms:modified>
</cp:coreProperties>
</file>