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7"/>
  </p:handoutMasterIdLst>
  <p:sldIdLst>
    <p:sldId id="256" r:id="rId2"/>
    <p:sldId id="260" r:id="rId3"/>
    <p:sldId id="268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08" d="100"/>
          <a:sy n="108" d="100"/>
        </p:scale>
        <p:origin x="138" y="10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Basics – </a:t>
            </a:r>
          </a:p>
          <a:p>
            <a:pPr algn="r"/>
            <a:r>
              <a:rPr lang="en-US" dirty="0"/>
              <a:t>Enumerations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Enumerations (Enum) -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An enumerated type is a distinct type whose value is a value of its underlying type (see next), which includes the values of explicitly named constants (enumeration constants).</a:t>
            </a:r>
            <a:endParaRPr lang="en-GB" sz="1700" dirty="0"/>
          </a:p>
        </p:txBody>
      </p:sp>
      <p:pic>
        <p:nvPicPr>
          <p:cNvPr id="23" name="Graphic 22" descr="Abacus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syntax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8ADEEC-42DE-4EC9-030D-05CB0A451E93}"/>
              </a:ext>
            </a:extLst>
          </p:cNvPr>
          <p:cNvSpPr txBox="1"/>
          <p:nvPr/>
        </p:nvSpPr>
        <p:spPr>
          <a:xfrm>
            <a:off x="5341493" y="521237"/>
            <a:ext cx="610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Enumerated type is declared using the following enumeration specifier as the type-specifier in the declaration grammar: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F71BD8-36EB-F445-A104-E0937FA11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00" y="1765746"/>
            <a:ext cx="4058216" cy="943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7260B0-F5AB-6C38-36B5-0F9BB6CC1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405" y="3027336"/>
            <a:ext cx="3543795" cy="21434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8744DE-E527-3C3F-7807-D2AD4D168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405" y="5472151"/>
            <a:ext cx="3391373" cy="5144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46A436-6B08-7853-8B6A-664D5571D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7246" y="6245355"/>
            <a:ext cx="3143689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/>
              <a:t>https://en.cppreference.com/book/</a:t>
            </a:r>
            <a:r>
              <a:rPr lang="en-US"/>
              <a:t>intro/enum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2823</TotalTime>
  <Words>83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Vapor Trail</vt:lpstr>
      <vt:lpstr>Unreal engine advnced</vt:lpstr>
      <vt:lpstr>Enumerations (Enum) -</vt:lpstr>
      <vt:lpstr>syntax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223</cp:revision>
  <dcterms:created xsi:type="dcterms:W3CDTF">2022-10-07T08:07:26Z</dcterms:created>
  <dcterms:modified xsi:type="dcterms:W3CDTF">2022-11-02T18:47:21Z</dcterms:modified>
</cp:coreProperties>
</file>