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17"/>
  </p:handoutMasterIdLst>
  <p:sldIdLst>
    <p:sldId id="256" r:id="rId2"/>
    <p:sldId id="288" r:id="rId3"/>
    <p:sldId id="289" r:id="rId4"/>
    <p:sldId id="290" r:id="rId5"/>
    <p:sldId id="291" r:id="rId6"/>
    <p:sldId id="287" r:id="rId7"/>
    <p:sldId id="293" r:id="rId8"/>
    <p:sldId id="294" r:id="rId9"/>
    <p:sldId id="296" r:id="rId10"/>
    <p:sldId id="292" r:id="rId11"/>
    <p:sldId id="295" r:id="rId12"/>
    <p:sldId id="297" r:id="rId13"/>
    <p:sldId id="298" r:id="rId14"/>
    <p:sldId id="258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51" d="100"/>
          <a:sy n="151" d="100"/>
        </p:scale>
        <p:origin x="2832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greatlearning.com/blog/why-is-time-complexity-essential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CPP Beginners</a:t>
            </a:r>
            <a:endParaRPr lang="en-IL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CPP Intermediate – Time complexity</a:t>
            </a:r>
            <a:endParaRPr lang="en-IL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O(n)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D0E38-C5D6-4644-E817-C4E7DE2BD6DF}"/>
              </a:ext>
            </a:extLst>
          </p:cNvPr>
          <p:cNvSpPr txBox="1"/>
          <p:nvPr/>
        </p:nvSpPr>
        <p:spPr>
          <a:xfrm>
            <a:off x="685800" y="2194560"/>
            <a:ext cx="3714749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time complexity of this algorithm is O(n), since the number of steps it takes is directly proportional to the size of the input.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For example, if the input size is 10, it will take 10 steps to compute the sum.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If the input size is 100, it will take 100 steps to compute the sum.</a:t>
            </a:r>
          </a:p>
        </p:txBody>
      </p:sp>
      <p:sp useBgFill="1">
        <p:nvSpPr>
          <p:cNvPr id="40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5ADE8F-230C-A546-52D8-8AEC35E41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339" y="2706940"/>
            <a:ext cx="6127287" cy="186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89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O(n^2)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D0E38-C5D6-4644-E817-C4E7DE2BD6DF}"/>
              </a:ext>
            </a:extLst>
          </p:cNvPr>
          <p:cNvSpPr txBox="1"/>
          <p:nvPr/>
        </p:nvSpPr>
        <p:spPr>
          <a:xfrm>
            <a:off x="685800" y="2194560"/>
            <a:ext cx="3714749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This algorithm has a time complexity of O(n^2), since the number of steps it takes is proportional to the square of the size of the input. 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 example, if the input size is 10, it will take 100 steps to find all the pairs.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If the input size is 100, it will take 10000 steps to find all the pairs.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40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505CC6-1114-C425-4BAD-0D38C7782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49" y="2194560"/>
            <a:ext cx="6020640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01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cap="all" baseline="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O(2^n)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D0E38-C5D6-4644-E817-C4E7DE2BD6DF}"/>
              </a:ext>
            </a:extLst>
          </p:cNvPr>
          <p:cNvSpPr txBox="1"/>
          <p:nvPr/>
        </p:nvSpPr>
        <p:spPr>
          <a:xfrm>
            <a:off x="685800" y="2194560"/>
            <a:ext cx="3714749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This algorithm has a time complexity of O(2^n), since the number of steps it takes grows exponentially with the size of the input. 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 example, if the input size is 10, it will take 1024 steps to find all the subsets. 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If the input size is 20, it will take 1048576 steps to find all the subsets.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40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C0F8E-ED08-4D54-3F94-044A44770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306" y="1510989"/>
            <a:ext cx="6001588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72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cap="all" baseline="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O(n!)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D0E38-C5D6-4644-E817-C4E7DE2BD6DF}"/>
              </a:ext>
            </a:extLst>
          </p:cNvPr>
          <p:cNvSpPr txBox="1"/>
          <p:nvPr/>
        </p:nvSpPr>
        <p:spPr>
          <a:xfrm>
            <a:off x="685800" y="2194560"/>
            <a:ext cx="3714749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This algorithm has a time complexity of O(n!), since the number of steps it takes grows factorial with the size of the input.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 example, if the input size is 4, it will take 24 steps to compute the factorial.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If the input size is 5, it will take 120 steps to compute the factorial.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40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C25B96-21D5-EC9C-1AF4-7DEEB2549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449" y="2194560"/>
            <a:ext cx="6182861" cy="243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29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0203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Resources</a:t>
            </a:r>
            <a:endParaRPr lang="en-IL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020365" cy="229388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>
                <a:hlinkClick r:id="rId3"/>
              </a:rPr>
              <a:t>https://www.mygreatlearning.com/blog/why-is-time-complexity-essential/</a:t>
            </a:r>
            <a:endParaRPr lang="en-US"/>
          </a:p>
          <a:p>
            <a:pPr algn="r"/>
            <a:endParaRPr lang="en-US" dirty="0"/>
          </a:p>
          <a:p>
            <a:pPr algn="r"/>
            <a:r>
              <a:rPr lang="en-US" dirty="0" err="1"/>
              <a:t>ChatGPT</a:t>
            </a:r>
            <a:endParaRPr lang="en-IL" dirty="0"/>
          </a:p>
        </p:txBody>
      </p:sp>
      <p:pic>
        <p:nvPicPr>
          <p:cNvPr id="18" name="Graphic 8" descr="Books">
            <a:extLst>
              <a:ext uri="{FF2B5EF4-FFF2-40B4-BE49-F238E27FC236}">
                <a16:creationId xmlns:a16="http://schemas.microsoft.com/office/drawing/2014/main" id="{284DF931-C8DC-37DA-B818-8E134286B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35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Time complexity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Time complexity is a measure of how long an algorithm takes to run as a function of the size of the input.</a:t>
            </a:r>
          </a:p>
          <a:p>
            <a:endParaRPr lang="en-GB" sz="2400" dirty="0"/>
          </a:p>
          <a:p>
            <a:r>
              <a:rPr lang="en-GB" sz="2400" dirty="0"/>
              <a:t>It is often expressed in </a:t>
            </a:r>
            <a:r>
              <a:rPr lang="en-GB" sz="2400" b="1" dirty="0"/>
              <a:t>big O</a:t>
            </a:r>
            <a:r>
              <a:rPr lang="en-GB" sz="2400" dirty="0"/>
              <a:t> notation, which gives an upper bound on the number of steps an algorithm takes.</a:t>
            </a:r>
          </a:p>
          <a:p>
            <a:pPr marL="457200" lvl="1" indent="0">
              <a:buNone/>
            </a:pPr>
            <a:endParaRPr lang="en-GB" sz="2200" dirty="0"/>
          </a:p>
        </p:txBody>
      </p:sp>
      <p:pic>
        <p:nvPicPr>
          <p:cNvPr id="23" name="Graphic 22" descr="Stopwatch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4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Time complexity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For example, if an algorithm has a time complexity of </a:t>
            </a:r>
            <a:r>
              <a:rPr lang="en-GB" sz="2400" b="1" dirty="0"/>
              <a:t>O(n)</a:t>
            </a:r>
            <a:r>
              <a:rPr lang="en-GB" sz="2400" dirty="0"/>
              <a:t>, this means that the number of steps it takes grows at most linearly with the size of the input.</a:t>
            </a:r>
          </a:p>
          <a:p>
            <a:endParaRPr lang="en-GB" sz="2400" dirty="0"/>
          </a:p>
          <a:p>
            <a:r>
              <a:rPr lang="en-GB" sz="2400" dirty="0"/>
              <a:t>If the input size is doubled, the number of steps taken by the algorithm will approximately double as well.</a:t>
            </a:r>
            <a:endParaRPr lang="en-GB" sz="2200" dirty="0"/>
          </a:p>
        </p:txBody>
      </p:sp>
      <p:pic>
        <p:nvPicPr>
          <p:cNvPr id="23" name="Graphic 22" descr="Stopwatch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7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Time complexity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On the other hand, if an algorithm has a time complexity of O(n^2), this means that the number of steps it takes grows at most quadratically with the size of the input.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If the input size is doubled, the number of steps taken by the algorithm will approximately quadruple.</a:t>
            </a:r>
            <a:endParaRPr lang="en-GB" sz="2200" dirty="0"/>
          </a:p>
        </p:txBody>
      </p:sp>
      <p:pic>
        <p:nvPicPr>
          <p:cNvPr id="23" name="Graphic 22" descr="Stopwatch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6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Time complexity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 fontScale="92500"/>
          </a:bodyPr>
          <a:lstStyle/>
          <a:p>
            <a:r>
              <a:rPr lang="en-GB" sz="2400" dirty="0"/>
              <a:t>Time complexity is an important consideration when designing algorithms, as it determines how well an algorithm scales with larger inputs.</a:t>
            </a:r>
          </a:p>
          <a:p>
            <a:endParaRPr lang="en-GB" sz="2400" dirty="0"/>
          </a:p>
          <a:p>
            <a:r>
              <a:rPr lang="en-GB" sz="2400" dirty="0"/>
              <a:t>Algorithms with a lower time complexity are generally preferred, as they will run faster for larger inputs.</a:t>
            </a:r>
          </a:p>
          <a:p>
            <a:endParaRPr lang="en-GB" sz="2400" dirty="0"/>
          </a:p>
          <a:p>
            <a:r>
              <a:rPr lang="en-GB" sz="2400" dirty="0"/>
              <a:t>However, it is often necessary to trade off time complexity for other factors, such as simplicity or memory usage.</a:t>
            </a:r>
            <a:endParaRPr lang="en-GB" sz="2200" dirty="0"/>
          </a:p>
        </p:txBody>
      </p:sp>
      <p:pic>
        <p:nvPicPr>
          <p:cNvPr id="23" name="Graphic 22" descr="Stopwatch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3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285363"/>
            <a:ext cx="2687034" cy="139938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Time Complexity</a:t>
            </a:r>
            <a:endParaRPr lang="en-IL" sz="36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>
            <a:normAutofit/>
          </a:bodyPr>
          <a:lstStyle/>
          <a:p>
            <a:endParaRPr lang="en-GB" sz="1600" b="1" dirty="0">
              <a:solidFill>
                <a:schemeClr val="bg1"/>
              </a:solidFill>
            </a:endParaRPr>
          </a:p>
          <a:p>
            <a:pPr lvl="1"/>
            <a:endParaRPr lang="en-GB" sz="1600" dirty="0">
              <a:solidFill>
                <a:schemeClr val="bg1"/>
              </a:solidFill>
            </a:endParaRPr>
          </a:p>
          <a:p>
            <a:pPr lvl="1"/>
            <a:endParaRPr lang="en-GB" sz="1600" dirty="0">
              <a:solidFill>
                <a:schemeClr val="bg1"/>
              </a:solidFill>
            </a:endParaRPr>
          </a:p>
          <a:p>
            <a:pPr lvl="1"/>
            <a:endParaRPr lang="en-GB" sz="1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Understanding time complexity with Python examples | by Kelvin Salton do  Prado | Towards Data Science">
            <a:extLst>
              <a:ext uri="{FF2B5EF4-FFF2-40B4-BE49-F238E27FC236}">
                <a16:creationId xmlns:a16="http://schemas.microsoft.com/office/drawing/2014/main" id="{BF35CFA2-5E8A-49A9-90AA-033135DE8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799" y="1047750"/>
            <a:ext cx="7182677" cy="499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033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D0E38-C5D6-4644-E817-C4E7DE2BD6DF}"/>
              </a:ext>
            </a:extLst>
          </p:cNvPr>
          <p:cNvSpPr txBox="1"/>
          <p:nvPr/>
        </p:nvSpPr>
        <p:spPr>
          <a:xfrm>
            <a:off x="685800" y="2194560"/>
            <a:ext cx="3714749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This algorithm has a time complexity of O(1), since it always takes the same number of steps regardless of the size of the input.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</p:txBody>
      </p:sp>
      <p:sp useBgFill="1">
        <p:nvSpPr>
          <p:cNvPr id="40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4A3CED-15D3-EC4C-00B3-F44CE6347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013" y="2625652"/>
            <a:ext cx="6001675" cy="144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84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O(log 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D0E38-C5D6-4644-E817-C4E7DE2BD6DF}"/>
              </a:ext>
            </a:extLst>
          </p:cNvPr>
          <p:cNvSpPr txBox="1"/>
          <p:nvPr/>
        </p:nvSpPr>
        <p:spPr>
          <a:xfrm>
            <a:off x="685800" y="2194560"/>
            <a:ext cx="3714749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This algorithm has a time complexity of O(log n), since the number of steps it takes grows logarithmically with the size of the input.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 example, if the input size is 10, it will take approximately 3 steps to find the element.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If the input size is 100, it will take approximately 7 steps to find the element.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40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A4A64-7E28-72D4-F5C7-0646C4E41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504" y="2103242"/>
            <a:ext cx="5772956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40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C967D9-E119-03D1-0D2C-84B6990DFF2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5800" y="764373"/>
                <a:ext cx="3306744" cy="1293028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sz="3200" kern="1200" cap="all" baseline="0" dirty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 kern="1200" cap="all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radPr>
                      <m:deg/>
                      <m:e>
                        <m:r>
                          <a:rPr lang="en-US" sz="3200" b="0" i="1" kern="1200" cap="all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sz="3200" kern="1200" cap="all" baseline="0" dirty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C967D9-E119-03D1-0D2C-84B6990DFF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764373"/>
                <a:ext cx="3306744" cy="1293028"/>
              </a:xfrm>
              <a:blipFill>
                <a:blip r:embed="rId3"/>
                <a:stretch>
                  <a:fillRect r="-461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50D0E38-C5D6-4644-E817-C4E7DE2BD6DF}"/>
              </a:ext>
            </a:extLst>
          </p:cNvPr>
          <p:cNvSpPr txBox="1"/>
          <p:nvPr/>
        </p:nvSpPr>
        <p:spPr>
          <a:xfrm>
            <a:off x="685800" y="2194560"/>
            <a:ext cx="3714749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This algorithm has a time complexity of O(sqrt(n)), since the number of steps it takes grows at most with the square root of the size of the input.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 example, if the input size is 100, it will take approximately 10 steps to check if it is prime.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If the input size is 10000, it will take approximately 100 steps to check if it is prime.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40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4ACDA6-CDE0-2218-7BC4-EB3513477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770" y="2057401"/>
            <a:ext cx="4640424" cy="302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89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3249</TotalTime>
  <Words>735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Century Gothic</vt:lpstr>
      <vt:lpstr>Vapor Trail</vt:lpstr>
      <vt:lpstr>CPP Beginners</vt:lpstr>
      <vt:lpstr>Time complexity</vt:lpstr>
      <vt:lpstr>Time complexity</vt:lpstr>
      <vt:lpstr>Time complexity</vt:lpstr>
      <vt:lpstr>Time complexity</vt:lpstr>
      <vt:lpstr>Time Complexity</vt:lpstr>
      <vt:lpstr>O(1)</vt:lpstr>
      <vt:lpstr>O(log n)</vt:lpstr>
      <vt:lpstr>O(√N)</vt:lpstr>
      <vt:lpstr>O(n)</vt:lpstr>
      <vt:lpstr>O(n^2)</vt:lpstr>
      <vt:lpstr>O(2^n)</vt:lpstr>
      <vt:lpstr>O(n!)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354</cp:revision>
  <dcterms:created xsi:type="dcterms:W3CDTF">2022-10-07T08:07:26Z</dcterms:created>
  <dcterms:modified xsi:type="dcterms:W3CDTF">2022-12-26T17:47:18Z</dcterms:modified>
</cp:coreProperties>
</file>