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0"/>
  </p:handoutMasterIdLst>
  <p:sldIdLst>
    <p:sldId id="256" r:id="rId2"/>
    <p:sldId id="269" r:id="rId3"/>
    <p:sldId id="270" r:id="rId4"/>
    <p:sldId id="271" r:id="rId5"/>
    <p:sldId id="272" r:id="rId6"/>
    <p:sldId id="273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04/12/2022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ypede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en.cppreference.com/w/cpp/language/using_declar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 – Aliasing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Typedefs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creates an alias that can be used anywhere in place of a (possibly complex) type name.</a:t>
            </a:r>
          </a:p>
          <a:p>
            <a:r>
              <a:rPr lang="en-GB" sz="2400" dirty="0"/>
              <a:t>The typedef specifier, when used in a declaration, specifies that the declaration is a typedef declaration rather than a variable or function declaration. </a:t>
            </a:r>
          </a:p>
          <a:p>
            <a:r>
              <a:rPr lang="en-GB" sz="2400" dirty="0"/>
              <a:t>Typically, the typedef specifier appears at the start of the declaration, though it is permitted to appear after the type specifiers, or between two type specifiers</a:t>
            </a:r>
            <a:r>
              <a:rPr lang="en-GB" sz="1700" dirty="0"/>
              <a:t>.</a:t>
            </a:r>
          </a:p>
        </p:txBody>
      </p:sp>
      <p:pic>
        <p:nvPicPr>
          <p:cNvPr id="23" name="Graphic 22" descr="Employee badg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A8358-D745-C2D4-517E-D66C8938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36" y="2543358"/>
            <a:ext cx="68875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Using-declaration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Introduces a name that is defined elsewhere into the declarative region where this using-declaration appears.</a:t>
            </a:r>
          </a:p>
          <a:p>
            <a:r>
              <a:rPr lang="en-GB" sz="2400" dirty="0"/>
              <a:t>Using-declarations can be used to introduce namespace members into other namespaces and block scopes.</a:t>
            </a:r>
          </a:p>
          <a:p>
            <a:r>
              <a:rPr lang="en-GB" sz="2400" dirty="0"/>
              <a:t>They can also introduce base class members into derived class definitions</a:t>
            </a:r>
          </a:p>
        </p:txBody>
      </p:sp>
      <p:pic>
        <p:nvPicPr>
          <p:cNvPr id="23" name="Graphic 22" descr="Employee badg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7EE95-8376-0A4F-C291-120CF326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22" y="344967"/>
            <a:ext cx="4401164" cy="299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CFA72-A11B-7D57-8E40-83AB333C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30" y="4538123"/>
            <a:ext cx="641122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Unreal Engine - </a:t>
            </a:r>
            <a:r>
              <a:rPr lang="en-US" dirty="0" err="1"/>
              <a:t>FVector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 err="1"/>
              <a:t>FVector</a:t>
            </a:r>
            <a:r>
              <a:rPr lang="en-GB" sz="2400" dirty="0"/>
              <a:t>&lt;T&gt; is a typedef for </a:t>
            </a:r>
            <a:r>
              <a:rPr lang="en-GB" sz="2400" dirty="0" err="1"/>
              <a:t>TVector</a:t>
            </a:r>
            <a:r>
              <a:rPr lang="en-GB" sz="2400" dirty="0"/>
              <a:t>&lt;T&gt;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8B06-CDA7-A3AF-B01A-A1E01800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45" y="3539779"/>
            <a:ext cx="697327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https://en.cppreference.com/w/cpp/language/typedef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https://en.cppreference.com/w/cpp/language/using_declaration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2836</TotalTime>
  <Words>184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Unreal engine advnced</vt:lpstr>
      <vt:lpstr>Typedefs</vt:lpstr>
      <vt:lpstr>Example</vt:lpstr>
      <vt:lpstr>Using-declaration</vt:lpstr>
      <vt:lpstr>Example</vt:lpstr>
      <vt:lpstr>Unreal Engine - FVector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222</cp:revision>
  <dcterms:created xsi:type="dcterms:W3CDTF">2022-10-07T08:07:26Z</dcterms:created>
  <dcterms:modified xsi:type="dcterms:W3CDTF">2022-12-04T08:03:02Z</dcterms:modified>
</cp:coreProperties>
</file>