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9" r:id="rId3"/>
    <p:sldId id="275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nge-f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ranged for loop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Ranged for loop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Executes a for loop over a range.</a:t>
            </a:r>
          </a:p>
          <a:p>
            <a:endParaRPr lang="en-GB" sz="2400" dirty="0"/>
          </a:p>
          <a:p>
            <a:r>
              <a:rPr lang="en-GB" sz="2400" dirty="0"/>
              <a:t>Used as a more readable equivalent to the traditional for loop operating over a range of values, such as all elements in a container.</a:t>
            </a:r>
          </a:p>
        </p:txBody>
      </p:sp>
      <p:pic>
        <p:nvPicPr>
          <p:cNvPr id="23" name="Graphic 22" descr="Arrow Circl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F7695-5AE5-E845-B4A2-2E2A1E42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86" y="2272420"/>
            <a:ext cx="5731101" cy="19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>
                <a:hlinkClick r:id="rId3"/>
              </a:rPr>
              <a:t>https://en.cppreference.com/w/cpp/language/range-for</a:t>
            </a:r>
            <a:endParaRPr lang="en-US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2928</TotalTime>
  <Words>70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Ranged for loop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244</cp:revision>
  <dcterms:created xsi:type="dcterms:W3CDTF">2022-10-07T08:07:26Z</dcterms:created>
  <dcterms:modified xsi:type="dcterms:W3CDTF">2022-12-04T21:15:21Z</dcterms:modified>
</cp:coreProperties>
</file>