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8"/>
  </p:handoutMasterIdLst>
  <p:sldIdLst>
    <p:sldId id="256" r:id="rId2"/>
    <p:sldId id="269" r:id="rId3"/>
    <p:sldId id="280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STL Containers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Std::Set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std::set </a:t>
            </a:r>
            <a:r>
              <a:rPr lang="en-GB" sz="2400" dirty="0"/>
              <a:t>is an associative container that contains sorted </a:t>
            </a:r>
            <a:r>
              <a:rPr lang="en-GB" sz="2400" b="1" dirty="0"/>
              <a:t>unique</a:t>
            </a:r>
            <a:r>
              <a:rPr lang="en-GB" sz="2400" dirty="0"/>
              <a:t> elements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 std::set&lt;int&gt; s = { 3, 1, 4, 5, 9 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set when you need to store unique values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9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Std::map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76859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std::map </a:t>
            </a:r>
            <a:r>
              <a:rPr lang="en-GB" sz="2400"/>
              <a:t>is an  </a:t>
            </a:r>
            <a:r>
              <a:rPr lang="en-GB" sz="2400" dirty="0"/>
              <a:t>associative container that contains key-value pairs with </a:t>
            </a:r>
            <a:r>
              <a:rPr lang="en-GB" sz="2400" b="1" dirty="0"/>
              <a:t>unique keys </a:t>
            </a:r>
            <a:r>
              <a:rPr lang="en-GB" sz="2400" dirty="0"/>
              <a:t>(keys are sorted)</a:t>
            </a:r>
            <a:endParaRPr lang="en-GB" sz="2400" b="1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std::map&lt;int, char&gt; example = {{1,'a'}, {2,'b'}};</a:t>
            </a:r>
          </a:p>
          <a:p>
            <a:endParaRPr lang="en-GB" sz="2400" dirty="0"/>
          </a:p>
          <a:p>
            <a:r>
              <a:rPr lang="en-GB" sz="2400" dirty="0"/>
              <a:t>Use map when you need to associate elements with keys and need a fast way to search for them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Container adaptors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805434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Std::stack&lt;T&gt; (LIFO)</a:t>
            </a:r>
          </a:p>
          <a:p>
            <a:endParaRPr lang="en-GB" sz="2400" b="1" dirty="0"/>
          </a:p>
          <a:p>
            <a:r>
              <a:rPr lang="en-GB" sz="2400" b="1" dirty="0"/>
              <a:t>Std::queue&lt;T&gt; (FIFO)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Singly-linked list under the hood…</a:t>
            </a:r>
          </a:p>
          <a:p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86E7F-1A80-E83A-0599-FD1EBBAB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90" y="3337400"/>
            <a:ext cx="526806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Std::stack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241478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std::stack </a:t>
            </a:r>
            <a:r>
              <a:rPr lang="en-GB" sz="2400" dirty="0"/>
              <a:t>class is a container adaptor that gives the programmer the functionality of a stack - specifically, a LIFO (last-in, first-out) data structure.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std::stack&lt;int&gt; s;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Std::queue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241478" cy="4024125"/>
          </a:xfrm>
        </p:spPr>
        <p:txBody>
          <a:bodyPr>
            <a:normAutofit/>
          </a:bodyPr>
          <a:lstStyle/>
          <a:p>
            <a:r>
              <a:rPr lang="en-GB" sz="2400" dirty="0"/>
              <a:t>he </a:t>
            </a:r>
            <a:r>
              <a:rPr lang="en-GB" sz="2400" b="1" dirty="0"/>
              <a:t>std::queue </a:t>
            </a:r>
            <a:r>
              <a:rPr lang="en-GB" sz="2400" dirty="0"/>
              <a:t>class is a container adaptor that gives the programmer the functionality of a queue - specifically, a FIFO (first-in, first-out) data structure.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std::queue&lt;int</a:t>
            </a:r>
            <a:r>
              <a:rPr lang="en-GB" sz="2400"/>
              <a:t>&gt; q;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9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3"/>
              </a:rPr>
              <a:t>https://en.cppreference.com/w/cpp/container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Containers library is a generic collection of class templates and algorithms that allow programmers to easily implement common data structures like queues, lists and stacks.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There are 3 kinds of containers:</a:t>
            </a:r>
          </a:p>
          <a:p>
            <a:pPr lvl="1"/>
            <a:r>
              <a:rPr lang="en-GB" sz="2200" b="1" dirty="0"/>
              <a:t>Sequence</a:t>
            </a:r>
          </a:p>
          <a:p>
            <a:pPr lvl="1"/>
            <a:r>
              <a:rPr lang="en-GB" sz="2200" b="1" dirty="0"/>
              <a:t>Associative</a:t>
            </a:r>
          </a:p>
          <a:p>
            <a:pPr lvl="1"/>
            <a:r>
              <a:rPr lang="en-GB" sz="2200" b="1" dirty="0"/>
              <a:t>Unordered associative</a:t>
            </a:r>
          </a:p>
          <a:p>
            <a:pPr marL="457200" lvl="1" indent="0">
              <a:buNone/>
            </a:pPr>
            <a:endParaRPr lang="en-GB" sz="2200" dirty="0"/>
          </a:p>
          <a:p>
            <a:r>
              <a:rPr lang="en-GB" sz="2400" dirty="0"/>
              <a:t>each of which is designed to support a different set of operations.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container manages the storage space that is allocated for its elements.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Provides member functions to access them, either directly or through iterators </a:t>
            </a:r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(objects with properties similar to pointers)</a:t>
            </a:r>
            <a:r>
              <a:rPr lang="en-GB" sz="2400" dirty="0"/>
              <a:t>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Most containers have at least several member functions in common, and share functionalities.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i="1" dirty="0"/>
              <a:t>Which container is the best for the particular application?</a:t>
            </a:r>
          </a:p>
          <a:p>
            <a:pPr marL="0" indent="0">
              <a:buNone/>
            </a:pPr>
            <a:endParaRPr lang="en-GB" sz="2400" i="1" dirty="0"/>
          </a:p>
          <a:p>
            <a:r>
              <a:rPr lang="en-GB" sz="2400" dirty="0"/>
              <a:t>Depends not only on the offered functionality, but also on its efficiency for different workloads.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STL containers have several advantages: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200" b="1" dirty="0"/>
              <a:t>Written and optimized </a:t>
            </a:r>
            <a:r>
              <a:rPr lang="en-GB" sz="2200" dirty="0"/>
              <a:t>by the C++ committee</a:t>
            </a:r>
          </a:p>
          <a:p>
            <a:pPr marL="457200" lvl="1" indent="0">
              <a:buNone/>
            </a:pPr>
            <a:endParaRPr lang="en-GB" sz="2200" b="1" dirty="0"/>
          </a:p>
          <a:p>
            <a:pPr lvl="1"/>
            <a:r>
              <a:rPr lang="en-GB" sz="2200" b="1" dirty="0"/>
              <a:t>Work great with STL algorithms </a:t>
            </a:r>
            <a:r>
              <a:rPr lang="en-GB" sz="2200" dirty="0"/>
              <a:t>(more on that in the next lessons)</a:t>
            </a:r>
          </a:p>
          <a:p>
            <a:pPr marL="457200" lvl="1" indent="0">
              <a:buNone/>
            </a:pPr>
            <a:endParaRPr lang="en-GB" sz="2200" dirty="0"/>
          </a:p>
          <a:p>
            <a:pPr lvl="1"/>
            <a:r>
              <a:rPr lang="en-GB" sz="2200" b="1" dirty="0"/>
              <a:t>The containers know their size </a:t>
            </a:r>
            <a:r>
              <a:rPr lang="en-GB" sz="2200" dirty="0"/>
              <a:t>and manage themselves.</a:t>
            </a:r>
          </a:p>
          <a:p>
            <a:pPr lvl="1"/>
            <a:endParaRPr lang="en-GB" sz="2200" dirty="0"/>
          </a:p>
          <a:p>
            <a:pPr lvl="1"/>
            <a:r>
              <a:rPr lang="en-GB" sz="2200" b="1" dirty="0"/>
              <a:t>You don’t have to worry memory management!</a:t>
            </a:r>
            <a:r>
              <a:rPr lang="en-GB" sz="2200" dirty="0"/>
              <a:t> When the container destructs, so do its contents (**not raw pointers)</a:t>
            </a:r>
            <a:endParaRPr lang="en-GB" sz="2200" b="1" dirty="0"/>
          </a:p>
          <a:p>
            <a:pPr lvl="1"/>
            <a:endParaRPr lang="en-GB" sz="2200" b="1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types</a:t>
            </a:r>
            <a:endParaRPr lang="en-IL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61CB22F-3D9F-A693-35D5-B9D036918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727981"/>
              </p:ext>
            </p:extLst>
          </p:nvPr>
        </p:nvGraphicFramePr>
        <p:xfrm>
          <a:off x="5268890" y="212926"/>
          <a:ext cx="6290227" cy="633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839">
                  <a:extLst>
                    <a:ext uri="{9D8B030D-6E8A-4147-A177-3AD203B41FA5}">
                      <a16:colId xmlns:a16="http://schemas.microsoft.com/office/drawing/2014/main" val="419358252"/>
                    </a:ext>
                  </a:extLst>
                </a:gridCol>
                <a:gridCol w="1392971">
                  <a:extLst>
                    <a:ext uri="{9D8B030D-6E8A-4147-A177-3AD203B41FA5}">
                      <a16:colId xmlns:a16="http://schemas.microsoft.com/office/drawing/2014/main" val="1199068199"/>
                    </a:ext>
                  </a:extLst>
                </a:gridCol>
                <a:gridCol w="2529417">
                  <a:extLst>
                    <a:ext uri="{9D8B030D-6E8A-4147-A177-3AD203B41FA5}">
                      <a16:colId xmlns:a16="http://schemas.microsoft.com/office/drawing/2014/main" val="657463567"/>
                    </a:ext>
                  </a:extLst>
                </a:gridCol>
              </a:tblGrid>
              <a:tr h="36807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Category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Container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817986352"/>
                  </a:ext>
                </a:extLst>
              </a:tr>
              <a:tr h="368073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Sequence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array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Fixed size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735985613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vector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Dynamic size (contiguous)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320361716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deque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Double ended queue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74786435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forward list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Singly-linked list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88267762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list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Doubly linked list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801571210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10602"/>
                  </a:ext>
                </a:extLst>
              </a:tr>
              <a:tr h="368073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Associative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and unique values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555488672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and duplicate values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603368728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 (</a:t>
                      </a:r>
                      <a:r>
                        <a:rPr lang="en-US" sz="1200" dirty="0" err="1"/>
                        <a:t>c#</a:t>
                      </a:r>
                      <a:r>
                        <a:rPr lang="en-US" sz="1200" dirty="0"/>
                        <a:t> dictionary)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unique keys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117593996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multimap 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duplicate keys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3599049866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5530"/>
                  </a:ext>
                </a:extLst>
              </a:tr>
              <a:tr h="41826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Unordered Associative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unordered_set</a:t>
                      </a:r>
                      <a:r>
                        <a:rPr lang="en-US" sz="1200" dirty="0"/>
                        <a:t> 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Unique values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209366723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unordered_multiset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Duplicate values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467916484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unordered_map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Unique keys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556511780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unordered_multimap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Duplicate keys (faster access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401968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5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STD::Array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std::array</a:t>
            </a:r>
            <a:r>
              <a:rPr lang="en-GB" sz="2400" dirty="0"/>
              <a:t> is a container that encapsulates </a:t>
            </a:r>
            <a:r>
              <a:rPr lang="en-GB" sz="2400" b="1" dirty="0"/>
              <a:t>fixed size arrays</a:t>
            </a:r>
            <a:r>
              <a:rPr lang="en-GB" sz="2400" dirty="0"/>
              <a:t>.</a:t>
            </a:r>
          </a:p>
          <a:p>
            <a:r>
              <a:rPr lang="en-GB" sz="2400" dirty="0"/>
              <a:t>Array size and type </a:t>
            </a:r>
            <a:r>
              <a:rPr lang="en-GB" sz="2400" b="1" dirty="0"/>
              <a:t>must be known </a:t>
            </a:r>
            <a:r>
              <a:rPr lang="en-GB" sz="2400" dirty="0"/>
              <a:t>at compile time.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std::array&lt;int, 3&gt; a = {1,2,3};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arrays when you know the size of the container won’t change (</a:t>
            </a:r>
            <a:r>
              <a:rPr lang="en-GB" sz="2400" dirty="0" err="1"/>
              <a:t>i.e</a:t>
            </a:r>
            <a:r>
              <a:rPr lang="en-GB" sz="2400" dirty="0"/>
              <a:t> months of the year)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7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Std::list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std::list </a:t>
            </a:r>
            <a:r>
              <a:rPr lang="en-GB" sz="2400" dirty="0"/>
              <a:t>is a container that stores elements in a doubly linked list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 std::list&lt;int&gt; </a:t>
            </a:r>
            <a:r>
              <a:rPr lang="en-GB" sz="2400" dirty="0" err="1"/>
              <a:t>lst</a:t>
            </a:r>
            <a:r>
              <a:rPr lang="en-GB" sz="2400" dirty="0"/>
              <a:t> = {3, 1, 4, 1, 5, 9};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list when you want fast adding or removal of elements but don’t need the a contiguous collection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2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3268</TotalTime>
  <Words>673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CPP Beginners</vt:lpstr>
      <vt:lpstr>Standard library containers</vt:lpstr>
      <vt:lpstr>Standard library containers</vt:lpstr>
      <vt:lpstr>Standard library containers</vt:lpstr>
      <vt:lpstr>Standard library containers</vt:lpstr>
      <vt:lpstr>Standard library containers</vt:lpstr>
      <vt:lpstr>Common types</vt:lpstr>
      <vt:lpstr>STD::Array</vt:lpstr>
      <vt:lpstr>Std::list</vt:lpstr>
      <vt:lpstr>Std::Set</vt:lpstr>
      <vt:lpstr>Std::map</vt:lpstr>
      <vt:lpstr>Container adaptors</vt:lpstr>
      <vt:lpstr>Std::stack</vt:lpstr>
      <vt:lpstr>Std::queue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365</cp:revision>
  <dcterms:created xsi:type="dcterms:W3CDTF">2022-10-07T08:07:26Z</dcterms:created>
  <dcterms:modified xsi:type="dcterms:W3CDTF">2022-12-19T18:58:58Z</dcterms:modified>
</cp:coreProperties>
</file>