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>
        <p:scale>
          <a:sx n="150" d="100"/>
          <a:sy n="150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 &amp; Static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CA10B913-777F-4754-BD2F-1112C8B7A543}">
      <dgm:prSet/>
      <dgm:spPr/>
      <dgm:t>
        <a:bodyPr/>
        <a:lstStyle/>
        <a:p>
          <a:r>
            <a:rPr lang="en-US" dirty="0"/>
            <a:t>Raw casting</a:t>
          </a:r>
        </a:p>
      </dgm:t>
    </dgm:pt>
    <dgm:pt modelId="{1EDCB273-04D4-4217-85EC-67386AEFB355}" type="parTrans" cxnId="{402B4ED0-36CC-4776-BD20-B15610AFE87C}">
      <dgm:prSet/>
      <dgm:spPr/>
    </dgm:pt>
    <dgm:pt modelId="{97A374AB-97F2-40B6-8EE0-ECC4E6C70648}" type="sibTrans" cxnId="{402B4ED0-36CC-4776-BD20-B15610AFE87C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8C0801-00A4-4702-8865-8C4BEECEA46E}" type="presOf" srcId="{4112495F-0165-43B4-A326-3F1B6CE4CF61}" destId="{6E75BE23-E928-4A8D-A9BC-1CD290D0A2B2}" srcOrd="0" destOrd="3" presId="urn:microsoft.com/office/officeart/2005/8/layout/list1"/>
    <dgm:cxn modelId="{195B4C03-CB37-473C-95EA-5F3290E09F7E}" srcId="{9EBA827D-D668-469A-B5D8-CAF855821986}" destId="{B8C65F2F-9C55-4517-85E0-8E89F03A8D24}" srcOrd="9" destOrd="0" parTransId="{A5D4043D-3408-49DF-9D2F-4062AE535766}" sibTransId="{606A0BB6-B98A-4128-9707-91641F9D7882}"/>
    <dgm:cxn modelId="{4979DE04-7F1B-45BF-AB6E-D4A7553CA471}" type="presOf" srcId="{29494F5A-AB00-4047-9250-5B07965BBA4A}" destId="{7C7483BB-5ED8-40A2-B22A-5B62132FCFD2}" srcOrd="0" destOrd="1" presId="urn:microsoft.com/office/officeart/2005/8/layout/list1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19082908-802E-402D-8168-F3576B349EA2}" type="presOf" srcId="{906E6A55-6536-44D4-B2B3-60FEC6367F25}" destId="{E8457E5C-8598-451C-827A-74874040C8CE}" srcOrd="0" destOrd="0" presId="urn:microsoft.com/office/officeart/2005/8/layout/list1"/>
    <dgm:cxn modelId="{E09A900C-9D3B-42E0-9406-87655EF1D3D2}" type="presOf" srcId="{3FC387F8-733F-4650-929B-C5AE9C83EE0C}" destId="{6E75BE23-E928-4A8D-A9BC-1CD290D0A2B2}" srcOrd="0" destOrd="0" presId="urn:microsoft.com/office/officeart/2005/8/layout/list1"/>
    <dgm:cxn modelId="{1EAB3914-AF37-43B7-A74D-13EFB4E844BE}" type="presOf" srcId="{F0412F0D-3435-4E92-B0E3-90AFF676FC72}" destId="{6E75BE23-E928-4A8D-A9BC-1CD290D0A2B2}" srcOrd="0" destOrd="4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A0451327-7A85-4AE7-AF22-2B2049FA7C6E}" type="presOf" srcId="{2EC2619A-44E4-48B1-992E-A5A3DA93F016}" destId="{6E75BE23-E928-4A8D-A9BC-1CD290D0A2B2}" srcOrd="0" destOrd="1" presId="urn:microsoft.com/office/officeart/2005/8/layout/list1"/>
    <dgm:cxn modelId="{DC57F431-F458-4F12-A63E-8EC3DD390B98}" srcId="{9EBA827D-D668-469A-B5D8-CAF855821986}" destId="{3C79895F-5990-484A-A137-8151A835BEEF}" srcOrd="4" destOrd="0" parTransId="{92D1A6CF-7DDD-4336-B41F-65E0E537F3C4}" sibTransId="{F1944472-E6F2-4E92-AF8C-CBC6DAAA334F}"/>
    <dgm:cxn modelId="{322D0A37-3F9F-435F-ADEC-E1F5396D569B}" srcId="{9EBA827D-D668-469A-B5D8-CAF855821986}" destId="{5E4D6931-AF8A-42A2-B02C-425D2D034CE4}" srcOrd="5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3FCA733E-EAA9-454E-8E21-C6C5FC12C3F7}" type="presOf" srcId="{5E4D6931-AF8A-42A2-B02C-425D2D034CE4}" destId="{7C7483BB-5ED8-40A2-B22A-5B62132FCFD2}" srcOrd="0" destOrd="5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F4E2A845-D962-4FC7-A709-18207ADFE457}" type="presOf" srcId="{53850950-F286-45CF-BA79-5213E09A150D}" destId="{5656E000-DE3E-483F-8213-44AB7638CC98}" srcOrd="0" destOrd="4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AF419F67-948A-42DC-8830-5C7808FBEE23}" type="presOf" srcId="{EA90EDE6-09D0-4A41-AD7F-1E718894C986}" destId="{6E75BE23-E928-4A8D-A9BC-1CD290D0A2B2}" srcOrd="0" destOrd="6" presId="urn:microsoft.com/office/officeart/2005/8/layout/list1"/>
    <dgm:cxn modelId="{C3899F47-2866-4C4B-8297-1A44EAE7E2D3}" type="presOf" srcId="{B0A3C049-E7D2-47E0-96EB-79D8E6BC9428}" destId="{E171B225-A972-4706-9DBD-6F1B92AAA60F}" srcOrd="0" destOrd="0" presId="urn:microsoft.com/office/officeart/2005/8/layout/list1"/>
    <dgm:cxn modelId="{3541AE68-0662-4A8C-BB8F-2582CBD70942}" type="presOf" srcId="{8858E04D-6240-4388-B812-A163580C332F}" destId="{7C7483BB-5ED8-40A2-B22A-5B62132FCFD2}" srcOrd="0" destOrd="2" presId="urn:microsoft.com/office/officeart/2005/8/layout/list1"/>
    <dgm:cxn modelId="{B1937069-A12E-4420-A0C6-AF6383750759}" type="presOf" srcId="{B16B9C93-CBB7-4D5F-BE6E-7A720A7EEA30}" destId="{6E75BE23-E928-4A8D-A9BC-1CD290D0A2B2}" srcOrd="0" destOrd="9" presId="urn:microsoft.com/office/officeart/2005/8/layout/list1"/>
    <dgm:cxn modelId="{1A9B9269-1A5B-4FF3-9657-BD0D4F2D4BC3}" type="presOf" srcId="{42758427-29AF-41A6-A0C0-B1E579D14236}" destId="{5656E000-DE3E-483F-8213-44AB7638CC98}" srcOrd="0" destOrd="0" presId="urn:microsoft.com/office/officeart/2005/8/layout/list1"/>
    <dgm:cxn modelId="{24674373-C802-4BF6-A70C-5E4C7CB4D520}" type="presOf" srcId="{906E6A55-6536-44D4-B2B3-60FEC6367F25}" destId="{F54E809A-C9AD-4893-95FB-2614467DA9DD}" srcOrd="1" destOrd="0" presId="urn:microsoft.com/office/officeart/2005/8/layout/list1"/>
    <dgm:cxn modelId="{FEC3F253-8929-4190-8DB9-C7FF43E8C283}" type="presOf" srcId="{853F2C50-FFD9-48A8-86BF-AD5CDB52CDC7}" destId="{5656E000-DE3E-483F-8213-44AB7638CC98}" srcOrd="0" destOrd="3" presId="urn:microsoft.com/office/officeart/2005/8/layout/list1"/>
    <dgm:cxn modelId="{40A5DC54-DB09-4537-892A-96E143DFF05E}" srcId="{9EBA827D-D668-469A-B5D8-CAF855821986}" destId="{0D9433DC-FD12-4FD3-A705-ED6FFC93CFF3}" srcOrd="7" destOrd="0" parTransId="{3AC4F690-33BF-4B38-82FB-479FBE44D25B}" sibTransId="{BD644D3C-5D4A-478D-A28D-2BDC358BA4DE}"/>
    <dgm:cxn modelId="{736B8075-86B8-4B5B-9328-3BD1344753D9}" type="presOf" srcId="{8420063D-5F61-44DA-BACA-F727A2320C19}" destId="{7C7483BB-5ED8-40A2-B22A-5B62132FCFD2}" srcOrd="0" destOrd="8" presId="urn:microsoft.com/office/officeart/2005/8/layout/list1"/>
    <dgm:cxn modelId="{2C070B76-DC1B-41A5-BE0B-C629BDE49B86}" srcId="{906E6A55-6536-44D4-B2B3-60FEC6367F25}" destId="{B16B9C93-CBB7-4D5F-BE6E-7A720A7EEA30}" srcOrd="9" destOrd="0" parTransId="{D1C2DB0E-C4E2-4433-8312-21936E02CED7}" sibTransId="{DA4E2C8D-64A7-4D1C-B689-64969BB3A5C5}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B49BD95A-B40A-4E02-AA7F-02B2B46F9F0B}" srcId="{9EBA827D-D668-469A-B5D8-CAF855821986}" destId="{2DC74599-C94F-448A-9BC9-58A487728A79}" srcOrd="11" destOrd="0" parTransId="{CDF5217C-8B47-4CE5-A43D-BD6A1F1301F3}" sibTransId="{A820A194-1D48-41C3-879C-09A9554B6604}"/>
    <dgm:cxn modelId="{5830D984-7AF9-4343-85CD-33C250EBE8C7}" type="presOf" srcId="{EA1ED4B9-786A-424F-BD7C-8C3EE64DF4BB}" destId="{7C7483BB-5ED8-40A2-B22A-5B62132FCFD2}" srcOrd="0" destOrd="0" presId="urn:microsoft.com/office/officeart/2005/8/layout/list1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92807096-A774-4558-9A98-48C2E76944F6}" type="presOf" srcId="{A1B3C311-F9BC-431C-8D04-40C6DF5EB89E}" destId="{7C7483BB-5ED8-40A2-B22A-5B62132FCFD2}" srcOrd="0" destOrd="10" presId="urn:microsoft.com/office/officeart/2005/8/layout/list1"/>
    <dgm:cxn modelId="{9C99EA9A-4074-48F2-832E-97D37D8A1EBF}" type="presOf" srcId="{DDE3E4B9-00AB-4074-BBA0-B6B9A51F2487}" destId="{7C7483BB-5ED8-40A2-B22A-5B62132FCFD2}" srcOrd="0" destOrd="6" presId="urn:microsoft.com/office/officeart/2005/8/layout/list1"/>
    <dgm:cxn modelId="{4929B29B-A4C7-4F3F-8D05-B0830884C5E7}" type="presOf" srcId="{CA10B913-777F-4754-BD2F-1112C8B7A543}" destId="{7C7483BB-5ED8-40A2-B22A-5B62132FCFD2}" srcOrd="0" destOrd="3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21A1B1A2-D2D2-44F4-9DD4-9D8361660B25}" type="presOf" srcId="{FD195850-5C4E-4C11-BDFD-D6FA51DD17DA}" destId="{6E75BE23-E928-4A8D-A9BC-1CD290D0A2B2}" srcOrd="0" destOrd="2" presId="urn:microsoft.com/office/officeart/2005/8/layout/list1"/>
    <dgm:cxn modelId="{7B4418A5-E272-4A7E-8E41-25CC6C013873}" type="presOf" srcId="{AE4852A0-D17A-4303-8B5F-4858396FF700}" destId="{6E75BE23-E928-4A8D-A9BC-1CD290D0A2B2}" srcOrd="0" destOrd="8" presId="urn:microsoft.com/office/officeart/2005/8/layout/list1"/>
    <dgm:cxn modelId="{E68807A9-F429-4EAA-9557-954BDA5FB4E6}" srcId="{9EBA827D-D668-469A-B5D8-CAF855821986}" destId="{DDE3E4B9-00AB-4074-BBA0-B6B9A51F2487}" srcOrd="6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8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0AAA5CAE-F6D8-4DD0-B5C4-5DF4FA2A15CC}" type="presOf" srcId="{5ED681C3-BAF6-48DB-A9F8-5E71422D7969}" destId="{6E75BE23-E928-4A8D-A9BC-1CD290D0A2B2}" srcOrd="0" destOrd="7" presId="urn:microsoft.com/office/officeart/2005/8/layout/list1"/>
    <dgm:cxn modelId="{C9BC5FB8-DE35-4787-857B-C2CC7BBE95B8}" type="presOf" srcId="{00F400F1-A1A7-4AC9-8651-166392054CDB}" destId="{5656E000-DE3E-483F-8213-44AB7638CC98}" srcOrd="0" destOrd="2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E217F4C5-23BE-4F2C-894D-449B6F501D32}" type="presOf" srcId="{B8C65F2F-9C55-4517-85E0-8E89F03A8D24}" destId="{7C7483BB-5ED8-40A2-B22A-5B62132FCFD2}" srcOrd="0" destOrd="9" presId="urn:microsoft.com/office/officeart/2005/8/layout/list1"/>
    <dgm:cxn modelId="{633F0CC9-B85A-48C6-8C3D-2B1C50655758}" type="presOf" srcId="{0D9433DC-FD12-4FD3-A705-ED6FFC93CFF3}" destId="{7C7483BB-5ED8-40A2-B22A-5B62132FCFD2}" srcOrd="0" destOrd="7" presId="urn:microsoft.com/office/officeart/2005/8/layout/list1"/>
    <dgm:cxn modelId="{AD504FC9-9EA4-4C14-BB90-F8A1FC1694BF}" type="presOf" srcId="{6531B7D6-09E2-49DD-931E-F2ADD2F73952}" destId="{6E75BE23-E928-4A8D-A9BC-1CD290D0A2B2}" srcOrd="0" destOrd="5" presId="urn:microsoft.com/office/officeart/2005/8/layout/list1"/>
    <dgm:cxn modelId="{9AB6F5CB-59F3-450B-B5CB-5A4EA0313FD8}" type="presOf" srcId="{2DC74599-C94F-448A-9BC9-58A487728A79}" destId="{7C7483BB-5ED8-40A2-B22A-5B62132FCFD2}" srcOrd="0" destOrd="11" presId="urn:microsoft.com/office/officeart/2005/8/layout/list1"/>
    <dgm:cxn modelId="{402B4ED0-36CC-4776-BD20-B15610AFE87C}" srcId="{9EBA827D-D668-469A-B5D8-CAF855821986}" destId="{CA10B913-777F-4754-BD2F-1112C8B7A543}" srcOrd="3" destOrd="0" parTransId="{1EDCB273-04D4-4217-85EC-67386AEFB355}" sibTransId="{97A374AB-97F2-40B6-8EE0-ECC4E6C70648}"/>
    <dgm:cxn modelId="{80B84BD1-D247-4A13-BDBF-5FD14713F449}" type="presOf" srcId="{4DB917F1-3F58-4474-BDFB-D56531B94147}" destId="{5656E000-DE3E-483F-8213-44AB7638CC98}" srcOrd="0" destOrd="1" presId="urn:microsoft.com/office/officeart/2005/8/layout/list1"/>
    <dgm:cxn modelId="{A88644DD-E936-4531-A011-22577B6BA408}" type="presOf" srcId="{9EBA827D-D668-469A-B5D8-CAF855821986}" destId="{320C46A1-16B9-4AB8-BFE3-DC0053663BD7}" srcOrd="1" destOrd="0" presId="urn:microsoft.com/office/officeart/2005/8/layout/list1"/>
    <dgm:cxn modelId="{2EC8BAE0-EBD0-431F-B600-95C8A39D3A53}" type="presOf" srcId="{9EBA827D-D668-469A-B5D8-CAF855821986}" destId="{C6721B28-3ABF-4161-95DB-D004B4C0E8EA}" srcOrd="0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8" destOrd="0" parTransId="{84C00686-64AE-4E9A-89FB-40C45A23D922}" sibTransId="{76CBC401-4DC8-4B3D-8CEE-8E93B59C0154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10" destOrd="0" parTransId="{857A54BF-4EE3-4FD6-955D-886D0F02E090}" sibTransId="{AA031870-AFED-4F87-8EB4-193229644454}"/>
    <dgm:cxn modelId="{4E0F6DFB-1663-4CB2-B116-5270C993512A}" type="presOf" srcId="{3C79895F-5990-484A-A137-8151A835BEEF}" destId="{7C7483BB-5ED8-40A2-B22A-5B62132FCFD2}" srcOrd="0" destOrd="4" presId="urn:microsoft.com/office/officeart/2005/8/layout/list1"/>
    <dgm:cxn modelId="{2ECA4FFD-BF0B-4C41-B5F0-1982A5DD9A59}" type="presOf" srcId="{B0A3C049-E7D2-47E0-96EB-79D8E6BC9428}" destId="{29A498AB-5660-42D0-968F-6AED228066EC}" srcOrd="1" destOrd="0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7FBE0894-4481-4E1B-A024-E1772D2F5F7F}" type="presParOf" srcId="{C7568508-A123-402C-B6E5-BE4B9762FBEE}" destId="{2B726364-B311-40D1-B4D6-B449B6FCA2B8}" srcOrd="0" destOrd="0" presId="urn:microsoft.com/office/officeart/2005/8/layout/list1"/>
    <dgm:cxn modelId="{BF17FC9C-40D6-41EF-84D0-90858C7EF37B}" type="presParOf" srcId="{2B726364-B311-40D1-B4D6-B449B6FCA2B8}" destId="{C6721B28-3ABF-4161-95DB-D004B4C0E8EA}" srcOrd="0" destOrd="0" presId="urn:microsoft.com/office/officeart/2005/8/layout/list1"/>
    <dgm:cxn modelId="{9580E1F2-BE76-443C-ADE1-7D45F3917D22}" type="presParOf" srcId="{2B726364-B311-40D1-B4D6-B449B6FCA2B8}" destId="{320C46A1-16B9-4AB8-BFE3-DC0053663BD7}" srcOrd="1" destOrd="0" presId="urn:microsoft.com/office/officeart/2005/8/layout/list1"/>
    <dgm:cxn modelId="{1E22E3A0-6270-45BF-B69E-BAA8DA2AFFEF}" type="presParOf" srcId="{C7568508-A123-402C-B6E5-BE4B9762FBEE}" destId="{74D16253-A01C-4BD8-A5D0-F80ED6E7CB6F}" srcOrd="1" destOrd="0" presId="urn:microsoft.com/office/officeart/2005/8/layout/list1"/>
    <dgm:cxn modelId="{46BC34E8-767F-4A37-BDCE-6C999B520491}" type="presParOf" srcId="{C7568508-A123-402C-B6E5-BE4B9762FBEE}" destId="{7C7483BB-5ED8-40A2-B22A-5B62132FCFD2}" srcOrd="2" destOrd="0" presId="urn:microsoft.com/office/officeart/2005/8/layout/list1"/>
    <dgm:cxn modelId="{12D9221E-9490-450D-A84A-A82ABD8EC8D4}" type="presParOf" srcId="{C7568508-A123-402C-B6E5-BE4B9762FBEE}" destId="{09CAFF45-07A1-4719-98A7-E26D7EED3203}" srcOrd="3" destOrd="0" presId="urn:microsoft.com/office/officeart/2005/8/layout/list1"/>
    <dgm:cxn modelId="{B0D923C0-3345-48BD-9415-6FAA586E0A51}" type="presParOf" srcId="{C7568508-A123-402C-B6E5-BE4B9762FBEE}" destId="{A158274F-0B30-44F5-8DBB-242760233175}" srcOrd="4" destOrd="0" presId="urn:microsoft.com/office/officeart/2005/8/layout/list1"/>
    <dgm:cxn modelId="{5F5EACA9-682C-45CA-9DB9-898ABDC2CDD0}" type="presParOf" srcId="{A158274F-0B30-44F5-8DBB-242760233175}" destId="{E8457E5C-8598-451C-827A-74874040C8CE}" srcOrd="0" destOrd="0" presId="urn:microsoft.com/office/officeart/2005/8/layout/list1"/>
    <dgm:cxn modelId="{E748BE68-B755-491B-9ADE-9E8DEDF9CE23}" type="presParOf" srcId="{A158274F-0B30-44F5-8DBB-242760233175}" destId="{F54E809A-C9AD-4893-95FB-2614467DA9DD}" srcOrd="1" destOrd="0" presId="urn:microsoft.com/office/officeart/2005/8/layout/list1"/>
    <dgm:cxn modelId="{3BEE8FA3-9919-4806-9F30-673ED1A05132}" type="presParOf" srcId="{C7568508-A123-402C-B6E5-BE4B9762FBEE}" destId="{E7ADB196-6B57-4BF8-879A-F2210DFDB906}" srcOrd="5" destOrd="0" presId="urn:microsoft.com/office/officeart/2005/8/layout/list1"/>
    <dgm:cxn modelId="{525AE38A-32A6-44D7-A9CD-3522F1FBF389}" type="presParOf" srcId="{C7568508-A123-402C-B6E5-BE4B9762FBEE}" destId="{6E75BE23-E928-4A8D-A9BC-1CD290D0A2B2}" srcOrd="6" destOrd="0" presId="urn:microsoft.com/office/officeart/2005/8/layout/list1"/>
    <dgm:cxn modelId="{6BABFDD2-249E-487C-B1F2-16BA342F033E}" type="presParOf" srcId="{C7568508-A123-402C-B6E5-BE4B9762FBEE}" destId="{55B237AC-CD0E-400B-98A1-5974932CDAAA}" srcOrd="7" destOrd="0" presId="urn:microsoft.com/office/officeart/2005/8/layout/list1"/>
    <dgm:cxn modelId="{2CDB269D-A900-4B64-8998-B5DE45D18A14}" type="presParOf" srcId="{C7568508-A123-402C-B6E5-BE4B9762FBEE}" destId="{DE749665-4CC0-4FF2-9A66-82D3583AC973}" srcOrd="8" destOrd="0" presId="urn:microsoft.com/office/officeart/2005/8/layout/list1"/>
    <dgm:cxn modelId="{E8887513-B22C-4D80-8633-9242E0D55B5A}" type="presParOf" srcId="{DE749665-4CC0-4FF2-9A66-82D3583AC973}" destId="{E171B225-A972-4706-9DBD-6F1B92AAA60F}" srcOrd="0" destOrd="0" presId="urn:microsoft.com/office/officeart/2005/8/layout/list1"/>
    <dgm:cxn modelId="{221D8260-2754-4B0D-93B5-389760DB06DA}" type="presParOf" srcId="{DE749665-4CC0-4FF2-9A66-82D3583AC973}" destId="{29A498AB-5660-42D0-968F-6AED228066EC}" srcOrd="1" destOrd="0" presId="urn:microsoft.com/office/officeart/2005/8/layout/list1"/>
    <dgm:cxn modelId="{2DF6613C-681F-4707-96C7-209903354A67}" type="presParOf" srcId="{C7568508-A123-402C-B6E5-BE4B9762FBEE}" destId="{82D65FC3-A535-48CC-9660-F78DA372D91B}" srcOrd="9" destOrd="0" presId="urn:microsoft.com/office/officeart/2005/8/layout/list1"/>
    <dgm:cxn modelId="{F3EA10E7-68D6-4BF2-82BD-3C94C1C2F060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custom gameplay logic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Collision/Overlap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55CC8B53-B2AE-46CD-A71C-E658AC1F5FE7}" type="presOf" srcId="{54B1A428-346C-4EC5-B652-E0FE25C1EA08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5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6EB1CC9B-BD82-4E98-B7DD-E74B316753C6}" type="presOf" srcId="{8A8F4F85-72BC-49E3-BF63-7FC97D24B87E}" destId="{2CD54FDF-CCC0-4CC8-8252-4597FF28114C}" srcOrd="0" destOrd="5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6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4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4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24664"/>
          <a:ext cx="6403994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 &amp; Static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Raw casting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324664"/>
        <a:ext cx="6403994" cy="1814400"/>
      </dsp:txXfrm>
    </dsp:sp>
    <dsp:sp modelId="{320C46A1-16B9-4AB8-BFE3-DC0053663BD7}">
      <dsp:nvSpPr>
        <dsp:cNvPr id="0" name=""/>
        <dsp:cNvSpPr/>
      </dsp:nvSpPr>
      <dsp:spPr>
        <a:xfrm>
          <a:off x="320199" y="2065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2181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300344"/>
          <a:ext cx="640399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Classes and Structs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300344"/>
        <a:ext cx="6403994" cy="1537199"/>
      </dsp:txXfrm>
    </dsp:sp>
    <dsp:sp modelId="{F54E809A-C9AD-4893-95FB-2614467DA9DD}">
      <dsp:nvSpPr>
        <dsp:cNvPr id="0" name=""/>
        <dsp:cNvSpPr/>
      </dsp:nvSpPr>
      <dsp:spPr>
        <a:xfrm>
          <a:off x="320199" y="21822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Intermediate</a:t>
          </a:r>
          <a:r>
            <a:rPr lang="en-US" sz="800" kern="1200"/>
            <a:t>:</a:t>
          </a:r>
        </a:p>
      </dsp:txBody>
      <dsp:txXfrm>
        <a:off x="331727" y="21937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39988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39988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38807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38922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custom gameplay 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589444"/>
          <a:ext cx="6403994" cy="432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83184" rIns="49702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UE </a:t>
          </a:r>
          <a:r>
            <a:rPr lang="en-US" sz="2800" kern="1200" dirty="0" err="1"/>
            <a:t>MetaData</a:t>
          </a:r>
          <a:r>
            <a:rPr lang="en-US" sz="2800" kern="1200" dirty="0"/>
            <a:t> and reflection system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Collision/Overlap events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Actor 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UMG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BP-CPP Interop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Basic AI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Strategy design pattern</a:t>
          </a:r>
        </a:p>
      </dsp:txBody>
      <dsp:txXfrm>
        <a:off x="0" y="589444"/>
        <a:ext cx="6403994" cy="4321800"/>
      </dsp:txXfrm>
    </dsp:sp>
    <dsp:sp modelId="{6876DF30-88C6-4342-9FF9-903D232E05E1}">
      <dsp:nvSpPr>
        <dsp:cNvPr id="0" name=""/>
        <dsp:cNvSpPr/>
      </dsp:nvSpPr>
      <dsp:spPr>
        <a:xfrm>
          <a:off x="320199" y="176164"/>
          <a:ext cx="4482795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Third Person Platformer:</a:t>
          </a:r>
        </a:p>
      </dsp:txBody>
      <dsp:txXfrm>
        <a:off x="360548" y="216513"/>
        <a:ext cx="4402097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212413"/>
              </p:ext>
            </p:extLst>
          </p:nvPr>
        </p:nvGraphicFramePr>
        <p:xfrm>
          <a:off x="1261484" y="1975655"/>
          <a:ext cx="9133464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488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 to intermediate: from Strings to memory allocation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</a:t>
                      </a:r>
                      <a:r>
                        <a:rPr lang="en-US" sz="1500"/>
                        <a:t>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Casting functions, inheritance and polymorphism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82528"/>
              </p:ext>
            </p:extLst>
          </p:nvPr>
        </p:nvGraphicFramePr>
        <p:xfrm>
          <a:off x="1261484" y="1975655"/>
          <a:ext cx="935571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93797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45799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VFX, Animation and Audio.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65828"/>
              </p:ext>
            </p:extLst>
          </p:nvPr>
        </p:nvGraphicFramePr>
        <p:xfrm>
          <a:off x="1261484" y="1975655"/>
          <a:ext cx="9895464" cy="403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885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1870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4983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2060</TotalTime>
  <Words>886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160</cp:revision>
  <dcterms:created xsi:type="dcterms:W3CDTF">2022-10-07T08:07:26Z</dcterms:created>
  <dcterms:modified xsi:type="dcterms:W3CDTF">2022-10-11T13:17:54Z</dcterms:modified>
</cp:coreProperties>
</file>