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60" r:id="rId3"/>
    <p:sldId id="261" r:id="rId4"/>
    <p:sldId id="264" r:id="rId5"/>
    <p:sldId id="262" r:id="rId6"/>
    <p:sldId id="263" r:id="rId7"/>
    <p:sldId id="259" r:id="rId8"/>
    <p:sldId id="257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288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94D2D0-EE54-4B5E-A8D6-058310E0272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4426FFC-DC93-44DC-9DAC-E04370F47103}">
      <dgm:prSet/>
      <dgm:spPr/>
      <dgm:t>
        <a:bodyPr/>
        <a:lstStyle/>
        <a:p>
          <a:r>
            <a:rPr lang="en-US"/>
            <a:t>Homework assignments: 50%</a:t>
          </a:r>
        </a:p>
      </dgm:t>
    </dgm:pt>
    <dgm:pt modelId="{942384D0-69AA-4CE3-9F07-666E258FF206}" type="parTrans" cxnId="{2EF29A90-14F2-41EE-B6F7-D44DF386F7F7}">
      <dgm:prSet/>
      <dgm:spPr/>
      <dgm:t>
        <a:bodyPr/>
        <a:lstStyle/>
        <a:p>
          <a:endParaRPr lang="en-US"/>
        </a:p>
      </dgm:t>
    </dgm:pt>
    <dgm:pt modelId="{0BCC0803-A375-4A77-A167-1DDF9B9D850F}" type="sibTrans" cxnId="{2EF29A90-14F2-41EE-B6F7-D44DF386F7F7}">
      <dgm:prSet/>
      <dgm:spPr/>
      <dgm:t>
        <a:bodyPr/>
        <a:lstStyle/>
        <a:p>
          <a:endParaRPr lang="en-US"/>
        </a:p>
      </dgm:t>
    </dgm:pt>
    <dgm:pt modelId="{79118C28-E035-4DA3-B8FA-869514796D17}">
      <dgm:prSet/>
      <dgm:spPr/>
      <dgm:t>
        <a:bodyPr/>
        <a:lstStyle/>
        <a:p>
          <a:r>
            <a:rPr lang="en-US"/>
            <a:t>Final project: 50%</a:t>
          </a:r>
        </a:p>
      </dgm:t>
    </dgm:pt>
    <dgm:pt modelId="{23A4C570-F405-461F-A716-61A19AF19652}" type="parTrans" cxnId="{9113ED2D-98ED-44EB-BB42-A7A5C09B7B08}">
      <dgm:prSet/>
      <dgm:spPr/>
      <dgm:t>
        <a:bodyPr/>
        <a:lstStyle/>
        <a:p>
          <a:endParaRPr lang="en-US"/>
        </a:p>
      </dgm:t>
    </dgm:pt>
    <dgm:pt modelId="{5E1192C0-C207-426F-B429-B550BE700F47}" type="sibTrans" cxnId="{9113ED2D-98ED-44EB-BB42-A7A5C09B7B08}">
      <dgm:prSet/>
      <dgm:spPr/>
      <dgm:t>
        <a:bodyPr/>
        <a:lstStyle/>
        <a:p>
          <a:endParaRPr lang="en-US"/>
        </a:p>
      </dgm:t>
    </dgm:pt>
    <dgm:pt modelId="{48B8361E-730C-4DB8-9F57-EADAA5C6E42A}" type="pres">
      <dgm:prSet presAssocID="{3594D2D0-EE54-4B5E-A8D6-058310E02725}" presName="root" presStyleCnt="0">
        <dgm:presLayoutVars>
          <dgm:dir/>
          <dgm:resizeHandles val="exact"/>
        </dgm:presLayoutVars>
      </dgm:prSet>
      <dgm:spPr/>
    </dgm:pt>
    <dgm:pt modelId="{6CEBE5D3-6AF0-41A7-9A25-62BA18B82067}" type="pres">
      <dgm:prSet presAssocID="{F4426FFC-DC93-44DC-9DAC-E04370F47103}" presName="compNode" presStyleCnt="0"/>
      <dgm:spPr/>
    </dgm:pt>
    <dgm:pt modelId="{0AFFD3CF-E160-43BC-BC14-97ACE42E86D5}" type="pres">
      <dgm:prSet presAssocID="{F4426FFC-DC93-44DC-9DAC-E04370F4710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boarding"/>
        </a:ext>
      </dgm:extLst>
    </dgm:pt>
    <dgm:pt modelId="{C5FF72B9-3089-4911-856F-2E341EB26AEA}" type="pres">
      <dgm:prSet presAssocID="{F4426FFC-DC93-44DC-9DAC-E04370F47103}" presName="spaceRect" presStyleCnt="0"/>
      <dgm:spPr/>
    </dgm:pt>
    <dgm:pt modelId="{E9365550-A362-4DD4-9C57-C171F9FCAD27}" type="pres">
      <dgm:prSet presAssocID="{F4426FFC-DC93-44DC-9DAC-E04370F47103}" presName="textRect" presStyleLbl="revTx" presStyleIdx="0" presStyleCnt="2">
        <dgm:presLayoutVars>
          <dgm:chMax val="1"/>
          <dgm:chPref val="1"/>
        </dgm:presLayoutVars>
      </dgm:prSet>
      <dgm:spPr/>
    </dgm:pt>
    <dgm:pt modelId="{03341F39-4880-43A9-96E8-2DFB4FA837E0}" type="pres">
      <dgm:prSet presAssocID="{0BCC0803-A375-4A77-A167-1DDF9B9D850F}" presName="sibTrans" presStyleCnt="0"/>
      <dgm:spPr/>
    </dgm:pt>
    <dgm:pt modelId="{774CEEBC-090C-424B-94E5-12FB01CBD14D}" type="pres">
      <dgm:prSet presAssocID="{79118C28-E035-4DA3-B8FA-869514796D17}" presName="compNode" presStyleCnt="0"/>
      <dgm:spPr/>
    </dgm:pt>
    <dgm:pt modelId="{17B0D820-787A-4DEF-AAAB-B5F1EB69A215}" type="pres">
      <dgm:prSet presAssocID="{79118C28-E035-4DA3-B8FA-869514796D1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 Team Project"/>
        </a:ext>
      </dgm:extLst>
    </dgm:pt>
    <dgm:pt modelId="{C93EF48A-143D-424C-ABFC-5692CE13FC70}" type="pres">
      <dgm:prSet presAssocID="{79118C28-E035-4DA3-B8FA-869514796D17}" presName="spaceRect" presStyleCnt="0"/>
      <dgm:spPr/>
    </dgm:pt>
    <dgm:pt modelId="{0A0320BB-B9FC-427F-A4AD-06C8E0A53407}" type="pres">
      <dgm:prSet presAssocID="{79118C28-E035-4DA3-B8FA-869514796D1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96C8F09-4D76-47A5-A504-01F6B59D639C}" type="presOf" srcId="{F4426FFC-DC93-44DC-9DAC-E04370F47103}" destId="{E9365550-A362-4DD4-9C57-C171F9FCAD27}" srcOrd="0" destOrd="0" presId="urn:microsoft.com/office/officeart/2018/2/layout/IconLabelList"/>
    <dgm:cxn modelId="{9113ED2D-98ED-44EB-BB42-A7A5C09B7B08}" srcId="{3594D2D0-EE54-4B5E-A8D6-058310E02725}" destId="{79118C28-E035-4DA3-B8FA-869514796D17}" srcOrd="1" destOrd="0" parTransId="{23A4C570-F405-461F-A716-61A19AF19652}" sibTransId="{5E1192C0-C207-426F-B429-B550BE700F47}"/>
    <dgm:cxn modelId="{B588CC60-3DF4-4EA7-993C-4971457B3955}" type="presOf" srcId="{3594D2D0-EE54-4B5E-A8D6-058310E02725}" destId="{48B8361E-730C-4DB8-9F57-EADAA5C6E42A}" srcOrd="0" destOrd="0" presId="urn:microsoft.com/office/officeart/2018/2/layout/IconLabelList"/>
    <dgm:cxn modelId="{BD9B8A7F-0B1A-4981-946D-0251E38C103C}" type="presOf" srcId="{79118C28-E035-4DA3-B8FA-869514796D17}" destId="{0A0320BB-B9FC-427F-A4AD-06C8E0A53407}" srcOrd="0" destOrd="0" presId="urn:microsoft.com/office/officeart/2018/2/layout/IconLabelList"/>
    <dgm:cxn modelId="{2EF29A90-14F2-41EE-B6F7-D44DF386F7F7}" srcId="{3594D2D0-EE54-4B5E-A8D6-058310E02725}" destId="{F4426FFC-DC93-44DC-9DAC-E04370F47103}" srcOrd="0" destOrd="0" parTransId="{942384D0-69AA-4CE3-9F07-666E258FF206}" sibTransId="{0BCC0803-A375-4A77-A167-1DDF9B9D850F}"/>
    <dgm:cxn modelId="{EB47FCC6-BDD2-4CB0-B0F2-FA3C3F11B157}" type="presParOf" srcId="{48B8361E-730C-4DB8-9F57-EADAA5C6E42A}" destId="{6CEBE5D3-6AF0-41A7-9A25-62BA18B82067}" srcOrd="0" destOrd="0" presId="urn:microsoft.com/office/officeart/2018/2/layout/IconLabelList"/>
    <dgm:cxn modelId="{1D3D1481-40FC-4CCF-9FA6-2FD833B929FB}" type="presParOf" srcId="{6CEBE5D3-6AF0-41A7-9A25-62BA18B82067}" destId="{0AFFD3CF-E160-43BC-BC14-97ACE42E86D5}" srcOrd="0" destOrd="0" presId="urn:microsoft.com/office/officeart/2018/2/layout/IconLabelList"/>
    <dgm:cxn modelId="{E7249D11-48FD-478D-BFE4-0D46EC5C016B}" type="presParOf" srcId="{6CEBE5D3-6AF0-41A7-9A25-62BA18B82067}" destId="{C5FF72B9-3089-4911-856F-2E341EB26AEA}" srcOrd="1" destOrd="0" presId="urn:microsoft.com/office/officeart/2018/2/layout/IconLabelList"/>
    <dgm:cxn modelId="{FECD7BD9-A729-46D6-B320-66EF9D1A4709}" type="presParOf" srcId="{6CEBE5D3-6AF0-41A7-9A25-62BA18B82067}" destId="{E9365550-A362-4DD4-9C57-C171F9FCAD27}" srcOrd="2" destOrd="0" presId="urn:microsoft.com/office/officeart/2018/2/layout/IconLabelList"/>
    <dgm:cxn modelId="{96B766B3-05D5-4EBA-B7E7-C420F1DE4289}" type="presParOf" srcId="{48B8361E-730C-4DB8-9F57-EADAA5C6E42A}" destId="{03341F39-4880-43A9-96E8-2DFB4FA837E0}" srcOrd="1" destOrd="0" presId="urn:microsoft.com/office/officeart/2018/2/layout/IconLabelList"/>
    <dgm:cxn modelId="{23FD5678-8425-4EE3-8973-43CEABBCA736}" type="presParOf" srcId="{48B8361E-730C-4DB8-9F57-EADAA5C6E42A}" destId="{774CEEBC-090C-424B-94E5-12FB01CBD14D}" srcOrd="2" destOrd="0" presId="urn:microsoft.com/office/officeart/2018/2/layout/IconLabelList"/>
    <dgm:cxn modelId="{181E91FA-0872-4880-AE22-F811C0C49961}" type="presParOf" srcId="{774CEEBC-090C-424B-94E5-12FB01CBD14D}" destId="{17B0D820-787A-4DEF-AAAB-B5F1EB69A215}" srcOrd="0" destOrd="0" presId="urn:microsoft.com/office/officeart/2018/2/layout/IconLabelList"/>
    <dgm:cxn modelId="{555D96D3-5509-4FC7-846F-05FEFD3DC818}" type="presParOf" srcId="{774CEEBC-090C-424B-94E5-12FB01CBD14D}" destId="{C93EF48A-143D-424C-ABFC-5692CE13FC70}" srcOrd="1" destOrd="0" presId="urn:microsoft.com/office/officeart/2018/2/layout/IconLabelList"/>
    <dgm:cxn modelId="{F560F71E-75FD-44C1-985B-AE4A7F7036D0}" type="presParOf" srcId="{774CEEBC-090C-424B-94E5-12FB01CBD14D}" destId="{0A0320BB-B9FC-427F-A4AD-06C8E0A5340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A497C7-1905-4F44-A2FD-71564C6788E7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EBA827D-D668-469A-B5D8-CAF855821986}">
      <dgm:prSet/>
      <dgm:spPr/>
      <dgm:t>
        <a:bodyPr/>
        <a:lstStyle/>
        <a:p>
          <a:pPr>
            <a:defRPr b="1"/>
          </a:pPr>
          <a:r>
            <a:rPr lang="en-US" b="1"/>
            <a:t>CPP Basics</a:t>
          </a:r>
          <a:r>
            <a:rPr lang="en-US"/>
            <a:t>: </a:t>
          </a:r>
        </a:p>
      </dgm:t>
    </dgm:pt>
    <dgm:pt modelId="{162C0D77-FE44-4D21-BD7F-AE759124ACA0}" type="parTrans" cxnId="{622523F1-F0C5-471E-9991-C574E80921C0}">
      <dgm:prSet/>
      <dgm:spPr/>
      <dgm:t>
        <a:bodyPr/>
        <a:lstStyle/>
        <a:p>
          <a:endParaRPr lang="en-US"/>
        </a:p>
      </dgm:t>
    </dgm:pt>
    <dgm:pt modelId="{3361F718-FE7A-49D1-A591-B674DCB5A5BD}" type="sibTrans" cxnId="{622523F1-F0C5-471E-9991-C574E80921C0}">
      <dgm:prSet/>
      <dgm:spPr/>
      <dgm:t>
        <a:bodyPr/>
        <a:lstStyle/>
        <a:p>
          <a:endParaRPr lang="en-US"/>
        </a:p>
      </dgm:t>
    </dgm:pt>
    <dgm:pt modelId="{EA1ED4B9-786A-424F-BD7C-8C3EE64DF4BB}">
      <dgm:prSet/>
      <dgm:spPr/>
      <dgm:t>
        <a:bodyPr/>
        <a:lstStyle/>
        <a:p>
          <a:r>
            <a:rPr lang="en-US"/>
            <a:t>Background</a:t>
          </a:r>
        </a:p>
      </dgm:t>
    </dgm:pt>
    <dgm:pt modelId="{2B527D47-6712-4468-9D0D-F47BBF9F7177}" type="parTrans" cxnId="{F7DBE376-377A-4D8F-BF4E-D17774BE8A52}">
      <dgm:prSet/>
      <dgm:spPr/>
      <dgm:t>
        <a:bodyPr/>
        <a:lstStyle/>
        <a:p>
          <a:endParaRPr lang="en-US"/>
        </a:p>
      </dgm:t>
    </dgm:pt>
    <dgm:pt modelId="{25E8449F-5857-4815-99A4-46A74F1CFA84}" type="sibTrans" cxnId="{F7DBE376-377A-4D8F-BF4E-D17774BE8A52}">
      <dgm:prSet/>
      <dgm:spPr/>
      <dgm:t>
        <a:bodyPr/>
        <a:lstStyle/>
        <a:p>
          <a:endParaRPr lang="en-US"/>
        </a:p>
      </dgm:t>
    </dgm:pt>
    <dgm:pt modelId="{29494F5A-AB00-4047-9250-5B07965BBA4A}">
      <dgm:prSet/>
      <dgm:spPr/>
      <dgm:t>
        <a:bodyPr/>
        <a:lstStyle/>
        <a:p>
          <a:r>
            <a:rPr lang="en-US" dirty="0"/>
            <a:t>Variables</a:t>
          </a:r>
        </a:p>
      </dgm:t>
    </dgm:pt>
    <dgm:pt modelId="{D548FE4B-9139-4AD5-BE1F-4E5065E8D881}" type="parTrans" cxnId="{D8277B66-3538-4F35-8414-CCB2FA0C031A}">
      <dgm:prSet/>
      <dgm:spPr/>
      <dgm:t>
        <a:bodyPr/>
        <a:lstStyle/>
        <a:p>
          <a:endParaRPr lang="en-US"/>
        </a:p>
      </dgm:t>
    </dgm:pt>
    <dgm:pt modelId="{18FC4917-F771-44BA-AC8D-CE22BACF12AE}" type="sibTrans" cxnId="{D8277B66-3538-4F35-8414-CCB2FA0C031A}">
      <dgm:prSet/>
      <dgm:spPr/>
      <dgm:t>
        <a:bodyPr/>
        <a:lstStyle/>
        <a:p>
          <a:endParaRPr lang="en-US"/>
        </a:p>
      </dgm:t>
    </dgm:pt>
    <dgm:pt modelId="{0D9433DC-FD12-4FD3-A705-ED6FFC93CFF3}">
      <dgm:prSet/>
      <dgm:spPr/>
      <dgm:t>
        <a:bodyPr/>
        <a:lstStyle/>
        <a:p>
          <a:r>
            <a:rPr lang="en-US" dirty="0"/>
            <a:t>Functions</a:t>
          </a:r>
        </a:p>
      </dgm:t>
    </dgm:pt>
    <dgm:pt modelId="{3AC4F690-33BF-4B38-82FB-479FBE44D25B}" type="parTrans" cxnId="{40A5DC54-DB09-4537-892A-96E143DFF05E}">
      <dgm:prSet/>
      <dgm:spPr/>
      <dgm:t>
        <a:bodyPr/>
        <a:lstStyle/>
        <a:p>
          <a:endParaRPr lang="en-US"/>
        </a:p>
      </dgm:t>
    </dgm:pt>
    <dgm:pt modelId="{BD644D3C-5D4A-478D-A28D-2BDC358BA4DE}" type="sibTrans" cxnId="{40A5DC54-DB09-4537-892A-96E143DFF05E}">
      <dgm:prSet/>
      <dgm:spPr/>
      <dgm:t>
        <a:bodyPr/>
        <a:lstStyle/>
        <a:p>
          <a:endParaRPr lang="en-US"/>
        </a:p>
      </dgm:t>
    </dgm:pt>
    <dgm:pt modelId="{5E4D6931-AF8A-42A2-B02C-425D2D034CE4}">
      <dgm:prSet/>
      <dgm:spPr/>
      <dgm:t>
        <a:bodyPr/>
        <a:lstStyle/>
        <a:p>
          <a:r>
            <a:rPr lang="en-US" dirty="0"/>
            <a:t>Control flows</a:t>
          </a:r>
        </a:p>
      </dgm:t>
    </dgm:pt>
    <dgm:pt modelId="{E1D2577F-7298-4BB6-9651-3FF50185EBE0}" type="parTrans" cxnId="{322D0A37-3F9F-435F-ADEC-E1F5396D569B}">
      <dgm:prSet/>
      <dgm:spPr/>
      <dgm:t>
        <a:bodyPr/>
        <a:lstStyle/>
        <a:p>
          <a:endParaRPr lang="en-US"/>
        </a:p>
      </dgm:t>
    </dgm:pt>
    <dgm:pt modelId="{32F3BBFF-9BA7-482E-AEF0-5B44C7231E81}" type="sibTrans" cxnId="{322D0A37-3F9F-435F-ADEC-E1F5396D569B}">
      <dgm:prSet/>
      <dgm:spPr/>
      <dgm:t>
        <a:bodyPr/>
        <a:lstStyle/>
        <a:p>
          <a:endParaRPr lang="en-US"/>
        </a:p>
      </dgm:t>
    </dgm:pt>
    <dgm:pt modelId="{DDE3E4B9-00AB-4074-BBA0-B6B9A51F2487}">
      <dgm:prSet/>
      <dgm:spPr/>
      <dgm:t>
        <a:bodyPr/>
        <a:lstStyle/>
        <a:p>
          <a:r>
            <a:rPr lang="en-US"/>
            <a:t>Loops</a:t>
          </a:r>
        </a:p>
      </dgm:t>
    </dgm:pt>
    <dgm:pt modelId="{52345DD6-0D8D-4CB3-9BAA-D88069C0DD21}" type="parTrans" cxnId="{E68807A9-F429-4EAA-9557-954BDA5FB4E6}">
      <dgm:prSet/>
      <dgm:spPr/>
      <dgm:t>
        <a:bodyPr/>
        <a:lstStyle/>
        <a:p>
          <a:endParaRPr lang="en-US"/>
        </a:p>
      </dgm:t>
    </dgm:pt>
    <dgm:pt modelId="{4359CC6A-A981-43ED-8E2A-639BECEDA980}" type="sibTrans" cxnId="{E68807A9-F429-4EAA-9557-954BDA5FB4E6}">
      <dgm:prSet/>
      <dgm:spPr/>
      <dgm:t>
        <a:bodyPr/>
        <a:lstStyle/>
        <a:p>
          <a:endParaRPr lang="en-US"/>
        </a:p>
      </dgm:t>
    </dgm:pt>
    <dgm:pt modelId="{8420063D-5F61-44DA-BACA-F727A2320C19}">
      <dgm:prSet/>
      <dgm:spPr/>
      <dgm:t>
        <a:bodyPr/>
        <a:lstStyle/>
        <a:p>
          <a:r>
            <a:rPr lang="en-US"/>
            <a:t>Arrays</a:t>
          </a:r>
        </a:p>
      </dgm:t>
    </dgm:pt>
    <dgm:pt modelId="{5AA0B8D0-0DB5-4FF8-A505-7E9ED1085BC6}" type="parTrans" cxnId="{2D17A0AC-B214-455D-9D30-E73F89657369}">
      <dgm:prSet/>
      <dgm:spPr/>
      <dgm:t>
        <a:bodyPr/>
        <a:lstStyle/>
        <a:p>
          <a:endParaRPr lang="en-US"/>
        </a:p>
      </dgm:t>
    </dgm:pt>
    <dgm:pt modelId="{F6DC885F-0668-4B4F-AB5F-827E65AEB373}" type="sibTrans" cxnId="{2D17A0AC-B214-455D-9D30-E73F89657369}">
      <dgm:prSet/>
      <dgm:spPr/>
      <dgm:t>
        <a:bodyPr/>
        <a:lstStyle/>
        <a:p>
          <a:endParaRPr lang="en-US"/>
        </a:p>
      </dgm:t>
    </dgm:pt>
    <dgm:pt modelId="{A1B3C311-F9BC-431C-8D04-40C6DF5EB89E}">
      <dgm:prSet/>
      <dgm:spPr/>
      <dgm:t>
        <a:bodyPr/>
        <a:lstStyle/>
        <a:p>
          <a:r>
            <a:rPr lang="en-US" dirty="0"/>
            <a:t>Pointers and references</a:t>
          </a:r>
        </a:p>
      </dgm:t>
    </dgm:pt>
    <dgm:pt modelId="{857A54BF-4EE3-4FD6-955D-886D0F02E090}" type="parTrans" cxnId="{EE6D19F8-A205-475C-BF9B-F6973A297F7C}">
      <dgm:prSet/>
      <dgm:spPr/>
      <dgm:t>
        <a:bodyPr/>
        <a:lstStyle/>
        <a:p>
          <a:endParaRPr lang="en-US"/>
        </a:p>
      </dgm:t>
    </dgm:pt>
    <dgm:pt modelId="{AA031870-AFED-4F87-8EB4-193229644454}" type="sibTrans" cxnId="{EE6D19F8-A205-475C-BF9B-F6973A297F7C}">
      <dgm:prSet/>
      <dgm:spPr/>
      <dgm:t>
        <a:bodyPr/>
        <a:lstStyle/>
        <a:p>
          <a:endParaRPr lang="en-US"/>
        </a:p>
      </dgm:t>
    </dgm:pt>
    <dgm:pt modelId="{906E6A55-6536-44D4-B2B3-60FEC6367F25}">
      <dgm:prSet/>
      <dgm:spPr/>
      <dgm:t>
        <a:bodyPr/>
        <a:lstStyle/>
        <a:p>
          <a:pPr>
            <a:defRPr b="1"/>
          </a:pPr>
          <a:r>
            <a:rPr lang="en-US" b="1"/>
            <a:t>CPP Intermediate</a:t>
          </a:r>
          <a:r>
            <a:rPr lang="en-US"/>
            <a:t>:</a:t>
          </a:r>
        </a:p>
      </dgm:t>
    </dgm:pt>
    <dgm:pt modelId="{01BD4ABF-8814-4DE1-9FA1-087A8A43A13A}" type="parTrans" cxnId="{D6E75463-9934-4B59-82E0-DE1D8F58C267}">
      <dgm:prSet/>
      <dgm:spPr/>
      <dgm:t>
        <a:bodyPr/>
        <a:lstStyle/>
        <a:p>
          <a:endParaRPr lang="en-US"/>
        </a:p>
      </dgm:t>
    </dgm:pt>
    <dgm:pt modelId="{4390F4B3-8B57-42CA-8044-D7C2B623CA06}" type="sibTrans" cxnId="{D6E75463-9934-4B59-82E0-DE1D8F58C267}">
      <dgm:prSet/>
      <dgm:spPr/>
      <dgm:t>
        <a:bodyPr/>
        <a:lstStyle/>
        <a:p>
          <a:endParaRPr lang="en-US"/>
        </a:p>
      </dgm:t>
    </dgm:pt>
    <dgm:pt modelId="{3FC387F8-733F-4650-929B-C5AE9C83EE0C}">
      <dgm:prSet/>
      <dgm:spPr/>
      <dgm:t>
        <a:bodyPr/>
        <a:lstStyle/>
        <a:p>
          <a:r>
            <a:rPr lang="en-US"/>
            <a:t>Classes and Structs</a:t>
          </a:r>
        </a:p>
      </dgm:t>
    </dgm:pt>
    <dgm:pt modelId="{98B415AA-E4AB-45BA-9D48-454CE013D6F7}" type="parTrans" cxnId="{B523C2C2-BFC4-47F2-B83F-8CDA8DD32942}">
      <dgm:prSet/>
      <dgm:spPr/>
      <dgm:t>
        <a:bodyPr/>
        <a:lstStyle/>
        <a:p>
          <a:endParaRPr lang="en-US"/>
        </a:p>
      </dgm:t>
    </dgm:pt>
    <dgm:pt modelId="{982861C6-A126-41CB-9598-A55298ED6C86}" type="sibTrans" cxnId="{B523C2C2-BFC4-47F2-B83F-8CDA8DD32942}">
      <dgm:prSet/>
      <dgm:spPr/>
      <dgm:t>
        <a:bodyPr/>
        <a:lstStyle/>
        <a:p>
          <a:endParaRPr lang="en-US"/>
        </a:p>
      </dgm:t>
    </dgm:pt>
    <dgm:pt modelId="{2EC2619A-44E4-48B1-992E-A5A3DA93F016}">
      <dgm:prSet/>
      <dgm:spPr/>
      <dgm:t>
        <a:bodyPr/>
        <a:lstStyle/>
        <a:p>
          <a:r>
            <a:rPr lang="en-US"/>
            <a:t>Dynamic and static allocation</a:t>
          </a:r>
        </a:p>
      </dgm:t>
    </dgm:pt>
    <dgm:pt modelId="{01047297-3037-4476-9E5A-2EA7411F7774}" type="parTrans" cxnId="{44537289-4040-45E9-838C-F05D4AACC1B8}">
      <dgm:prSet/>
      <dgm:spPr/>
      <dgm:t>
        <a:bodyPr/>
        <a:lstStyle/>
        <a:p>
          <a:endParaRPr lang="en-US"/>
        </a:p>
      </dgm:t>
    </dgm:pt>
    <dgm:pt modelId="{CF672B8D-C947-4915-B0AE-9C3D62430668}" type="sibTrans" cxnId="{44537289-4040-45E9-838C-F05D4AACC1B8}">
      <dgm:prSet/>
      <dgm:spPr/>
      <dgm:t>
        <a:bodyPr/>
        <a:lstStyle/>
        <a:p>
          <a:endParaRPr lang="en-US"/>
        </a:p>
      </dgm:t>
    </dgm:pt>
    <dgm:pt modelId="{4112495F-0165-43B4-A326-3F1B6CE4CF61}">
      <dgm:prSet/>
      <dgm:spPr/>
      <dgm:t>
        <a:bodyPr/>
        <a:lstStyle/>
        <a:p>
          <a:r>
            <a:rPr lang="en-US"/>
            <a:t>Inheritance and polymorphism</a:t>
          </a:r>
        </a:p>
      </dgm:t>
    </dgm:pt>
    <dgm:pt modelId="{7D6DAE20-7D16-4EAA-98D5-ED3F210CAD3F}" type="parTrans" cxnId="{1C3C4B20-A08C-4E43-8313-EE96465E6584}">
      <dgm:prSet/>
      <dgm:spPr/>
      <dgm:t>
        <a:bodyPr/>
        <a:lstStyle/>
        <a:p>
          <a:endParaRPr lang="en-US"/>
        </a:p>
      </dgm:t>
    </dgm:pt>
    <dgm:pt modelId="{6B11FDE0-493D-4F50-ABD3-FD9511FBC641}" type="sibTrans" cxnId="{1C3C4B20-A08C-4E43-8313-EE96465E6584}">
      <dgm:prSet/>
      <dgm:spPr/>
      <dgm:t>
        <a:bodyPr/>
        <a:lstStyle/>
        <a:p>
          <a:endParaRPr lang="en-US"/>
        </a:p>
      </dgm:t>
    </dgm:pt>
    <dgm:pt modelId="{5ED681C3-BAF6-48DB-A9F8-5E71422D7969}">
      <dgm:prSet/>
      <dgm:spPr/>
      <dgm:t>
        <a:bodyPr/>
        <a:lstStyle/>
        <a:p>
          <a:r>
            <a:rPr lang="en-US" dirty="0"/>
            <a:t>Standard library</a:t>
          </a:r>
        </a:p>
      </dgm:t>
    </dgm:pt>
    <dgm:pt modelId="{6A54229D-AE45-4516-A3E8-B223EEB714EB}" type="parTrans" cxnId="{B5099538-6DB7-4F61-9BB7-C65FCB5050D7}">
      <dgm:prSet/>
      <dgm:spPr/>
      <dgm:t>
        <a:bodyPr/>
        <a:lstStyle/>
        <a:p>
          <a:endParaRPr lang="en-US"/>
        </a:p>
      </dgm:t>
    </dgm:pt>
    <dgm:pt modelId="{537D1A8F-AA99-4D69-9C50-C62A8101D673}" type="sibTrans" cxnId="{B5099538-6DB7-4F61-9BB7-C65FCB5050D7}">
      <dgm:prSet/>
      <dgm:spPr/>
      <dgm:t>
        <a:bodyPr/>
        <a:lstStyle/>
        <a:p>
          <a:endParaRPr lang="en-US"/>
        </a:p>
      </dgm:t>
    </dgm:pt>
    <dgm:pt modelId="{73D9785F-C037-46E6-82B7-21EA4BF499BE}">
      <dgm:prSet/>
      <dgm:spPr/>
      <dgm:t>
        <a:bodyPr/>
        <a:lstStyle/>
        <a:p>
          <a:r>
            <a:rPr lang="en-US" dirty="0"/>
            <a:t>Const &amp; Static</a:t>
          </a:r>
        </a:p>
      </dgm:t>
    </dgm:pt>
    <dgm:pt modelId="{B9C42607-9173-4839-BD4B-7237C2B907C7}" type="parTrans" cxnId="{E1B586D7-6091-4503-8126-AD9EAFF914AC}">
      <dgm:prSet/>
      <dgm:spPr/>
      <dgm:t>
        <a:bodyPr/>
        <a:lstStyle/>
        <a:p>
          <a:endParaRPr lang="en-US"/>
        </a:p>
      </dgm:t>
    </dgm:pt>
    <dgm:pt modelId="{341B68D4-7F9E-4D71-9205-10FF78BBBA41}" type="sibTrans" cxnId="{E1B586D7-6091-4503-8126-AD9EAFF914AC}">
      <dgm:prSet/>
      <dgm:spPr/>
      <dgm:t>
        <a:bodyPr/>
        <a:lstStyle/>
        <a:p>
          <a:endParaRPr lang="en-US"/>
        </a:p>
      </dgm:t>
    </dgm:pt>
    <dgm:pt modelId="{F0412F0D-3435-4E92-B0E3-90AFF676FC72}">
      <dgm:prSet/>
      <dgm:spPr/>
      <dgm:t>
        <a:bodyPr/>
        <a:lstStyle/>
        <a:p>
          <a:r>
            <a:rPr lang="en-US" dirty="0"/>
            <a:t>Template</a:t>
          </a:r>
        </a:p>
      </dgm:t>
    </dgm:pt>
    <dgm:pt modelId="{976ED7E7-D28D-48FB-AE09-39784BA723EB}" type="parTrans" cxnId="{ABDC42FE-FF90-44A3-86FC-575213ED965D}">
      <dgm:prSet/>
      <dgm:spPr/>
      <dgm:t>
        <a:bodyPr/>
        <a:lstStyle/>
        <a:p>
          <a:endParaRPr lang="en-US"/>
        </a:p>
      </dgm:t>
    </dgm:pt>
    <dgm:pt modelId="{6F95CA7E-DE1C-4153-A2B5-2CE1AC4CBAD6}" type="sibTrans" cxnId="{ABDC42FE-FF90-44A3-86FC-575213ED965D}">
      <dgm:prSet/>
      <dgm:spPr/>
      <dgm:t>
        <a:bodyPr/>
        <a:lstStyle/>
        <a:p>
          <a:endParaRPr lang="en-US"/>
        </a:p>
      </dgm:t>
    </dgm:pt>
    <dgm:pt modelId="{6531B7D6-09E2-49DD-931E-F2ADD2F73952}">
      <dgm:prSet/>
      <dgm:spPr/>
      <dgm:t>
        <a:bodyPr/>
        <a:lstStyle/>
        <a:p>
          <a:r>
            <a:rPr lang="en-US" dirty="0"/>
            <a:t>Iterators</a:t>
          </a:r>
        </a:p>
      </dgm:t>
    </dgm:pt>
    <dgm:pt modelId="{81C195F1-34EE-4246-BD10-10E88CDB7CAE}" type="parTrans" cxnId="{BAFC33BB-5F50-49A7-8BAB-A1697B4DE57A}">
      <dgm:prSet/>
      <dgm:spPr/>
      <dgm:t>
        <a:bodyPr/>
        <a:lstStyle/>
        <a:p>
          <a:endParaRPr lang="en-IL"/>
        </a:p>
      </dgm:t>
    </dgm:pt>
    <dgm:pt modelId="{95A59CB5-ADF9-4B5E-B023-F29EFF90EB35}" type="sibTrans" cxnId="{BAFC33BB-5F50-49A7-8BAB-A1697B4DE57A}">
      <dgm:prSet/>
      <dgm:spPr/>
      <dgm:t>
        <a:bodyPr/>
        <a:lstStyle/>
        <a:p>
          <a:endParaRPr lang="en-IL"/>
        </a:p>
      </dgm:t>
    </dgm:pt>
    <dgm:pt modelId="{B0A3C049-E7D2-47E0-96EB-79D8E6BC9428}">
      <dgm:prSet/>
      <dgm:spPr/>
      <dgm:t>
        <a:bodyPr/>
        <a:lstStyle/>
        <a:p>
          <a:r>
            <a:rPr lang="en-US" dirty="0"/>
            <a:t>CPP Advanced:</a:t>
          </a:r>
        </a:p>
      </dgm:t>
    </dgm:pt>
    <dgm:pt modelId="{E94E5B45-A213-47D5-B4CD-D34FA2FE96BE}" type="parTrans" cxnId="{AA16FAAC-79AE-4079-A3D9-ECA664F7053D}">
      <dgm:prSet/>
      <dgm:spPr/>
      <dgm:t>
        <a:bodyPr/>
        <a:lstStyle/>
        <a:p>
          <a:endParaRPr lang="en-IL"/>
        </a:p>
      </dgm:t>
    </dgm:pt>
    <dgm:pt modelId="{02FEF901-E773-445B-89DC-04FB889C6CF6}" type="sibTrans" cxnId="{AA16FAAC-79AE-4079-A3D9-ECA664F7053D}">
      <dgm:prSet/>
      <dgm:spPr/>
      <dgm:t>
        <a:bodyPr/>
        <a:lstStyle/>
        <a:p>
          <a:endParaRPr lang="en-IL"/>
        </a:p>
      </dgm:t>
    </dgm:pt>
    <dgm:pt modelId="{00F400F1-A1A7-4AC9-8651-166392054CDB}">
      <dgm:prSet/>
      <dgm:spPr/>
      <dgm:t>
        <a:bodyPr/>
        <a:lstStyle/>
        <a:p>
          <a:r>
            <a:rPr lang="en-US"/>
            <a:t>Smart pointers</a:t>
          </a:r>
          <a:endParaRPr lang="en-US" dirty="0"/>
        </a:p>
      </dgm:t>
    </dgm:pt>
    <dgm:pt modelId="{03830579-33C4-4F94-8E35-3A35BD0C1738}" type="parTrans" cxnId="{B16FB007-4F26-418C-81B6-E4D58FFB5481}">
      <dgm:prSet/>
      <dgm:spPr/>
      <dgm:t>
        <a:bodyPr/>
        <a:lstStyle/>
        <a:p>
          <a:endParaRPr lang="en-IL"/>
        </a:p>
      </dgm:t>
    </dgm:pt>
    <dgm:pt modelId="{18DF479F-2D55-47DF-A2EB-06D63F598F3D}" type="sibTrans" cxnId="{B16FB007-4F26-418C-81B6-E4D58FFB5481}">
      <dgm:prSet/>
      <dgm:spPr/>
      <dgm:t>
        <a:bodyPr/>
        <a:lstStyle/>
        <a:p>
          <a:endParaRPr lang="en-IL"/>
        </a:p>
      </dgm:t>
    </dgm:pt>
    <dgm:pt modelId="{53850950-F286-45CF-BA79-5213E09A150D}">
      <dgm:prSet/>
      <dgm:spPr/>
      <dgm:t>
        <a:bodyPr/>
        <a:lstStyle/>
        <a:p>
          <a:r>
            <a:rPr lang="en-US"/>
            <a:t>Lambda and functors</a:t>
          </a:r>
          <a:endParaRPr lang="en-US" dirty="0"/>
        </a:p>
      </dgm:t>
    </dgm:pt>
    <dgm:pt modelId="{D9AE1233-A55F-4727-B2F8-8A98D0588011}" type="parTrans" cxnId="{45797341-8A86-47BA-B0A1-C1B02B0F8B97}">
      <dgm:prSet/>
      <dgm:spPr/>
      <dgm:t>
        <a:bodyPr/>
        <a:lstStyle/>
        <a:p>
          <a:endParaRPr lang="en-IL"/>
        </a:p>
      </dgm:t>
    </dgm:pt>
    <dgm:pt modelId="{BA10458C-B67B-4A63-AD2C-13E71E0BF2FA}" type="sibTrans" cxnId="{45797341-8A86-47BA-B0A1-C1B02B0F8B97}">
      <dgm:prSet/>
      <dgm:spPr/>
      <dgm:t>
        <a:bodyPr/>
        <a:lstStyle/>
        <a:p>
          <a:endParaRPr lang="en-IL"/>
        </a:p>
      </dgm:t>
    </dgm:pt>
    <dgm:pt modelId="{853F2C50-FFD9-48A8-86BF-AD5CDB52CDC7}">
      <dgm:prSet/>
      <dgm:spPr/>
      <dgm:t>
        <a:bodyPr/>
        <a:lstStyle/>
        <a:p>
          <a:r>
            <a:rPr lang="en-US"/>
            <a:t>Compilation and Linkage</a:t>
          </a:r>
          <a:endParaRPr lang="en-US" dirty="0"/>
        </a:p>
      </dgm:t>
    </dgm:pt>
    <dgm:pt modelId="{5919D799-2BA7-450B-9564-B8B6376FBF08}" type="parTrans" cxnId="{C33BEB04-C8BE-4E88-8F4B-F3BD42E07AFD}">
      <dgm:prSet/>
      <dgm:spPr/>
      <dgm:t>
        <a:bodyPr/>
        <a:lstStyle/>
        <a:p>
          <a:endParaRPr lang="en-IL"/>
        </a:p>
      </dgm:t>
    </dgm:pt>
    <dgm:pt modelId="{7F189A8A-F494-4737-A5FA-C94A72CC2FF7}" type="sibTrans" cxnId="{C33BEB04-C8BE-4E88-8F4B-F3BD42E07AFD}">
      <dgm:prSet/>
      <dgm:spPr/>
      <dgm:t>
        <a:bodyPr/>
        <a:lstStyle/>
        <a:p>
          <a:endParaRPr lang="en-IL"/>
        </a:p>
      </dgm:t>
    </dgm:pt>
    <dgm:pt modelId="{2DC74599-C94F-448A-9BC9-58A487728A79}">
      <dgm:prSet/>
      <dgm:spPr/>
      <dgm:t>
        <a:bodyPr/>
        <a:lstStyle/>
        <a:p>
          <a:r>
            <a:rPr lang="en-US" dirty="0"/>
            <a:t>Macros and Preprocessor commands</a:t>
          </a:r>
        </a:p>
      </dgm:t>
    </dgm:pt>
    <dgm:pt modelId="{CDF5217C-8B47-4CE5-A43D-BD6A1F1301F3}" type="parTrans" cxnId="{B49BD95A-B40A-4E02-AA7F-02B2B46F9F0B}">
      <dgm:prSet/>
      <dgm:spPr/>
    </dgm:pt>
    <dgm:pt modelId="{A820A194-1D48-41C3-879C-09A9554B6604}" type="sibTrans" cxnId="{B49BD95A-B40A-4E02-AA7F-02B2B46F9F0B}">
      <dgm:prSet/>
      <dgm:spPr/>
    </dgm:pt>
    <dgm:pt modelId="{3C79895F-5990-484A-A137-8151A835BEEF}">
      <dgm:prSet/>
      <dgm:spPr/>
      <dgm:t>
        <a:bodyPr/>
        <a:lstStyle/>
        <a:p>
          <a:r>
            <a:rPr lang="en-US" dirty="0"/>
            <a:t>Enum</a:t>
          </a:r>
        </a:p>
      </dgm:t>
    </dgm:pt>
    <dgm:pt modelId="{92D1A6CF-7DDD-4336-B41F-65E0E537F3C4}" type="parTrans" cxnId="{DC57F431-F458-4F12-A63E-8EC3DD390B98}">
      <dgm:prSet/>
      <dgm:spPr/>
    </dgm:pt>
    <dgm:pt modelId="{F1944472-E6F2-4E92-AF8C-CBC6DAAA334F}" type="sibTrans" cxnId="{DC57F431-F458-4F12-A63E-8EC3DD390B98}">
      <dgm:prSet/>
      <dgm:spPr/>
    </dgm:pt>
    <dgm:pt modelId="{C7568508-A123-402C-B6E5-BE4B9762FBEE}" type="pres">
      <dgm:prSet presAssocID="{7AA497C7-1905-4F44-A2FD-71564C6788E7}" presName="linear" presStyleCnt="0">
        <dgm:presLayoutVars>
          <dgm:dir/>
          <dgm:animLvl val="lvl"/>
          <dgm:resizeHandles val="exact"/>
        </dgm:presLayoutVars>
      </dgm:prSet>
      <dgm:spPr/>
    </dgm:pt>
    <dgm:pt modelId="{2B726364-B311-40D1-B4D6-B449B6FCA2B8}" type="pres">
      <dgm:prSet presAssocID="{9EBA827D-D668-469A-B5D8-CAF855821986}" presName="parentLin" presStyleCnt="0"/>
      <dgm:spPr/>
    </dgm:pt>
    <dgm:pt modelId="{C6721B28-3ABF-4161-95DB-D004B4C0E8EA}" type="pres">
      <dgm:prSet presAssocID="{9EBA827D-D668-469A-B5D8-CAF855821986}" presName="parentLeftMargin" presStyleLbl="node1" presStyleIdx="0" presStyleCnt="3"/>
      <dgm:spPr/>
    </dgm:pt>
    <dgm:pt modelId="{320C46A1-16B9-4AB8-BFE3-DC0053663BD7}" type="pres">
      <dgm:prSet presAssocID="{9EBA827D-D668-469A-B5D8-CAF85582198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4D16253-A01C-4BD8-A5D0-F80ED6E7CB6F}" type="pres">
      <dgm:prSet presAssocID="{9EBA827D-D668-469A-B5D8-CAF855821986}" presName="negativeSpace" presStyleCnt="0"/>
      <dgm:spPr/>
    </dgm:pt>
    <dgm:pt modelId="{7C7483BB-5ED8-40A2-B22A-5B62132FCFD2}" type="pres">
      <dgm:prSet presAssocID="{9EBA827D-D668-469A-B5D8-CAF855821986}" presName="childText" presStyleLbl="conFgAcc1" presStyleIdx="0" presStyleCnt="3">
        <dgm:presLayoutVars>
          <dgm:bulletEnabled val="1"/>
        </dgm:presLayoutVars>
      </dgm:prSet>
      <dgm:spPr/>
    </dgm:pt>
    <dgm:pt modelId="{09CAFF45-07A1-4719-98A7-E26D7EED3203}" type="pres">
      <dgm:prSet presAssocID="{3361F718-FE7A-49D1-A591-B674DCB5A5BD}" presName="spaceBetweenRectangles" presStyleCnt="0"/>
      <dgm:spPr/>
    </dgm:pt>
    <dgm:pt modelId="{A158274F-0B30-44F5-8DBB-242760233175}" type="pres">
      <dgm:prSet presAssocID="{906E6A55-6536-44D4-B2B3-60FEC6367F25}" presName="parentLin" presStyleCnt="0"/>
      <dgm:spPr/>
    </dgm:pt>
    <dgm:pt modelId="{E8457E5C-8598-451C-827A-74874040C8CE}" type="pres">
      <dgm:prSet presAssocID="{906E6A55-6536-44D4-B2B3-60FEC6367F25}" presName="parentLeftMargin" presStyleLbl="node1" presStyleIdx="0" presStyleCnt="3"/>
      <dgm:spPr/>
    </dgm:pt>
    <dgm:pt modelId="{F54E809A-C9AD-4893-95FB-2614467DA9DD}" type="pres">
      <dgm:prSet presAssocID="{906E6A55-6536-44D4-B2B3-60FEC6367F2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7ADB196-6B57-4BF8-879A-F2210DFDB906}" type="pres">
      <dgm:prSet presAssocID="{906E6A55-6536-44D4-B2B3-60FEC6367F25}" presName="negativeSpace" presStyleCnt="0"/>
      <dgm:spPr/>
    </dgm:pt>
    <dgm:pt modelId="{6E75BE23-E928-4A8D-A9BC-1CD290D0A2B2}" type="pres">
      <dgm:prSet presAssocID="{906E6A55-6536-44D4-B2B3-60FEC6367F25}" presName="childText" presStyleLbl="conFgAcc1" presStyleIdx="1" presStyleCnt="3">
        <dgm:presLayoutVars>
          <dgm:bulletEnabled val="1"/>
        </dgm:presLayoutVars>
      </dgm:prSet>
      <dgm:spPr/>
    </dgm:pt>
    <dgm:pt modelId="{55B237AC-CD0E-400B-98A1-5974932CDAAA}" type="pres">
      <dgm:prSet presAssocID="{4390F4B3-8B57-42CA-8044-D7C2B623CA06}" presName="spaceBetweenRectangles" presStyleCnt="0"/>
      <dgm:spPr/>
    </dgm:pt>
    <dgm:pt modelId="{DE749665-4CC0-4FF2-9A66-82D3583AC973}" type="pres">
      <dgm:prSet presAssocID="{B0A3C049-E7D2-47E0-96EB-79D8E6BC9428}" presName="parentLin" presStyleCnt="0"/>
      <dgm:spPr/>
    </dgm:pt>
    <dgm:pt modelId="{E171B225-A972-4706-9DBD-6F1B92AAA60F}" type="pres">
      <dgm:prSet presAssocID="{B0A3C049-E7D2-47E0-96EB-79D8E6BC9428}" presName="parentLeftMargin" presStyleLbl="node1" presStyleIdx="1" presStyleCnt="3"/>
      <dgm:spPr/>
    </dgm:pt>
    <dgm:pt modelId="{29A498AB-5660-42D0-968F-6AED228066EC}" type="pres">
      <dgm:prSet presAssocID="{B0A3C049-E7D2-47E0-96EB-79D8E6BC942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2D65FC3-A535-48CC-9660-F78DA372D91B}" type="pres">
      <dgm:prSet presAssocID="{B0A3C049-E7D2-47E0-96EB-79D8E6BC9428}" presName="negativeSpace" presStyleCnt="0"/>
      <dgm:spPr/>
    </dgm:pt>
    <dgm:pt modelId="{5656E000-DE3E-483F-8213-44AB7638CC98}" type="pres">
      <dgm:prSet presAssocID="{B0A3C049-E7D2-47E0-96EB-79D8E6BC942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33BEB04-C8BE-4E88-8F4B-F3BD42E07AFD}" srcId="{B0A3C049-E7D2-47E0-96EB-79D8E6BC9428}" destId="{853F2C50-FFD9-48A8-86BF-AD5CDB52CDC7}" srcOrd="2" destOrd="0" parTransId="{5919D799-2BA7-450B-9564-B8B6376FBF08}" sibTransId="{7F189A8A-F494-4737-A5FA-C94A72CC2FF7}"/>
    <dgm:cxn modelId="{B16FB007-4F26-418C-81B6-E4D58FFB5481}" srcId="{B0A3C049-E7D2-47E0-96EB-79D8E6BC9428}" destId="{00F400F1-A1A7-4AC9-8651-166392054CDB}" srcOrd="0" destOrd="0" parTransId="{03830579-33C4-4F94-8E35-3A35BD0C1738}" sibTransId="{18DF479F-2D55-47DF-A2EB-06D63F598F3D}"/>
    <dgm:cxn modelId="{84A8C111-CFA9-483B-B277-4FDC0D347390}" type="presOf" srcId="{9EBA827D-D668-469A-B5D8-CAF855821986}" destId="{C6721B28-3ABF-4161-95DB-D004B4C0E8EA}" srcOrd="0" destOrd="0" presId="urn:microsoft.com/office/officeart/2005/8/layout/list1"/>
    <dgm:cxn modelId="{6371AC1F-C3BD-4673-B4E3-5BD282961C87}" type="presOf" srcId="{B0A3C049-E7D2-47E0-96EB-79D8E6BC9428}" destId="{E171B225-A972-4706-9DBD-6F1B92AAA60F}" srcOrd="0" destOrd="0" presId="urn:microsoft.com/office/officeart/2005/8/layout/list1"/>
    <dgm:cxn modelId="{1C3C4B20-A08C-4E43-8313-EE96465E6584}" srcId="{906E6A55-6536-44D4-B2B3-60FEC6367F25}" destId="{4112495F-0165-43B4-A326-3F1B6CE4CF61}" srcOrd="2" destOrd="0" parTransId="{7D6DAE20-7D16-4EAA-98D5-ED3F210CAD3F}" sibTransId="{6B11FDE0-493D-4F50-ABD3-FD9511FBC641}"/>
    <dgm:cxn modelId="{8B330025-1079-4644-BEF1-E9E67B79368A}" type="presOf" srcId="{2EC2619A-44E4-48B1-992E-A5A3DA93F016}" destId="{6E75BE23-E928-4A8D-A9BC-1CD290D0A2B2}" srcOrd="0" destOrd="1" presId="urn:microsoft.com/office/officeart/2005/8/layout/list1"/>
    <dgm:cxn modelId="{DC57F431-F458-4F12-A63E-8EC3DD390B98}" srcId="{9EBA827D-D668-469A-B5D8-CAF855821986}" destId="{3C79895F-5990-484A-A137-8151A835BEEF}" srcOrd="2" destOrd="0" parTransId="{92D1A6CF-7DDD-4336-B41F-65E0E537F3C4}" sibTransId="{F1944472-E6F2-4E92-AF8C-CBC6DAAA334F}"/>
    <dgm:cxn modelId="{EE9B7634-021B-42DA-A79A-A38160969D80}" type="presOf" srcId="{0D9433DC-FD12-4FD3-A705-ED6FFC93CFF3}" destId="{7C7483BB-5ED8-40A2-B22A-5B62132FCFD2}" srcOrd="0" destOrd="5" presId="urn:microsoft.com/office/officeart/2005/8/layout/list1"/>
    <dgm:cxn modelId="{322D0A37-3F9F-435F-ADEC-E1F5396D569B}" srcId="{9EBA827D-D668-469A-B5D8-CAF855821986}" destId="{5E4D6931-AF8A-42A2-B02C-425D2D034CE4}" srcOrd="3" destOrd="0" parTransId="{E1D2577F-7298-4BB6-9651-3FF50185EBE0}" sibTransId="{32F3BBFF-9BA7-482E-AEF0-5B44C7231E81}"/>
    <dgm:cxn modelId="{B5099538-6DB7-4F61-9BB7-C65FCB5050D7}" srcId="{906E6A55-6536-44D4-B2B3-60FEC6367F25}" destId="{5ED681C3-BAF6-48DB-A9F8-5E71422D7969}" srcOrd="3" destOrd="0" parTransId="{6A54229D-AE45-4516-A3E8-B223EEB714EB}" sibTransId="{537D1A8F-AA99-4D69-9C50-C62A8101D673}"/>
    <dgm:cxn modelId="{AE5A6B5B-318E-40FA-BC23-A7ECCF2D13B2}" type="presOf" srcId="{29494F5A-AB00-4047-9250-5B07965BBA4A}" destId="{7C7483BB-5ED8-40A2-B22A-5B62132FCFD2}" srcOrd="0" destOrd="1" presId="urn:microsoft.com/office/officeart/2005/8/layout/list1"/>
    <dgm:cxn modelId="{45797341-8A86-47BA-B0A1-C1B02B0F8B97}" srcId="{B0A3C049-E7D2-47E0-96EB-79D8E6BC9428}" destId="{53850950-F286-45CF-BA79-5213E09A150D}" srcOrd="1" destOrd="0" parTransId="{D9AE1233-A55F-4727-B2F8-8A98D0588011}" sibTransId="{BA10458C-B67B-4A63-AD2C-13E71E0BF2FA}"/>
    <dgm:cxn modelId="{D6E75463-9934-4B59-82E0-DE1D8F58C267}" srcId="{7AA497C7-1905-4F44-A2FD-71564C6788E7}" destId="{906E6A55-6536-44D4-B2B3-60FEC6367F25}" srcOrd="1" destOrd="0" parTransId="{01BD4ABF-8814-4DE1-9FA1-087A8A43A13A}" sibTransId="{4390F4B3-8B57-42CA-8044-D7C2B623CA06}"/>
    <dgm:cxn modelId="{26D8E264-132F-4541-B42F-F26C5A774498}" type="presOf" srcId="{6531B7D6-09E2-49DD-931E-F2ADD2F73952}" destId="{6E75BE23-E928-4A8D-A9BC-1CD290D0A2B2}" srcOrd="0" destOrd="6" presId="urn:microsoft.com/office/officeart/2005/8/layout/list1"/>
    <dgm:cxn modelId="{D8277B66-3538-4F35-8414-CCB2FA0C031A}" srcId="{9EBA827D-D668-469A-B5D8-CAF855821986}" destId="{29494F5A-AB00-4047-9250-5B07965BBA4A}" srcOrd="1" destOrd="0" parTransId="{D548FE4B-9139-4AD5-BE1F-4E5065E8D881}" sibTransId="{18FC4917-F771-44BA-AC8D-CE22BACF12AE}"/>
    <dgm:cxn modelId="{DE651467-DFE0-4679-9737-7A546F19B703}" type="presOf" srcId="{9EBA827D-D668-469A-B5D8-CAF855821986}" destId="{320C46A1-16B9-4AB8-BFE3-DC0053663BD7}" srcOrd="1" destOrd="0" presId="urn:microsoft.com/office/officeart/2005/8/layout/list1"/>
    <dgm:cxn modelId="{6C5EA86B-5421-457D-AE93-57DA70F8689F}" type="presOf" srcId="{5E4D6931-AF8A-42A2-B02C-425D2D034CE4}" destId="{7C7483BB-5ED8-40A2-B22A-5B62132FCFD2}" srcOrd="0" destOrd="3" presId="urn:microsoft.com/office/officeart/2005/8/layout/list1"/>
    <dgm:cxn modelId="{E43EF84F-CC2F-47ED-8321-A28B0569412F}" type="presOf" srcId="{00F400F1-A1A7-4AC9-8651-166392054CDB}" destId="{5656E000-DE3E-483F-8213-44AB7638CC98}" srcOrd="0" destOrd="0" presId="urn:microsoft.com/office/officeart/2005/8/layout/list1"/>
    <dgm:cxn modelId="{40A5DC54-DB09-4537-892A-96E143DFF05E}" srcId="{9EBA827D-D668-469A-B5D8-CAF855821986}" destId="{0D9433DC-FD12-4FD3-A705-ED6FFC93CFF3}" srcOrd="5" destOrd="0" parTransId="{3AC4F690-33BF-4B38-82FB-479FBE44D25B}" sibTransId="{BD644D3C-5D4A-478D-A28D-2BDC358BA4DE}"/>
    <dgm:cxn modelId="{F7DBE376-377A-4D8F-BF4E-D17774BE8A52}" srcId="{9EBA827D-D668-469A-B5D8-CAF855821986}" destId="{EA1ED4B9-786A-424F-BD7C-8C3EE64DF4BB}" srcOrd="0" destOrd="0" parTransId="{2B527D47-6712-4468-9D0D-F47BBF9F7177}" sibTransId="{25E8449F-5857-4815-99A4-46A74F1CFA84}"/>
    <dgm:cxn modelId="{A6884C7A-A2C6-48C8-BB94-28CB52C1ED7F}" type="presOf" srcId="{EA1ED4B9-786A-424F-BD7C-8C3EE64DF4BB}" destId="{7C7483BB-5ED8-40A2-B22A-5B62132FCFD2}" srcOrd="0" destOrd="0" presId="urn:microsoft.com/office/officeart/2005/8/layout/list1"/>
    <dgm:cxn modelId="{B49BD95A-B40A-4E02-AA7F-02B2B46F9F0B}" srcId="{9EBA827D-D668-469A-B5D8-CAF855821986}" destId="{2DC74599-C94F-448A-9BC9-58A487728A79}" srcOrd="8" destOrd="0" parTransId="{CDF5217C-8B47-4CE5-A43D-BD6A1F1301F3}" sibTransId="{A820A194-1D48-41C3-879C-09A9554B6604}"/>
    <dgm:cxn modelId="{D98C2880-B9A7-456E-9F48-7C8E3F5606D7}" type="presOf" srcId="{853F2C50-FFD9-48A8-86BF-AD5CDB52CDC7}" destId="{5656E000-DE3E-483F-8213-44AB7638CC98}" srcOrd="0" destOrd="2" presId="urn:microsoft.com/office/officeart/2005/8/layout/list1"/>
    <dgm:cxn modelId="{12ABF183-E3C3-4F13-B93B-95FF8EB49620}" type="presOf" srcId="{5ED681C3-BAF6-48DB-A9F8-5E71422D7969}" destId="{6E75BE23-E928-4A8D-A9BC-1CD290D0A2B2}" srcOrd="0" destOrd="3" presId="urn:microsoft.com/office/officeart/2005/8/layout/list1"/>
    <dgm:cxn modelId="{6B5FDE87-8BF8-46C6-B291-57973099AC2B}" type="presOf" srcId="{2DC74599-C94F-448A-9BC9-58A487728A79}" destId="{7C7483BB-5ED8-40A2-B22A-5B62132FCFD2}" srcOrd="0" destOrd="8" presId="urn:microsoft.com/office/officeart/2005/8/layout/list1"/>
    <dgm:cxn modelId="{44537289-4040-45E9-838C-F05D4AACC1B8}" srcId="{906E6A55-6536-44D4-B2B3-60FEC6367F25}" destId="{2EC2619A-44E4-48B1-992E-A5A3DA93F016}" srcOrd="1" destOrd="0" parTransId="{01047297-3037-4476-9E5A-2EA7411F7774}" sibTransId="{CF672B8D-C947-4915-B0AE-9C3D62430668}"/>
    <dgm:cxn modelId="{C767F289-A22E-4C9D-9E77-14927D4643CB}" type="presOf" srcId="{3FC387F8-733F-4650-929B-C5AE9C83EE0C}" destId="{6E75BE23-E928-4A8D-A9BC-1CD290D0A2B2}" srcOrd="0" destOrd="0" presId="urn:microsoft.com/office/officeart/2005/8/layout/list1"/>
    <dgm:cxn modelId="{556A7D99-C55D-4164-89DB-0FE56E613EEC}" type="presOf" srcId="{A1B3C311-F9BC-431C-8D04-40C6DF5EB89E}" destId="{7C7483BB-5ED8-40A2-B22A-5B62132FCFD2}" srcOrd="0" destOrd="7" presId="urn:microsoft.com/office/officeart/2005/8/layout/list1"/>
    <dgm:cxn modelId="{E68807A9-F429-4EAA-9557-954BDA5FB4E6}" srcId="{9EBA827D-D668-469A-B5D8-CAF855821986}" destId="{DDE3E4B9-00AB-4074-BBA0-B6B9A51F2487}" srcOrd="4" destOrd="0" parTransId="{52345DD6-0D8D-4CB3-9BAA-D88069C0DD21}" sibTransId="{4359CC6A-A981-43ED-8E2A-639BECEDA980}"/>
    <dgm:cxn modelId="{2D17A0AC-B214-455D-9D30-E73F89657369}" srcId="{9EBA827D-D668-469A-B5D8-CAF855821986}" destId="{8420063D-5F61-44DA-BACA-F727A2320C19}" srcOrd="6" destOrd="0" parTransId="{5AA0B8D0-0DB5-4FF8-A505-7E9ED1085BC6}" sibTransId="{F6DC885F-0668-4B4F-AB5F-827E65AEB373}"/>
    <dgm:cxn modelId="{AA16FAAC-79AE-4079-A3D9-ECA664F7053D}" srcId="{7AA497C7-1905-4F44-A2FD-71564C6788E7}" destId="{B0A3C049-E7D2-47E0-96EB-79D8E6BC9428}" srcOrd="2" destOrd="0" parTransId="{E94E5B45-A213-47D5-B4CD-D34FA2FE96BE}" sibTransId="{02FEF901-E773-445B-89DC-04FB889C6CF6}"/>
    <dgm:cxn modelId="{163BB3AF-0044-4201-8FA2-81A8B28819E9}" type="presOf" srcId="{B0A3C049-E7D2-47E0-96EB-79D8E6BC9428}" destId="{29A498AB-5660-42D0-968F-6AED228066EC}" srcOrd="1" destOrd="0" presId="urn:microsoft.com/office/officeart/2005/8/layout/list1"/>
    <dgm:cxn modelId="{A72643B4-228F-4492-9169-C096D18C9733}" type="presOf" srcId="{F0412F0D-3435-4E92-B0E3-90AFF676FC72}" destId="{6E75BE23-E928-4A8D-A9BC-1CD290D0A2B2}" srcOrd="0" destOrd="5" presId="urn:microsoft.com/office/officeart/2005/8/layout/list1"/>
    <dgm:cxn modelId="{BAFC33BB-5F50-49A7-8BAB-A1697B4DE57A}" srcId="{906E6A55-6536-44D4-B2B3-60FEC6367F25}" destId="{6531B7D6-09E2-49DD-931E-F2ADD2F73952}" srcOrd="6" destOrd="0" parTransId="{81C195F1-34EE-4246-BD10-10E88CDB7CAE}" sibTransId="{95A59CB5-ADF9-4B5E-B023-F29EFF90EB35}"/>
    <dgm:cxn modelId="{9060F8BC-C513-4946-BEF3-FAF840E421FF}" type="presOf" srcId="{7AA497C7-1905-4F44-A2FD-71564C6788E7}" destId="{C7568508-A123-402C-B6E5-BE4B9762FBEE}" srcOrd="0" destOrd="0" presId="urn:microsoft.com/office/officeart/2005/8/layout/list1"/>
    <dgm:cxn modelId="{B523C2C2-BFC4-47F2-B83F-8CDA8DD32942}" srcId="{906E6A55-6536-44D4-B2B3-60FEC6367F25}" destId="{3FC387F8-733F-4650-929B-C5AE9C83EE0C}" srcOrd="0" destOrd="0" parTransId="{98B415AA-E4AB-45BA-9D48-454CE013D6F7}" sibTransId="{982861C6-A126-41CB-9598-A55298ED6C86}"/>
    <dgm:cxn modelId="{F5B8B7C6-D212-4B67-87EA-2CD19A1D87B1}" type="presOf" srcId="{DDE3E4B9-00AB-4074-BBA0-B6B9A51F2487}" destId="{7C7483BB-5ED8-40A2-B22A-5B62132FCFD2}" srcOrd="0" destOrd="4" presId="urn:microsoft.com/office/officeart/2005/8/layout/list1"/>
    <dgm:cxn modelId="{CCAC9ACA-D132-46F2-99D2-8C6320DDBF58}" type="presOf" srcId="{4112495F-0165-43B4-A326-3F1B6CE4CF61}" destId="{6E75BE23-E928-4A8D-A9BC-1CD290D0A2B2}" srcOrd="0" destOrd="2" presId="urn:microsoft.com/office/officeart/2005/8/layout/list1"/>
    <dgm:cxn modelId="{775644CB-C58F-4187-B02F-B1EC388A950B}" type="presOf" srcId="{53850950-F286-45CF-BA79-5213E09A150D}" destId="{5656E000-DE3E-483F-8213-44AB7638CC98}" srcOrd="0" destOrd="1" presId="urn:microsoft.com/office/officeart/2005/8/layout/list1"/>
    <dgm:cxn modelId="{B1FDDDD2-96EF-4356-AA90-3345FE3249F5}" type="presOf" srcId="{906E6A55-6536-44D4-B2B3-60FEC6367F25}" destId="{F54E809A-C9AD-4893-95FB-2614467DA9DD}" srcOrd="1" destOrd="0" presId="urn:microsoft.com/office/officeart/2005/8/layout/list1"/>
    <dgm:cxn modelId="{E1B586D7-6091-4503-8126-AD9EAFF914AC}" srcId="{906E6A55-6536-44D4-B2B3-60FEC6367F25}" destId="{73D9785F-C037-46E6-82B7-21EA4BF499BE}" srcOrd="4" destOrd="0" parTransId="{B9C42607-9173-4839-BD4B-7237C2B907C7}" sibTransId="{341B68D4-7F9E-4D71-9205-10FF78BBBA41}"/>
    <dgm:cxn modelId="{661176E1-B6DC-49A8-8C4A-3499C25E387C}" type="presOf" srcId="{8420063D-5F61-44DA-BACA-F727A2320C19}" destId="{7C7483BB-5ED8-40A2-B22A-5B62132FCFD2}" srcOrd="0" destOrd="6" presId="urn:microsoft.com/office/officeart/2005/8/layout/list1"/>
    <dgm:cxn modelId="{75D854E5-DD2D-4DC3-B412-7634665290C2}" type="presOf" srcId="{906E6A55-6536-44D4-B2B3-60FEC6367F25}" destId="{E8457E5C-8598-451C-827A-74874040C8CE}" srcOrd="0" destOrd="0" presId="urn:microsoft.com/office/officeart/2005/8/layout/list1"/>
    <dgm:cxn modelId="{852B86EE-E958-4059-8E99-91423CD24D71}" type="presOf" srcId="{73D9785F-C037-46E6-82B7-21EA4BF499BE}" destId="{6E75BE23-E928-4A8D-A9BC-1CD290D0A2B2}" srcOrd="0" destOrd="4" presId="urn:microsoft.com/office/officeart/2005/8/layout/list1"/>
    <dgm:cxn modelId="{622523F1-F0C5-471E-9991-C574E80921C0}" srcId="{7AA497C7-1905-4F44-A2FD-71564C6788E7}" destId="{9EBA827D-D668-469A-B5D8-CAF855821986}" srcOrd="0" destOrd="0" parTransId="{162C0D77-FE44-4D21-BD7F-AE759124ACA0}" sibTransId="{3361F718-FE7A-49D1-A591-B674DCB5A5BD}"/>
    <dgm:cxn modelId="{EE6D19F8-A205-475C-BF9B-F6973A297F7C}" srcId="{9EBA827D-D668-469A-B5D8-CAF855821986}" destId="{A1B3C311-F9BC-431C-8D04-40C6DF5EB89E}" srcOrd="7" destOrd="0" parTransId="{857A54BF-4EE3-4FD6-955D-886D0F02E090}" sibTransId="{AA031870-AFED-4F87-8EB4-193229644454}"/>
    <dgm:cxn modelId="{9CF70AFC-5BDB-4AD4-A01A-5816C128317F}" type="presOf" srcId="{3C79895F-5990-484A-A137-8151A835BEEF}" destId="{7C7483BB-5ED8-40A2-B22A-5B62132FCFD2}" srcOrd="0" destOrd="2" presId="urn:microsoft.com/office/officeart/2005/8/layout/list1"/>
    <dgm:cxn modelId="{ABDC42FE-FF90-44A3-86FC-575213ED965D}" srcId="{906E6A55-6536-44D4-B2B3-60FEC6367F25}" destId="{F0412F0D-3435-4E92-B0E3-90AFF676FC72}" srcOrd="5" destOrd="0" parTransId="{976ED7E7-D28D-48FB-AE09-39784BA723EB}" sibTransId="{6F95CA7E-DE1C-4153-A2B5-2CE1AC4CBAD6}"/>
    <dgm:cxn modelId="{F551752B-3C2D-4F09-A3D4-C403DE5F767C}" type="presParOf" srcId="{C7568508-A123-402C-B6E5-BE4B9762FBEE}" destId="{2B726364-B311-40D1-B4D6-B449B6FCA2B8}" srcOrd="0" destOrd="0" presId="urn:microsoft.com/office/officeart/2005/8/layout/list1"/>
    <dgm:cxn modelId="{2A6763BC-B971-44AE-A6B5-69DF6CD7FB00}" type="presParOf" srcId="{2B726364-B311-40D1-B4D6-B449B6FCA2B8}" destId="{C6721B28-3ABF-4161-95DB-D004B4C0E8EA}" srcOrd="0" destOrd="0" presId="urn:microsoft.com/office/officeart/2005/8/layout/list1"/>
    <dgm:cxn modelId="{7C831D5D-CD57-4E6F-A068-79F372743BAD}" type="presParOf" srcId="{2B726364-B311-40D1-B4D6-B449B6FCA2B8}" destId="{320C46A1-16B9-4AB8-BFE3-DC0053663BD7}" srcOrd="1" destOrd="0" presId="urn:microsoft.com/office/officeart/2005/8/layout/list1"/>
    <dgm:cxn modelId="{DFB468E2-5A7C-4647-B733-56708EF0791E}" type="presParOf" srcId="{C7568508-A123-402C-B6E5-BE4B9762FBEE}" destId="{74D16253-A01C-4BD8-A5D0-F80ED6E7CB6F}" srcOrd="1" destOrd="0" presId="urn:microsoft.com/office/officeart/2005/8/layout/list1"/>
    <dgm:cxn modelId="{A6301314-43D1-4F13-8C0D-23F5DC6990AF}" type="presParOf" srcId="{C7568508-A123-402C-B6E5-BE4B9762FBEE}" destId="{7C7483BB-5ED8-40A2-B22A-5B62132FCFD2}" srcOrd="2" destOrd="0" presId="urn:microsoft.com/office/officeart/2005/8/layout/list1"/>
    <dgm:cxn modelId="{CC7F54C6-F4C8-4C26-BB40-7160085210A3}" type="presParOf" srcId="{C7568508-A123-402C-B6E5-BE4B9762FBEE}" destId="{09CAFF45-07A1-4719-98A7-E26D7EED3203}" srcOrd="3" destOrd="0" presId="urn:microsoft.com/office/officeart/2005/8/layout/list1"/>
    <dgm:cxn modelId="{6672BBD6-473F-4017-B8FF-337497F3ABFA}" type="presParOf" srcId="{C7568508-A123-402C-B6E5-BE4B9762FBEE}" destId="{A158274F-0B30-44F5-8DBB-242760233175}" srcOrd="4" destOrd="0" presId="urn:microsoft.com/office/officeart/2005/8/layout/list1"/>
    <dgm:cxn modelId="{D518577D-25C3-454F-9191-27B6B8B62203}" type="presParOf" srcId="{A158274F-0B30-44F5-8DBB-242760233175}" destId="{E8457E5C-8598-451C-827A-74874040C8CE}" srcOrd="0" destOrd="0" presId="urn:microsoft.com/office/officeart/2005/8/layout/list1"/>
    <dgm:cxn modelId="{65F9DC41-4E1C-44E3-8352-E2116AC42FEA}" type="presParOf" srcId="{A158274F-0B30-44F5-8DBB-242760233175}" destId="{F54E809A-C9AD-4893-95FB-2614467DA9DD}" srcOrd="1" destOrd="0" presId="urn:microsoft.com/office/officeart/2005/8/layout/list1"/>
    <dgm:cxn modelId="{DC73DB99-2E1C-4178-8FCF-23B55BE3A63C}" type="presParOf" srcId="{C7568508-A123-402C-B6E5-BE4B9762FBEE}" destId="{E7ADB196-6B57-4BF8-879A-F2210DFDB906}" srcOrd="5" destOrd="0" presId="urn:microsoft.com/office/officeart/2005/8/layout/list1"/>
    <dgm:cxn modelId="{18C35A14-FFEE-4196-8729-DC9D92C578CC}" type="presParOf" srcId="{C7568508-A123-402C-B6E5-BE4B9762FBEE}" destId="{6E75BE23-E928-4A8D-A9BC-1CD290D0A2B2}" srcOrd="6" destOrd="0" presId="urn:microsoft.com/office/officeart/2005/8/layout/list1"/>
    <dgm:cxn modelId="{FDF2BC0E-1CD2-49FC-B454-46511AD839B0}" type="presParOf" srcId="{C7568508-A123-402C-B6E5-BE4B9762FBEE}" destId="{55B237AC-CD0E-400B-98A1-5974932CDAAA}" srcOrd="7" destOrd="0" presId="urn:microsoft.com/office/officeart/2005/8/layout/list1"/>
    <dgm:cxn modelId="{6C4CF2C9-1DC2-4925-8862-10BF1EAA1695}" type="presParOf" srcId="{C7568508-A123-402C-B6E5-BE4B9762FBEE}" destId="{DE749665-4CC0-4FF2-9A66-82D3583AC973}" srcOrd="8" destOrd="0" presId="urn:microsoft.com/office/officeart/2005/8/layout/list1"/>
    <dgm:cxn modelId="{471E81D9-201C-434B-BC90-BC8B23FB5BA8}" type="presParOf" srcId="{DE749665-4CC0-4FF2-9A66-82D3583AC973}" destId="{E171B225-A972-4706-9DBD-6F1B92AAA60F}" srcOrd="0" destOrd="0" presId="urn:microsoft.com/office/officeart/2005/8/layout/list1"/>
    <dgm:cxn modelId="{A60BAE6B-78C5-4E30-BE83-40349990D974}" type="presParOf" srcId="{DE749665-4CC0-4FF2-9A66-82D3583AC973}" destId="{29A498AB-5660-42D0-968F-6AED228066EC}" srcOrd="1" destOrd="0" presId="urn:microsoft.com/office/officeart/2005/8/layout/list1"/>
    <dgm:cxn modelId="{A27214F3-51EE-46B1-8AF8-BFDC8DA274A3}" type="presParOf" srcId="{C7568508-A123-402C-B6E5-BE4B9762FBEE}" destId="{82D65FC3-A535-48CC-9660-F78DA372D91B}" srcOrd="9" destOrd="0" presId="urn:microsoft.com/office/officeart/2005/8/layout/list1"/>
    <dgm:cxn modelId="{E72E57F1-3150-460B-AD8F-20A70E25764D}" type="presParOf" srcId="{C7568508-A123-402C-B6E5-BE4B9762FBEE}" destId="{5656E000-DE3E-483F-8213-44AB7638CC9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A497C7-1905-4F44-A2FD-71564C6788E7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A1ED4B9-786A-424F-BD7C-8C3EE64DF4BB}">
      <dgm:prSet/>
      <dgm:spPr/>
      <dgm:t>
        <a:bodyPr/>
        <a:lstStyle/>
        <a:p>
          <a:r>
            <a:rPr lang="en-US" dirty="0"/>
            <a:t>Source Control:</a:t>
          </a:r>
        </a:p>
      </dgm:t>
    </dgm:pt>
    <dgm:pt modelId="{2B527D47-6712-4468-9D0D-F47BBF9F7177}" type="parTrans" cxnId="{F7DBE376-377A-4D8F-BF4E-D17774BE8A52}">
      <dgm:prSet/>
      <dgm:spPr/>
      <dgm:t>
        <a:bodyPr/>
        <a:lstStyle/>
        <a:p>
          <a:endParaRPr lang="en-US"/>
        </a:p>
      </dgm:t>
    </dgm:pt>
    <dgm:pt modelId="{25E8449F-5857-4815-99A4-46A74F1CFA84}" type="sibTrans" cxnId="{F7DBE376-377A-4D8F-BF4E-D17774BE8A52}">
      <dgm:prSet/>
      <dgm:spPr/>
      <dgm:t>
        <a:bodyPr/>
        <a:lstStyle/>
        <a:p>
          <a:endParaRPr lang="en-US"/>
        </a:p>
      </dgm:t>
    </dgm:pt>
    <dgm:pt modelId="{3FC387F8-733F-4650-929B-C5AE9C83EE0C}">
      <dgm:prSet/>
      <dgm:spPr/>
      <dgm:t>
        <a:bodyPr/>
        <a:lstStyle/>
        <a:p>
          <a:r>
            <a:rPr lang="en-US" dirty="0"/>
            <a:t>Git basics</a:t>
          </a:r>
        </a:p>
      </dgm:t>
    </dgm:pt>
    <dgm:pt modelId="{98B415AA-E4AB-45BA-9D48-454CE013D6F7}" type="parTrans" cxnId="{B523C2C2-BFC4-47F2-B83F-8CDA8DD32942}">
      <dgm:prSet/>
      <dgm:spPr/>
      <dgm:t>
        <a:bodyPr/>
        <a:lstStyle/>
        <a:p>
          <a:endParaRPr lang="en-US"/>
        </a:p>
      </dgm:t>
    </dgm:pt>
    <dgm:pt modelId="{982861C6-A126-41CB-9598-A55298ED6C86}" type="sibTrans" cxnId="{B523C2C2-BFC4-47F2-B83F-8CDA8DD32942}">
      <dgm:prSet/>
      <dgm:spPr/>
      <dgm:t>
        <a:bodyPr/>
        <a:lstStyle/>
        <a:p>
          <a:endParaRPr lang="en-US"/>
        </a:p>
      </dgm:t>
    </dgm:pt>
    <dgm:pt modelId="{3988DF22-17D3-4870-88AC-AF8DB00F7462}">
      <dgm:prSet/>
      <dgm:spPr/>
      <dgm:t>
        <a:bodyPr/>
        <a:lstStyle/>
        <a:p>
          <a:r>
            <a:rPr lang="en-US" dirty="0"/>
            <a:t>GitHub basics</a:t>
          </a:r>
        </a:p>
      </dgm:t>
    </dgm:pt>
    <dgm:pt modelId="{1F95135E-277E-414D-9475-EBCAAB0E1F20}" type="parTrans" cxnId="{3EC26DED-8A51-4982-AFC0-5F41BCC96F7A}">
      <dgm:prSet/>
      <dgm:spPr/>
    </dgm:pt>
    <dgm:pt modelId="{AFC3ADAD-EF87-4018-9917-F4A64B8D1229}" type="sibTrans" cxnId="{3EC26DED-8A51-4982-AFC0-5F41BCC96F7A}">
      <dgm:prSet/>
      <dgm:spPr/>
    </dgm:pt>
    <dgm:pt modelId="{7E14FB9B-159D-41E9-9790-17F78A2E0293}">
      <dgm:prSet/>
      <dgm:spPr/>
      <dgm:t>
        <a:bodyPr/>
        <a:lstStyle/>
        <a:p>
          <a:r>
            <a:rPr lang="en-US" dirty="0"/>
            <a:t>Assignment submission</a:t>
          </a:r>
        </a:p>
      </dgm:t>
    </dgm:pt>
    <dgm:pt modelId="{027B4C10-DA0C-4BCF-90D8-C9F3B5603289}" type="parTrans" cxnId="{B32A402F-7B8B-48F2-8603-1F4D10D9D1D1}">
      <dgm:prSet/>
      <dgm:spPr/>
    </dgm:pt>
    <dgm:pt modelId="{F99C6E4B-651C-40C9-8A46-83006722971C}" type="sibTrans" cxnId="{B32A402F-7B8B-48F2-8603-1F4D10D9D1D1}">
      <dgm:prSet/>
      <dgm:spPr/>
    </dgm:pt>
    <dgm:pt modelId="{C7568508-A123-402C-B6E5-BE4B9762FBEE}" type="pres">
      <dgm:prSet presAssocID="{7AA497C7-1905-4F44-A2FD-71564C6788E7}" presName="linear" presStyleCnt="0">
        <dgm:presLayoutVars>
          <dgm:dir/>
          <dgm:animLvl val="lvl"/>
          <dgm:resizeHandles val="exact"/>
        </dgm:presLayoutVars>
      </dgm:prSet>
      <dgm:spPr/>
    </dgm:pt>
    <dgm:pt modelId="{53838AE7-B03D-4BA6-8C32-6F55C3541DA0}" type="pres">
      <dgm:prSet presAssocID="{EA1ED4B9-786A-424F-BD7C-8C3EE64DF4BB}" presName="parentLin" presStyleCnt="0"/>
      <dgm:spPr/>
    </dgm:pt>
    <dgm:pt modelId="{62F2BA26-BA61-4F5B-BD50-AB8832C4065F}" type="pres">
      <dgm:prSet presAssocID="{EA1ED4B9-786A-424F-BD7C-8C3EE64DF4BB}" presName="parentLeftMargin" presStyleLbl="node1" presStyleIdx="0" presStyleCnt="1"/>
      <dgm:spPr/>
    </dgm:pt>
    <dgm:pt modelId="{6876DF30-88C6-4342-9FF9-903D232E05E1}" type="pres">
      <dgm:prSet presAssocID="{EA1ED4B9-786A-424F-BD7C-8C3EE64DF4B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28EEC82-56D3-4F29-A9E7-D3109CC905C9}" type="pres">
      <dgm:prSet presAssocID="{EA1ED4B9-786A-424F-BD7C-8C3EE64DF4BB}" presName="negativeSpace" presStyleCnt="0"/>
      <dgm:spPr/>
    </dgm:pt>
    <dgm:pt modelId="{2CD54FDF-CCC0-4CC8-8252-4597FF28114C}" type="pres">
      <dgm:prSet presAssocID="{EA1ED4B9-786A-424F-BD7C-8C3EE64DF4B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B32A402F-7B8B-48F2-8603-1F4D10D9D1D1}" srcId="{EA1ED4B9-786A-424F-BD7C-8C3EE64DF4BB}" destId="{7E14FB9B-159D-41E9-9790-17F78A2E0293}" srcOrd="2" destOrd="0" parTransId="{027B4C10-DA0C-4BCF-90D8-C9F3B5603289}" sibTransId="{F99C6E4B-651C-40C9-8A46-83006722971C}"/>
    <dgm:cxn modelId="{F7DBE376-377A-4D8F-BF4E-D17774BE8A52}" srcId="{7AA497C7-1905-4F44-A2FD-71564C6788E7}" destId="{EA1ED4B9-786A-424F-BD7C-8C3EE64DF4BB}" srcOrd="0" destOrd="0" parTransId="{2B527D47-6712-4468-9D0D-F47BBF9F7177}" sibTransId="{25E8449F-5857-4815-99A4-46A74F1CFA84}"/>
    <dgm:cxn modelId="{53494FA4-DEBA-4DCE-A9D4-4C4ECDC108D4}" type="presOf" srcId="{3FC387F8-733F-4650-929B-C5AE9C83EE0C}" destId="{2CD54FDF-CCC0-4CC8-8252-4597FF28114C}" srcOrd="0" destOrd="0" presId="urn:microsoft.com/office/officeart/2005/8/layout/list1"/>
    <dgm:cxn modelId="{A8826EAB-A5E1-4877-A537-08C6458524C5}" type="presOf" srcId="{7E14FB9B-159D-41E9-9790-17F78A2E0293}" destId="{2CD54FDF-CCC0-4CC8-8252-4597FF28114C}" srcOrd="0" destOrd="2" presId="urn:microsoft.com/office/officeart/2005/8/layout/list1"/>
    <dgm:cxn modelId="{9060F8BC-C513-4946-BEF3-FAF840E421FF}" type="presOf" srcId="{7AA497C7-1905-4F44-A2FD-71564C6788E7}" destId="{C7568508-A123-402C-B6E5-BE4B9762FBEE}" srcOrd="0" destOrd="0" presId="urn:microsoft.com/office/officeart/2005/8/layout/list1"/>
    <dgm:cxn modelId="{B523C2C2-BFC4-47F2-B83F-8CDA8DD32942}" srcId="{EA1ED4B9-786A-424F-BD7C-8C3EE64DF4BB}" destId="{3FC387F8-733F-4650-929B-C5AE9C83EE0C}" srcOrd="0" destOrd="0" parTransId="{98B415AA-E4AB-45BA-9D48-454CE013D6F7}" sibTransId="{982861C6-A126-41CB-9598-A55298ED6C86}"/>
    <dgm:cxn modelId="{76BBCCCC-36C8-44F7-A766-63972621386D}" type="presOf" srcId="{EA1ED4B9-786A-424F-BD7C-8C3EE64DF4BB}" destId="{6876DF30-88C6-4342-9FF9-903D232E05E1}" srcOrd="1" destOrd="0" presId="urn:microsoft.com/office/officeart/2005/8/layout/list1"/>
    <dgm:cxn modelId="{29783AD5-8142-4654-99FD-1E328D4D2222}" type="presOf" srcId="{EA1ED4B9-786A-424F-BD7C-8C3EE64DF4BB}" destId="{62F2BA26-BA61-4F5B-BD50-AB8832C4065F}" srcOrd="0" destOrd="0" presId="urn:microsoft.com/office/officeart/2005/8/layout/list1"/>
    <dgm:cxn modelId="{D4E6E4DF-6D17-47D1-BB1C-9040143779C0}" type="presOf" srcId="{3988DF22-17D3-4870-88AC-AF8DB00F7462}" destId="{2CD54FDF-CCC0-4CC8-8252-4597FF28114C}" srcOrd="0" destOrd="1" presId="urn:microsoft.com/office/officeart/2005/8/layout/list1"/>
    <dgm:cxn modelId="{3EC26DED-8A51-4982-AFC0-5F41BCC96F7A}" srcId="{EA1ED4B9-786A-424F-BD7C-8C3EE64DF4BB}" destId="{3988DF22-17D3-4870-88AC-AF8DB00F7462}" srcOrd="1" destOrd="0" parTransId="{1F95135E-277E-414D-9475-EBCAAB0E1F20}" sibTransId="{AFC3ADAD-EF87-4018-9917-F4A64B8D1229}"/>
    <dgm:cxn modelId="{CDC5750D-E7DA-4A9C-A929-E614BEEE46AD}" type="presParOf" srcId="{C7568508-A123-402C-B6E5-BE4B9762FBEE}" destId="{53838AE7-B03D-4BA6-8C32-6F55C3541DA0}" srcOrd="0" destOrd="0" presId="urn:microsoft.com/office/officeart/2005/8/layout/list1"/>
    <dgm:cxn modelId="{7EE56403-7E0C-4E23-AF13-4445BF00DF32}" type="presParOf" srcId="{53838AE7-B03D-4BA6-8C32-6F55C3541DA0}" destId="{62F2BA26-BA61-4F5B-BD50-AB8832C4065F}" srcOrd="0" destOrd="0" presId="urn:microsoft.com/office/officeart/2005/8/layout/list1"/>
    <dgm:cxn modelId="{118F2985-4071-47F2-9B39-776F9AB4DD4A}" type="presParOf" srcId="{53838AE7-B03D-4BA6-8C32-6F55C3541DA0}" destId="{6876DF30-88C6-4342-9FF9-903D232E05E1}" srcOrd="1" destOrd="0" presId="urn:microsoft.com/office/officeart/2005/8/layout/list1"/>
    <dgm:cxn modelId="{7EDC1361-B9FC-4AC5-9104-7732DE02BB94}" type="presParOf" srcId="{C7568508-A123-402C-B6E5-BE4B9762FBEE}" destId="{C28EEC82-56D3-4F29-A9E7-D3109CC905C9}" srcOrd="1" destOrd="0" presId="urn:microsoft.com/office/officeart/2005/8/layout/list1"/>
    <dgm:cxn modelId="{0093F507-D028-4058-B9BF-E2141663C008}" type="presParOf" srcId="{C7568508-A123-402C-B6E5-BE4B9762FBEE}" destId="{2CD54FDF-CCC0-4CC8-8252-4597FF28114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AA497C7-1905-4F44-A2FD-71564C6788E7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EBA827D-D668-469A-B5D8-CAF855821986}">
      <dgm:prSet/>
      <dgm:spPr/>
      <dgm:t>
        <a:bodyPr/>
        <a:lstStyle/>
        <a:p>
          <a:pPr>
            <a:defRPr b="1"/>
          </a:pPr>
          <a:r>
            <a:rPr lang="en-US" b="1" dirty="0"/>
            <a:t>UE Editor Basics (refresher)</a:t>
          </a:r>
          <a:r>
            <a:rPr lang="en-US" dirty="0"/>
            <a:t>: </a:t>
          </a:r>
        </a:p>
      </dgm:t>
    </dgm:pt>
    <dgm:pt modelId="{162C0D77-FE44-4D21-BD7F-AE759124ACA0}" type="parTrans" cxnId="{622523F1-F0C5-471E-9991-C574E80921C0}">
      <dgm:prSet/>
      <dgm:spPr/>
      <dgm:t>
        <a:bodyPr/>
        <a:lstStyle/>
        <a:p>
          <a:endParaRPr lang="en-US"/>
        </a:p>
      </dgm:t>
    </dgm:pt>
    <dgm:pt modelId="{3361F718-FE7A-49D1-A591-B674DCB5A5BD}" type="sibTrans" cxnId="{622523F1-F0C5-471E-9991-C574E80921C0}">
      <dgm:prSet/>
      <dgm:spPr/>
      <dgm:t>
        <a:bodyPr/>
        <a:lstStyle/>
        <a:p>
          <a:endParaRPr lang="en-US"/>
        </a:p>
      </dgm:t>
    </dgm:pt>
    <dgm:pt modelId="{EA1ED4B9-786A-424F-BD7C-8C3EE64DF4BB}">
      <dgm:prSet/>
      <dgm:spPr/>
      <dgm:t>
        <a:bodyPr/>
        <a:lstStyle/>
        <a:p>
          <a:r>
            <a:rPr lang="en-US" dirty="0"/>
            <a:t>Viewport control</a:t>
          </a:r>
        </a:p>
      </dgm:t>
    </dgm:pt>
    <dgm:pt modelId="{2B527D47-6712-4468-9D0D-F47BBF9F7177}" type="parTrans" cxnId="{F7DBE376-377A-4D8F-BF4E-D17774BE8A52}">
      <dgm:prSet/>
      <dgm:spPr/>
      <dgm:t>
        <a:bodyPr/>
        <a:lstStyle/>
        <a:p>
          <a:endParaRPr lang="en-US"/>
        </a:p>
      </dgm:t>
    </dgm:pt>
    <dgm:pt modelId="{25E8449F-5857-4815-99A4-46A74F1CFA84}" type="sibTrans" cxnId="{F7DBE376-377A-4D8F-BF4E-D17774BE8A52}">
      <dgm:prSet/>
      <dgm:spPr/>
      <dgm:t>
        <a:bodyPr/>
        <a:lstStyle/>
        <a:p>
          <a:endParaRPr lang="en-US"/>
        </a:p>
      </dgm:t>
    </dgm:pt>
    <dgm:pt modelId="{906E6A55-6536-44D4-B2B3-60FEC6367F25}">
      <dgm:prSet/>
      <dgm:spPr/>
      <dgm:t>
        <a:bodyPr/>
        <a:lstStyle/>
        <a:p>
          <a:pPr>
            <a:defRPr b="1"/>
          </a:pPr>
          <a:r>
            <a:rPr lang="en-US" dirty="0"/>
            <a:t>Scene Creation:</a:t>
          </a:r>
        </a:p>
      </dgm:t>
    </dgm:pt>
    <dgm:pt modelId="{01BD4ABF-8814-4DE1-9FA1-087A8A43A13A}" type="parTrans" cxnId="{D6E75463-9934-4B59-82E0-DE1D8F58C267}">
      <dgm:prSet/>
      <dgm:spPr/>
      <dgm:t>
        <a:bodyPr/>
        <a:lstStyle/>
        <a:p>
          <a:endParaRPr lang="en-US"/>
        </a:p>
      </dgm:t>
    </dgm:pt>
    <dgm:pt modelId="{4390F4B3-8B57-42CA-8044-D7C2B623CA06}" type="sibTrans" cxnId="{D6E75463-9934-4B59-82E0-DE1D8F58C267}">
      <dgm:prSet/>
      <dgm:spPr/>
      <dgm:t>
        <a:bodyPr/>
        <a:lstStyle/>
        <a:p>
          <a:endParaRPr lang="en-US"/>
        </a:p>
      </dgm:t>
    </dgm:pt>
    <dgm:pt modelId="{3FC387F8-733F-4650-929B-C5AE9C83EE0C}">
      <dgm:prSet/>
      <dgm:spPr/>
      <dgm:t>
        <a:bodyPr/>
        <a:lstStyle/>
        <a:p>
          <a:r>
            <a:rPr lang="en-US" dirty="0"/>
            <a:t>Basic environment (sky, lights, atmosphere etc.)</a:t>
          </a:r>
        </a:p>
      </dgm:t>
    </dgm:pt>
    <dgm:pt modelId="{98B415AA-E4AB-45BA-9D48-454CE013D6F7}" type="parTrans" cxnId="{B523C2C2-BFC4-47F2-B83F-8CDA8DD32942}">
      <dgm:prSet/>
      <dgm:spPr/>
      <dgm:t>
        <a:bodyPr/>
        <a:lstStyle/>
        <a:p>
          <a:endParaRPr lang="en-US"/>
        </a:p>
      </dgm:t>
    </dgm:pt>
    <dgm:pt modelId="{982861C6-A126-41CB-9598-A55298ED6C86}" type="sibTrans" cxnId="{B523C2C2-BFC4-47F2-B83F-8CDA8DD32942}">
      <dgm:prSet/>
      <dgm:spPr/>
      <dgm:t>
        <a:bodyPr/>
        <a:lstStyle/>
        <a:p>
          <a:endParaRPr lang="en-US"/>
        </a:p>
      </dgm:t>
    </dgm:pt>
    <dgm:pt modelId="{07E8862E-FD87-4A01-B759-241D72464C41}">
      <dgm:prSet/>
      <dgm:spPr/>
      <dgm:t>
        <a:bodyPr/>
        <a:lstStyle/>
        <a:p>
          <a:r>
            <a:rPr lang="en-US" dirty="0"/>
            <a:t>Outliner</a:t>
          </a:r>
        </a:p>
      </dgm:t>
    </dgm:pt>
    <dgm:pt modelId="{F787614D-A439-47D9-A231-859AC156DD1A}" type="parTrans" cxnId="{6F6D6522-7ED1-455E-975E-B90762F0B3EE}">
      <dgm:prSet/>
      <dgm:spPr/>
    </dgm:pt>
    <dgm:pt modelId="{580DF011-2EAE-4CA0-8465-4A0D2C8F7644}" type="sibTrans" cxnId="{6F6D6522-7ED1-455E-975E-B90762F0B3EE}">
      <dgm:prSet/>
      <dgm:spPr/>
    </dgm:pt>
    <dgm:pt modelId="{6D194877-47D3-447A-B2E3-5FF8CB2DF5C9}">
      <dgm:prSet/>
      <dgm:spPr/>
      <dgm:t>
        <a:bodyPr/>
        <a:lstStyle/>
        <a:p>
          <a:r>
            <a:rPr lang="en-US" dirty="0"/>
            <a:t>World/Project settings</a:t>
          </a:r>
        </a:p>
      </dgm:t>
    </dgm:pt>
    <dgm:pt modelId="{99648C9A-84A1-478E-87D5-FCC842918778}" type="parTrans" cxnId="{509F9031-8765-4207-B00F-AE2670C9B91C}">
      <dgm:prSet/>
      <dgm:spPr/>
    </dgm:pt>
    <dgm:pt modelId="{A10DBC26-E068-49EA-8100-ED3BF9639F5D}" type="sibTrans" cxnId="{509F9031-8765-4207-B00F-AE2670C9B91C}">
      <dgm:prSet/>
      <dgm:spPr/>
    </dgm:pt>
    <dgm:pt modelId="{3988DF22-17D3-4870-88AC-AF8DB00F7462}">
      <dgm:prSet/>
      <dgm:spPr/>
      <dgm:t>
        <a:bodyPr/>
        <a:lstStyle/>
        <a:p>
          <a:r>
            <a:rPr lang="en-US" dirty="0"/>
            <a:t>Blueprints refresher</a:t>
          </a:r>
        </a:p>
      </dgm:t>
    </dgm:pt>
    <dgm:pt modelId="{1F95135E-277E-414D-9475-EBCAAB0E1F20}" type="parTrans" cxnId="{3EC26DED-8A51-4982-AFC0-5F41BCC96F7A}">
      <dgm:prSet/>
      <dgm:spPr/>
    </dgm:pt>
    <dgm:pt modelId="{AFC3ADAD-EF87-4018-9917-F4A64B8D1229}" type="sibTrans" cxnId="{3EC26DED-8A51-4982-AFC0-5F41BCC96F7A}">
      <dgm:prSet/>
      <dgm:spPr/>
    </dgm:pt>
    <dgm:pt modelId="{7E14FB9B-159D-41E9-9790-17F78A2E0293}">
      <dgm:prSet/>
      <dgm:spPr/>
      <dgm:t>
        <a:bodyPr/>
        <a:lstStyle/>
        <a:p>
          <a:r>
            <a:rPr lang="en-US" dirty="0"/>
            <a:t>Using Transform calculations (forward direction, rotation etc.)</a:t>
          </a:r>
        </a:p>
      </dgm:t>
    </dgm:pt>
    <dgm:pt modelId="{027B4C10-DA0C-4BCF-90D8-C9F3B5603289}" type="parTrans" cxnId="{B32A402F-7B8B-48F2-8603-1F4D10D9D1D1}">
      <dgm:prSet/>
      <dgm:spPr/>
    </dgm:pt>
    <dgm:pt modelId="{F99C6E4B-651C-40C9-8A46-83006722971C}" type="sibTrans" cxnId="{B32A402F-7B8B-48F2-8603-1F4D10D9D1D1}">
      <dgm:prSet/>
      <dgm:spPr/>
    </dgm:pt>
    <dgm:pt modelId="{5A8F402E-65EE-4DD7-B79D-AFB35AEA641F}">
      <dgm:prSet/>
      <dgm:spPr/>
      <dgm:t>
        <a:bodyPr/>
        <a:lstStyle/>
        <a:p>
          <a:r>
            <a:rPr lang="en-US" dirty="0"/>
            <a:t>Input</a:t>
          </a:r>
        </a:p>
      </dgm:t>
    </dgm:pt>
    <dgm:pt modelId="{F1FC8B63-DB70-4432-90C3-BB1E18ED5A88}" type="parTrans" cxnId="{130A3340-C8C9-4160-BD4A-3BFCF0A922BD}">
      <dgm:prSet/>
      <dgm:spPr/>
    </dgm:pt>
    <dgm:pt modelId="{FD0B91EE-69DF-4933-A5F6-7C53D9349F8A}" type="sibTrans" cxnId="{130A3340-C8C9-4160-BD4A-3BFCF0A922BD}">
      <dgm:prSet/>
      <dgm:spPr/>
    </dgm:pt>
    <dgm:pt modelId="{90C457AF-1194-44F9-8E5D-20B49E6C6B86}">
      <dgm:prSet/>
      <dgm:spPr/>
      <dgm:t>
        <a:bodyPr/>
        <a:lstStyle/>
        <a:p>
          <a:r>
            <a:rPr lang="en-US" dirty="0"/>
            <a:t>BSP</a:t>
          </a:r>
        </a:p>
      </dgm:t>
    </dgm:pt>
    <dgm:pt modelId="{45F53459-9964-446B-9367-AC7D6B4F4041}" type="parTrans" cxnId="{7B1F69C4-98F9-49F5-8999-46F4DF6ACDA2}">
      <dgm:prSet/>
      <dgm:spPr/>
    </dgm:pt>
    <dgm:pt modelId="{01FF596F-4ED3-4071-BD0A-C6FC9F3E15C7}" type="sibTrans" cxnId="{7B1F69C4-98F9-49F5-8999-46F4DF6ACDA2}">
      <dgm:prSet/>
      <dgm:spPr/>
    </dgm:pt>
    <dgm:pt modelId="{64F5B6E2-D815-485D-8C94-4042D4A2D078}">
      <dgm:prSet/>
      <dgm:spPr/>
      <dgm:t>
        <a:bodyPr/>
        <a:lstStyle/>
        <a:p>
          <a:r>
            <a:rPr lang="en-US" dirty="0"/>
            <a:t>Placing Actors</a:t>
          </a:r>
        </a:p>
      </dgm:t>
    </dgm:pt>
    <dgm:pt modelId="{E144AB2D-70A2-409F-A971-47CF26C13497}" type="parTrans" cxnId="{921C4DC4-20E9-48F7-98B4-E3AB7E4BA772}">
      <dgm:prSet/>
      <dgm:spPr/>
    </dgm:pt>
    <dgm:pt modelId="{13CA934F-CA44-42BA-A253-0E2379628211}" type="sibTrans" cxnId="{921C4DC4-20E9-48F7-98B4-E3AB7E4BA772}">
      <dgm:prSet/>
      <dgm:spPr/>
    </dgm:pt>
    <dgm:pt modelId="{93055C26-905A-43B3-8F53-C46D0363F698}">
      <dgm:prSet/>
      <dgm:spPr/>
      <dgm:t>
        <a:bodyPr/>
        <a:lstStyle/>
        <a:p>
          <a:r>
            <a:rPr lang="en-US" dirty="0"/>
            <a:t>Content Drawer</a:t>
          </a:r>
        </a:p>
      </dgm:t>
    </dgm:pt>
    <dgm:pt modelId="{FCBE9172-92FB-4849-ACB2-3C004789B29E}" type="parTrans" cxnId="{421BF0F6-0CEF-4441-BA68-7F52F420215B}">
      <dgm:prSet/>
      <dgm:spPr/>
    </dgm:pt>
    <dgm:pt modelId="{0BA4C658-40E4-4637-9702-E54E41E16981}" type="sibTrans" cxnId="{421BF0F6-0CEF-4441-BA68-7F52F420215B}">
      <dgm:prSet/>
      <dgm:spPr/>
    </dgm:pt>
    <dgm:pt modelId="{8BFC7ECA-80DC-46DD-AE64-20BC0EFA6233}">
      <dgm:prSet/>
      <dgm:spPr/>
      <dgm:t>
        <a:bodyPr/>
        <a:lstStyle/>
        <a:p>
          <a:r>
            <a:rPr lang="en-US" dirty="0"/>
            <a:t>Output Log</a:t>
          </a:r>
        </a:p>
      </dgm:t>
    </dgm:pt>
    <dgm:pt modelId="{1F94D236-D9E3-451D-91A1-C3FDC7633990}" type="parTrans" cxnId="{B41A0CBD-53EE-4F44-B544-8438EAC0710D}">
      <dgm:prSet/>
      <dgm:spPr/>
    </dgm:pt>
    <dgm:pt modelId="{F052DFC4-714E-4267-87F8-995159BD52C2}" type="sibTrans" cxnId="{B41A0CBD-53EE-4F44-B544-8438EAC0710D}">
      <dgm:prSet/>
      <dgm:spPr/>
    </dgm:pt>
    <dgm:pt modelId="{F1DF9179-6ACB-4FE7-9E61-A3444D7E8CA0}">
      <dgm:prSet/>
      <dgm:spPr/>
      <dgm:t>
        <a:bodyPr/>
        <a:lstStyle/>
        <a:p>
          <a:r>
            <a:rPr lang="en-US" dirty="0"/>
            <a:t>Details</a:t>
          </a:r>
        </a:p>
      </dgm:t>
    </dgm:pt>
    <dgm:pt modelId="{F22D49FE-58AB-4385-834A-0DC5F226F546}" type="parTrans" cxnId="{648E9CF3-8A02-48DB-A355-B1125FD313A5}">
      <dgm:prSet/>
      <dgm:spPr/>
    </dgm:pt>
    <dgm:pt modelId="{7B0EBFA9-422F-4180-9A7B-460944799154}" type="sibTrans" cxnId="{648E9CF3-8A02-48DB-A355-B1125FD313A5}">
      <dgm:prSet/>
      <dgm:spPr/>
    </dgm:pt>
    <dgm:pt modelId="{C7568508-A123-402C-B6E5-BE4B9762FBEE}" type="pres">
      <dgm:prSet presAssocID="{7AA497C7-1905-4F44-A2FD-71564C6788E7}" presName="linear" presStyleCnt="0">
        <dgm:presLayoutVars>
          <dgm:dir/>
          <dgm:animLvl val="lvl"/>
          <dgm:resizeHandles val="exact"/>
        </dgm:presLayoutVars>
      </dgm:prSet>
      <dgm:spPr/>
    </dgm:pt>
    <dgm:pt modelId="{2B726364-B311-40D1-B4D6-B449B6FCA2B8}" type="pres">
      <dgm:prSet presAssocID="{9EBA827D-D668-469A-B5D8-CAF855821986}" presName="parentLin" presStyleCnt="0"/>
      <dgm:spPr/>
    </dgm:pt>
    <dgm:pt modelId="{C6721B28-3ABF-4161-95DB-D004B4C0E8EA}" type="pres">
      <dgm:prSet presAssocID="{9EBA827D-D668-469A-B5D8-CAF855821986}" presName="parentLeftMargin" presStyleLbl="node1" presStyleIdx="0" presStyleCnt="2"/>
      <dgm:spPr/>
    </dgm:pt>
    <dgm:pt modelId="{320C46A1-16B9-4AB8-BFE3-DC0053663BD7}" type="pres">
      <dgm:prSet presAssocID="{9EBA827D-D668-469A-B5D8-CAF85582198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4D16253-A01C-4BD8-A5D0-F80ED6E7CB6F}" type="pres">
      <dgm:prSet presAssocID="{9EBA827D-D668-469A-B5D8-CAF855821986}" presName="negativeSpace" presStyleCnt="0"/>
      <dgm:spPr/>
    </dgm:pt>
    <dgm:pt modelId="{7C7483BB-5ED8-40A2-B22A-5B62132FCFD2}" type="pres">
      <dgm:prSet presAssocID="{9EBA827D-D668-469A-B5D8-CAF855821986}" presName="childText" presStyleLbl="conFgAcc1" presStyleIdx="0" presStyleCnt="2">
        <dgm:presLayoutVars>
          <dgm:bulletEnabled val="1"/>
        </dgm:presLayoutVars>
      </dgm:prSet>
      <dgm:spPr/>
    </dgm:pt>
    <dgm:pt modelId="{09CAFF45-07A1-4719-98A7-E26D7EED3203}" type="pres">
      <dgm:prSet presAssocID="{3361F718-FE7A-49D1-A591-B674DCB5A5BD}" presName="spaceBetweenRectangles" presStyleCnt="0"/>
      <dgm:spPr/>
    </dgm:pt>
    <dgm:pt modelId="{A158274F-0B30-44F5-8DBB-242760233175}" type="pres">
      <dgm:prSet presAssocID="{906E6A55-6536-44D4-B2B3-60FEC6367F25}" presName="parentLin" presStyleCnt="0"/>
      <dgm:spPr/>
    </dgm:pt>
    <dgm:pt modelId="{E8457E5C-8598-451C-827A-74874040C8CE}" type="pres">
      <dgm:prSet presAssocID="{906E6A55-6536-44D4-B2B3-60FEC6367F25}" presName="parentLeftMargin" presStyleLbl="node1" presStyleIdx="0" presStyleCnt="2"/>
      <dgm:spPr/>
    </dgm:pt>
    <dgm:pt modelId="{F54E809A-C9AD-4893-95FB-2614467DA9DD}" type="pres">
      <dgm:prSet presAssocID="{906E6A55-6536-44D4-B2B3-60FEC6367F2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7ADB196-6B57-4BF8-879A-F2210DFDB906}" type="pres">
      <dgm:prSet presAssocID="{906E6A55-6536-44D4-B2B3-60FEC6367F25}" presName="negativeSpace" presStyleCnt="0"/>
      <dgm:spPr/>
    </dgm:pt>
    <dgm:pt modelId="{6E75BE23-E928-4A8D-A9BC-1CD290D0A2B2}" type="pres">
      <dgm:prSet presAssocID="{906E6A55-6536-44D4-B2B3-60FEC6367F25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9330D01-C7F9-4FB7-A847-B2DCCF51587C}" type="presOf" srcId="{906E6A55-6536-44D4-B2B3-60FEC6367F25}" destId="{E8457E5C-8598-451C-827A-74874040C8CE}" srcOrd="0" destOrd="0" presId="urn:microsoft.com/office/officeart/2005/8/layout/list1"/>
    <dgm:cxn modelId="{6F6D6522-7ED1-455E-975E-B90762F0B3EE}" srcId="{9EBA827D-D668-469A-B5D8-CAF855821986}" destId="{07E8862E-FD87-4A01-B759-241D72464C41}" srcOrd="1" destOrd="0" parTransId="{F787614D-A439-47D9-A231-859AC156DD1A}" sibTransId="{580DF011-2EAE-4CA0-8465-4A0D2C8F7644}"/>
    <dgm:cxn modelId="{24778526-7D67-4B6A-8FAB-6B6CD05A3BAC}" type="presOf" srcId="{9EBA827D-D668-469A-B5D8-CAF855821986}" destId="{320C46A1-16B9-4AB8-BFE3-DC0053663BD7}" srcOrd="1" destOrd="0" presId="urn:microsoft.com/office/officeart/2005/8/layout/list1"/>
    <dgm:cxn modelId="{CB64BA29-DFDD-4D11-9572-723FCB0EA293}" type="presOf" srcId="{EA1ED4B9-786A-424F-BD7C-8C3EE64DF4BB}" destId="{7C7483BB-5ED8-40A2-B22A-5B62132FCFD2}" srcOrd="0" destOrd="0" presId="urn:microsoft.com/office/officeart/2005/8/layout/list1"/>
    <dgm:cxn modelId="{B32A402F-7B8B-48F2-8603-1F4D10D9D1D1}" srcId="{906E6A55-6536-44D4-B2B3-60FEC6367F25}" destId="{7E14FB9B-159D-41E9-9790-17F78A2E0293}" srcOrd="4" destOrd="0" parTransId="{027B4C10-DA0C-4BCF-90D8-C9F3B5603289}" sibTransId="{F99C6E4B-651C-40C9-8A46-83006722971C}"/>
    <dgm:cxn modelId="{9807F830-77AE-499D-9998-6C374C68B34E}" type="presOf" srcId="{3FC387F8-733F-4650-929B-C5AE9C83EE0C}" destId="{6E75BE23-E928-4A8D-A9BC-1CD290D0A2B2}" srcOrd="0" destOrd="0" presId="urn:microsoft.com/office/officeart/2005/8/layout/list1"/>
    <dgm:cxn modelId="{509F9031-8765-4207-B00F-AE2670C9B91C}" srcId="{9EBA827D-D668-469A-B5D8-CAF855821986}" destId="{6D194877-47D3-447A-B2E3-5FF8CB2DF5C9}" srcOrd="5" destOrd="0" parTransId="{99648C9A-84A1-478E-87D5-FCC842918778}" sibTransId="{A10DBC26-E068-49EA-8100-ED3BF9639F5D}"/>
    <dgm:cxn modelId="{AC8FBC36-D3BC-4153-AA75-8537ECA157DB}" type="presOf" srcId="{5A8F402E-65EE-4DD7-B79D-AFB35AEA641F}" destId="{6E75BE23-E928-4A8D-A9BC-1CD290D0A2B2}" srcOrd="0" destOrd="5" presId="urn:microsoft.com/office/officeart/2005/8/layout/list1"/>
    <dgm:cxn modelId="{130A3340-C8C9-4160-BD4A-3BFCF0A922BD}" srcId="{906E6A55-6536-44D4-B2B3-60FEC6367F25}" destId="{5A8F402E-65EE-4DD7-B79D-AFB35AEA641F}" srcOrd="5" destOrd="0" parTransId="{F1FC8B63-DB70-4432-90C3-BB1E18ED5A88}" sibTransId="{FD0B91EE-69DF-4933-A5F6-7C53D9349F8A}"/>
    <dgm:cxn modelId="{B5E80E62-1442-46B0-BF78-9CFBD72B1D42}" type="presOf" srcId="{6D194877-47D3-447A-B2E3-5FF8CB2DF5C9}" destId="{7C7483BB-5ED8-40A2-B22A-5B62132FCFD2}" srcOrd="0" destOrd="5" presId="urn:microsoft.com/office/officeart/2005/8/layout/list1"/>
    <dgm:cxn modelId="{D6E75463-9934-4B59-82E0-DE1D8F58C267}" srcId="{7AA497C7-1905-4F44-A2FD-71564C6788E7}" destId="{906E6A55-6536-44D4-B2B3-60FEC6367F25}" srcOrd="1" destOrd="0" parTransId="{01BD4ABF-8814-4DE1-9FA1-087A8A43A13A}" sibTransId="{4390F4B3-8B57-42CA-8044-D7C2B623CA06}"/>
    <dgm:cxn modelId="{81FE7B48-C4E8-4B0C-A735-DF2BF9928963}" type="presOf" srcId="{3988DF22-17D3-4870-88AC-AF8DB00F7462}" destId="{6E75BE23-E928-4A8D-A9BC-1CD290D0A2B2}" srcOrd="0" destOrd="3" presId="urn:microsoft.com/office/officeart/2005/8/layout/list1"/>
    <dgm:cxn modelId="{7910A06D-6D78-4181-8CA5-1C500AB07A3C}" type="presOf" srcId="{64F5B6E2-D815-485D-8C94-4042D4A2D078}" destId="{6E75BE23-E928-4A8D-A9BC-1CD290D0A2B2}" srcOrd="0" destOrd="1" presId="urn:microsoft.com/office/officeart/2005/8/layout/list1"/>
    <dgm:cxn modelId="{775DF055-6DF3-4D5A-82F7-C9E1AD383BF1}" type="presOf" srcId="{07E8862E-FD87-4A01-B759-241D72464C41}" destId="{7C7483BB-5ED8-40A2-B22A-5B62132FCFD2}" srcOrd="0" destOrd="1" presId="urn:microsoft.com/office/officeart/2005/8/layout/list1"/>
    <dgm:cxn modelId="{F7DBE376-377A-4D8F-BF4E-D17774BE8A52}" srcId="{9EBA827D-D668-469A-B5D8-CAF855821986}" destId="{EA1ED4B9-786A-424F-BD7C-8C3EE64DF4BB}" srcOrd="0" destOrd="0" parTransId="{2B527D47-6712-4468-9D0D-F47BBF9F7177}" sibTransId="{25E8449F-5857-4815-99A4-46A74F1CFA84}"/>
    <dgm:cxn modelId="{5A1EFC80-673E-4E78-8AA7-4BC3BD35E83B}" type="presOf" srcId="{9EBA827D-D668-469A-B5D8-CAF855821986}" destId="{C6721B28-3ABF-4161-95DB-D004B4C0E8EA}" srcOrd="0" destOrd="0" presId="urn:microsoft.com/office/officeart/2005/8/layout/list1"/>
    <dgm:cxn modelId="{4C28BB99-D568-4BAD-B2E5-CFDF5497B4DB}" type="presOf" srcId="{90C457AF-1194-44F9-8E5D-20B49E6C6B86}" destId="{6E75BE23-E928-4A8D-A9BC-1CD290D0A2B2}" srcOrd="0" destOrd="2" presId="urn:microsoft.com/office/officeart/2005/8/layout/list1"/>
    <dgm:cxn modelId="{2A6B90A2-E7D4-437C-8F9B-D602BE7CAB35}" type="presOf" srcId="{7E14FB9B-159D-41E9-9790-17F78A2E0293}" destId="{6E75BE23-E928-4A8D-A9BC-1CD290D0A2B2}" srcOrd="0" destOrd="4" presId="urn:microsoft.com/office/officeart/2005/8/layout/list1"/>
    <dgm:cxn modelId="{556133AF-6DA8-4F62-B295-8F91F2F2D143}" type="presOf" srcId="{8BFC7ECA-80DC-46DD-AE64-20BC0EFA6233}" destId="{7C7483BB-5ED8-40A2-B22A-5B62132FCFD2}" srcOrd="0" destOrd="4" presId="urn:microsoft.com/office/officeart/2005/8/layout/list1"/>
    <dgm:cxn modelId="{9060F8BC-C513-4946-BEF3-FAF840E421FF}" type="presOf" srcId="{7AA497C7-1905-4F44-A2FD-71564C6788E7}" destId="{C7568508-A123-402C-B6E5-BE4B9762FBEE}" srcOrd="0" destOrd="0" presId="urn:microsoft.com/office/officeart/2005/8/layout/list1"/>
    <dgm:cxn modelId="{B41A0CBD-53EE-4F44-B544-8438EAC0710D}" srcId="{9EBA827D-D668-469A-B5D8-CAF855821986}" destId="{8BFC7ECA-80DC-46DD-AE64-20BC0EFA6233}" srcOrd="4" destOrd="0" parTransId="{1F94D236-D9E3-451D-91A1-C3FDC7633990}" sibTransId="{F052DFC4-714E-4267-87F8-995159BD52C2}"/>
    <dgm:cxn modelId="{3C2D77C2-3663-4330-949F-A68F03A0B336}" type="presOf" srcId="{93055C26-905A-43B3-8F53-C46D0363F698}" destId="{7C7483BB-5ED8-40A2-B22A-5B62132FCFD2}" srcOrd="0" destOrd="3" presId="urn:microsoft.com/office/officeart/2005/8/layout/list1"/>
    <dgm:cxn modelId="{B523C2C2-BFC4-47F2-B83F-8CDA8DD32942}" srcId="{906E6A55-6536-44D4-B2B3-60FEC6367F25}" destId="{3FC387F8-733F-4650-929B-C5AE9C83EE0C}" srcOrd="0" destOrd="0" parTransId="{98B415AA-E4AB-45BA-9D48-454CE013D6F7}" sibTransId="{982861C6-A126-41CB-9598-A55298ED6C86}"/>
    <dgm:cxn modelId="{7B1F69C4-98F9-49F5-8999-46F4DF6ACDA2}" srcId="{906E6A55-6536-44D4-B2B3-60FEC6367F25}" destId="{90C457AF-1194-44F9-8E5D-20B49E6C6B86}" srcOrd="2" destOrd="0" parTransId="{45F53459-9964-446B-9367-AC7D6B4F4041}" sibTransId="{01FF596F-4ED3-4071-BD0A-C6FC9F3E15C7}"/>
    <dgm:cxn modelId="{921C4DC4-20E9-48F7-98B4-E3AB7E4BA772}" srcId="{906E6A55-6536-44D4-B2B3-60FEC6367F25}" destId="{64F5B6E2-D815-485D-8C94-4042D4A2D078}" srcOrd="1" destOrd="0" parTransId="{E144AB2D-70A2-409F-A971-47CF26C13497}" sibTransId="{13CA934F-CA44-42BA-A253-0E2379628211}"/>
    <dgm:cxn modelId="{C23B88CF-479B-4D1F-B390-F28614A5AC5B}" type="presOf" srcId="{906E6A55-6536-44D4-B2B3-60FEC6367F25}" destId="{F54E809A-C9AD-4893-95FB-2614467DA9DD}" srcOrd="1" destOrd="0" presId="urn:microsoft.com/office/officeart/2005/8/layout/list1"/>
    <dgm:cxn modelId="{3EC26DED-8A51-4982-AFC0-5F41BCC96F7A}" srcId="{906E6A55-6536-44D4-B2B3-60FEC6367F25}" destId="{3988DF22-17D3-4870-88AC-AF8DB00F7462}" srcOrd="3" destOrd="0" parTransId="{1F95135E-277E-414D-9475-EBCAAB0E1F20}" sibTransId="{AFC3ADAD-EF87-4018-9917-F4A64B8D1229}"/>
    <dgm:cxn modelId="{622523F1-F0C5-471E-9991-C574E80921C0}" srcId="{7AA497C7-1905-4F44-A2FD-71564C6788E7}" destId="{9EBA827D-D668-469A-B5D8-CAF855821986}" srcOrd="0" destOrd="0" parTransId="{162C0D77-FE44-4D21-BD7F-AE759124ACA0}" sibTransId="{3361F718-FE7A-49D1-A591-B674DCB5A5BD}"/>
    <dgm:cxn modelId="{648E9CF3-8A02-48DB-A355-B1125FD313A5}" srcId="{9EBA827D-D668-469A-B5D8-CAF855821986}" destId="{F1DF9179-6ACB-4FE7-9E61-A3444D7E8CA0}" srcOrd="2" destOrd="0" parTransId="{F22D49FE-58AB-4385-834A-0DC5F226F546}" sibTransId="{7B0EBFA9-422F-4180-9A7B-460944799154}"/>
    <dgm:cxn modelId="{421BF0F6-0CEF-4441-BA68-7F52F420215B}" srcId="{9EBA827D-D668-469A-B5D8-CAF855821986}" destId="{93055C26-905A-43B3-8F53-C46D0363F698}" srcOrd="3" destOrd="0" parTransId="{FCBE9172-92FB-4849-ACB2-3C004789B29E}" sibTransId="{0BA4C658-40E4-4637-9702-E54E41E16981}"/>
    <dgm:cxn modelId="{AACE50F8-AAB3-4085-8EA2-1C663942905B}" type="presOf" srcId="{F1DF9179-6ACB-4FE7-9E61-A3444D7E8CA0}" destId="{7C7483BB-5ED8-40A2-B22A-5B62132FCFD2}" srcOrd="0" destOrd="2" presId="urn:microsoft.com/office/officeart/2005/8/layout/list1"/>
    <dgm:cxn modelId="{C23874AA-9EAF-4227-A842-4BC53147FEE8}" type="presParOf" srcId="{C7568508-A123-402C-B6E5-BE4B9762FBEE}" destId="{2B726364-B311-40D1-B4D6-B449B6FCA2B8}" srcOrd="0" destOrd="0" presId="urn:microsoft.com/office/officeart/2005/8/layout/list1"/>
    <dgm:cxn modelId="{688A0110-386F-4971-9911-4BAE39AEAF20}" type="presParOf" srcId="{2B726364-B311-40D1-B4D6-B449B6FCA2B8}" destId="{C6721B28-3ABF-4161-95DB-D004B4C0E8EA}" srcOrd="0" destOrd="0" presId="urn:microsoft.com/office/officeart/2005/8/layout/list1"/>
    <dgm:cxn modelId="{9C36E24D-10D2-451C-A77B-68DD8A04BD8D}" type="presParOf" srcId="{2B726364-B311-40D1-B4D6-B449B6FCA2B8}" destId="{320C46A1-16B9-4AB8-BFE3-DC0053663BD7}" srcOrd="1" destOrd="0" presId="urn:microsoft.com/office/officeart/2005/8/layout/list1"/>
    <dgm:cxn modelId="{DBB187D3-B955-453C-9634-62828DC15D8A}" type="presParOf" srcId="{C7568508-A123-402C-B6E5-BE4B9762FBEE}" destId="{74D16253-A01C-4BD8-A5D0-F80ED6E7CB6F}" srcOrd="1" destOrd="0" presId="urn:microsoft.com/office/officeart/2005/8/layout/list1"/>
    <dgm:cxn modelId="{717AC094-E564-472C-A561-218A9D8B94E7}" type="presParOf" srcId="{C7568508-A123-402C-B6E5-BE4B9762FBEE}" destId="{7C7483BB-5ED8-40A2-B22A-5B62132FCFD2}" srcOrd="2" destOrd="0" presId="urn:microsoft.com/office/officeart/2005/8/layout/list1"/>
    <dgm:cxn modelId="{78576C14-6759-4F7E-A43D-A9D4D906DB7E}" type="presParOf" srcId="{C7568508-A123-402C-B6E5-BE4B9762FBEE}" destId="{09CAFF45-07A1-4719-98A7-E26D7EED3203}" srcOrd="3" destOrd="0" presId="urn:microsoft.com/office/officeart/2005/8/layout/list1"/>
    <dgm:cxn modelId="{C4518808-8DA8-4059-B3AC-C378F8B255CB}" type="presParOf" srcId="{C7568508-A123-402C-B6E5-BE4B9762FBEE}" destId="{A158274F-0B30-44F5-8DBB-242760233175}" srcOrd="4" destOrd="0" presId="urn:microsoft.com/office/officeart/2005/8/layout/list1"/>
    <dgm:cxn modelId="{78C2A746-FA7D-4537-AFCF-BB58CADA3C42}" type="presParOf" srcId="{A158274F-0B30-44F5-8DBB-242760233175}" destId="{E8457E5C-8598-451C-827A-74874040C8CE}" srcOrd="0" destOrd="0" presId="urn:microsoft.com/office/officeart/2005/8/layout/list1"/>
    <dgm:cxn modelId="{3FC11132-6FE4-436A-AE35-816A05E8C0CF}" type="presParOf" srcId="{A158274F-0B30-44F5-8DBB-242760233175}" destId="{F54E809A-C9AD-4893-95FB-2614467DA9DD}" srcOrd="1" destOrd="0" presId="urn:microsoft.com/office/officeart/2005/8/layout/list1"/>
    <dgm:cxn modelId="{E8A80150-2454-42C7-99E4-DD25B2363E10}" type="presParOf" srcId="{C7568508-A123-402C-B6E5-BE4B9762FBEE}" destId="{E7ADB196-6B57-4BF8-879A-F2210DFDB906}" srcOrd="5" destOrd="0" presId="urn:microsoft.com/office/officeart/2005/8/layout/list1"/>
    <dgm:cxn modelId="{6B74EF8D-3E85-48F6-8AAB-438A1C33F5B0}" type="presParOf" srcId="{C7568508-A123-402C-B6E5-BE4B9762FBEE}" destId="{6E75BE23-E928-4A8D-A9BC-1CD290D0A2B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AA497C7-1905-4F44-A2FD-71564C6788E7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A1ED4B9-786A-424F-BD7C-8C3EE64DF4BB}">
      <dgm:prSet/>
      <dgm:spPr/>
      <dgm:t>
        <a:bodyPr/>
        <a:lstStyle/>
        <a:p>
          <a:r>
            <a:rPr lang="en-US" dirty="0"/>
            <a:t>Basic Physics based game:</a:t>
          </a:r>
        </a:p>
      </dgm:t>
    </dgm:pt>
    <dgm:pt modelId="{2B527D47-6712-4468-9D0D-F47BBF9F7177}" type="parTrans" cxnId="{F7DBE376-377A-4D8F-BF4E-D17774BE8A52}">
      <dgm:prSet/>
      <dgm:spPr/>
      <dgm:t>
        <a:bodyPr/>
        <a:lstStyle/>
        <a:p>
          <a:endParaRPr lang="en-US"/>
        </a:p>
      </dgm:t>
    </dgm:pt>
    <dgm:pt modelId="{25E8449F-5857-4815-99A4-46A74F1CFA84}" type="sibTrans" cxnId="{F7DBE376-377A-4D8F-BF4E-D17774BE8A52}">
      <dgm:prSet/>
      <dgm:spPr/>
      <dgm:t>
        <a:bodyPr/>
        <a:lstStyle/>
        <a:p>
          <a:endParaRPr lang="en-US"/>
        </a:p>
      </dgm:t>
    </dgm:pt>
    <dgm:pt modelId="{3FC387F8-733F-4650-929B-C5AE9C83EE0C}">
      <dgm:prSet/>
      <dgm:spPr/>
      <dgm:t>
        <a:bodyPr/>
        <a:lstStyle/>
        <a:p>
          <a:r>
            <a:rPr lang="en-US" dirty="0"/>
            <a:t>Spawning Actors</a:t>
          </a:r>
        </a:p>
      </dgm:t>
    </dgm:pt>
    <dgm:pt modelId="{98B415AA-E4AB-45BA-9D48-454CE013D6F7}" type="parTrans" cxnId="{B523C2C2-BFC4-47F2-B83F-8CDA8DD32942}">
      <dgm:prSet/>
      <dgm:spPr/>
      <dgm:t>
        <a:bodyPr/>
        <a:lstStyle/>
        <a:p>
          <a:endParaRPr lang="en-US"/>
        </a:p>
      </dgm:t>
    </dgm:pt>
    <dgm:pt modelId="{982861C6-A126-41CB-9598-A55298ED6C86}" type="sibTrans" cxnId="{B523C2C2-BFC4-47F2-B83F-8CDA8DD32942}">
      <dgm:prSet/>
      <dgm:spPr/>
      <dgm:t>
        <a:bodyPr/>
        <a:lstStyle/>
        <a:p>
          <a:endParaRPr lang="en-US"/>
        </a:p>
      </dgm:t>
    </dgm:pt>
    <dgm:pt modelId="{3988DF22-17D3-4870-88AC-AF8DB00F7462}">
      <dgm:prSet/>
      <dgm:spPr/>
      <dgm:t>
        <a:bodyPr/>
        <a:lstStyle/>
        <a:p>
          <a:r>
            <a:rPr lang="en-US" dirty="0"/>
            <a:t>Using physics (simulation, gravity, etc.)</a:t>
          </a:r>
        </a:p>
      </dgm:t>
    </dgm:pt>
    <dgm:pt modelId="{1F95135E-277E-414D-9475-EBCAAB0E1F20}" type="parTrans" cxnId="{3EC26DED-8A51-4982-AFC0-5F41BCC96F7A}">
      <dgm:prSet/>
      <dgm:spPr/>
    </dgm:pt>
    <dgm:pt modelId="{AFC3ADAD-EF87-4018-9917-F4A64B8D1229}" type="sibTrans" cxnId="{3EC26DED-8A51-4982-AFC0-5F41BCC96F7A}">
      <dgm:prSet/>
      <dgm:spPr/>
    </dgm:pt>
    <dgm:pt modelId="{7E14FB9B-159D-41E9-9790-17F78A2E0293}">
      <dgm:prSet/>
      <dgm:spPr/>
      <dgm:t>
        <a:bodyPr/>
        <a:lstStyle/>
        <a:p>
          <a:r>
            <a:rPr lang="en-US" dirty="0"/>
            <a:t>Using Transform calculations (forward direction, rotation etc.)</a:t>
          </a:r>
        </a:p>
      </dgm:t>
    </dgm:pt>
    <dgm:pt modelId="{027B4C10-DA0C-4BCF-90D8-C9F3B5603289}" type="parTrans" cxnId="{B32A402F-7B8B-48F2-8603-1F4D10D9D1D1}">
      <dgm:prSet/>
      <dgm:spPr/>
    </dgm:pt>
    <dgm:pt modelId="{F99C6E4B-651C-40C9-8A46-83006722971C}" type="sibTrans" cxnId="{B32A402F-7B8B-48F2-8603-1F4D10D9D1D1}">
      <dgm:prSet/>
      <dgm:spPr/>
    </dgm:pt>
    <dgm:pt modelId="{5A8F402E-65EE-4DD7-B79D-AFB35AEA641F}">
      <dgm:prSet/>
      <dgm:spPr/>
      <dgm:t>
        <a:bodyPr/>
        <a:lstStyle/>
        <a:p>
          <a:r>
            <a:rPr lang="en-US" dirty="0"/>
            <a:t>Destruction (if time allows)</a:t>
          </a:r>
        </a:p>
      </dgm:t>
    </dgm:pt>
    <dgm:pt modelId="{F1FC8B63-DB70-4432-90C3-BB1E18ED5A88}" type="parTrans" cxnId="{130A3340-C8C9-4160-BD4A-3BFCF0A922BD}">
      <dgm:prSet/>
      <dgm:spPr/>
    </dgm:pt>
    <dgm:pt modelId="{FD0B91EE-69DF-4933-A5F6-7C53D9349F8A}" type="sibTrans" cxnId="{130A3340-C8C9-4160-BD4A-3BFCF0A922BD}">
      <dgm:prSet/>
      <dgm:spPr/>
    </dgm:pt>
    <dgm:pt modelId="{C7568508-A123-402C-B6E5-BE4B9762FBEE}" type="pres">
      <dgm:prSet presAssocID="{7AA497C7-1905-4F44-A2FD-71564C6788E7}" presName="linear" presStyleCnt="0">
        <dgm:presLayoutVars>
          <dgm:dir/>
          <dgm:animLvl val="lvl"/>
          <dgm:resizeHandles val="exact"/>
        </dgm:presLayoutVars>
      </dgm:prSet>
      <dgm:spPr/>
    </dgm:pt>
    <dgm:pt modelId="{53838AE7-B03D-4BA6-8C32-6F55C3541DA0}" type="pres">
      <dgm:prSet presAssocID="{EA1ED4B9-786A-424F-BD7C-8C3EE64DF4BB}" presName="parentLin" presStyleCnt="0"/>
      <dgm:spPr/>
    </dgm:pt>
    <dgm:pt modelId="{62F2BA26-BA61-4F5B-BD50-AB8832C4065F}" type="pres">
      <dgm:prSet presAssocID="{EA1ED4B9-786A-424F-BD7C-8C3EE64DF4BB}" presName="parentLeftMargin" presStyleLbl="node1" presStyleIdx="0" presStyleCnt="1"/>
      <dgm:spPr/>
    </dgm:pt>
    <dgm:pt modelId="{6876DF30-88C6-4342-9FF9-903D232E05E1}" type="pres">
      <dgm:prSet presAssocID="{EA1ED4B9-786A-424F-BD7C-8C3EE64DF4B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28EEC82-56D3-4F29-A9E7-D3109CC905C9}" type="pres">
      <dgm:prSet presAssocID="{EA1ED4B9-786A-424F-BD7C-8C3EE64DF4BB}" presName="negativeSpace" presStyleCnt="0"/>
      <dgm:spPr/>
    </dgm:pt>
    <dgm:pt modelId="{2CD54FDF-CCC0-4CC8-8252-4597FF28114C}" type="pres">
      <dgm:prSet presAssocID="{EA1ED4B9-786A-424F-BD7C-8C3EE64DF4B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B32A402F-7B8B-48F2-8603-1F4D10D9D1D1}" srcId="{EA1ED4B9-786A-424F-BD7C-8C3EE64DF4BB}" destId="{7E14FB9B-159D-41E9-9790-17F78A2E0293}" srcOrd="2" destOrd="0" parTransId="{027B4C10-DA0C-4BCF-90D8-C9F3B5603289}" sibTransId="{F99C6E4B-651C-40C9-8A46-83006722971C}"/>
    <dgm:cxn modelId="{130A3340-C8C9-4160-BD4A-3BFCF0A922BD}" srcId="{EA1ED4B9-786A-424F-BD7C-8C3EE64DF4BB}" destId="{5A8F402E-65EE-4DD7-B79D-AFB35AEA641F}" srcOrd="3" destOrd="0" parTransId="{F1FC8B63-DB70-4432-90C3-BB1E18ED5A88}" sibTransId="{FD0B91EE-69DF-4933-A5F6-7C53D9349F8A}"/>
    <dgm:cxn modelId="{F7DBE376-377A-4D8F-BF4E-D17774BE8A52}" srcId="{7AA497C7-1905-4F44-A2FD-71564C6788E7}" destId="{EA1ED4B9-786A-424F-BD7C-8C3EE64DF4BB}" srcOrd="0" destOrd="0" parTransId="{2B527D47-6712-4468-9D0D-F47BBF9F7177}" sibTransId="{25E8449F-5857-4815-99A4-46A74F1CFA84}"/>
    <dgm:cxn modelId="{0482E78F-CB0B-4D74-AD4E-6EEA0A5B04DC}" type="presOf" srcId="{5A8F402E-65EE-4DD7-B79D-AFB35AEA641F}" destId="{2CD54FDF-CCC0-4CC8-8252-4597FF28114C}" srcOrd="0" destOrd="3" presId="urn:microsoft.com/office/officeart/2005/8/layout/list1"/>
    <dgm:cxn modelId="{53494FA4-DEBA-4DCE-A9D4-4C4ECDC108D4}" type="presOf" srcId="{3FC387F8-733F-4650-929B-C5AE9C83EE0C}" destId="{2CD54FDF-CCC0-4CC8-8252-4597FF28114C}" srcOrd="0" destOrd="0" presId="urn:microsoft.com/office/officeart/2005/8/layout/list1"/>
    <dgm:cxn modelId="{A8826EAB-A5E1-4877-A537-08C6458524C5}" type="presOf" srcId="{7E14FB9B-159D-41E9-9790-17F78A2E0293}" destId="{2CD54FDF-CCC0-4CC8-8252-4597FF28114C}" srcOrd="0" destOrd="2" presId="urn:microsoft.com/office/officeart/2005/8/layout/list1"/>
    <dgm:cxn modelId="{9060F8BC-C513-4946-BEF3-FAF840E421FF}" type="presOf" srcId="{7AA497C7-1905-4F44-A2FD-71564C6788E7}" destId="{C7568508-A123-402C-B6E5-BE4B9762FBEE}" srcOrd="0" destOrd="0" presId="urn:microsoft.com/office/officeart/2005/8/layout/list1"/>
    <dgm:cxn modelId="{B523C2C2-BFC4-47F2-B83F-8CDA8DD32942}" srcId="{EA1ED4B9-786A-424F-BD7C-8C3EE64DF4BB}" destId="{3FC387F8-733F-4650-929B-C5AE9C83EE0C}" srcOrd="0" destOrd="0" parTransId="{98B415AA-E4AB-45BA-9D48-454CE013D6F7}" sibTransId="{982861C6-A126-41CB-9598-A55298ED6C86}"/>
    <dgm:cxn modelId="{76BBCCCC-36C8-44F7-A766-63972621386D}" type="presOf" srcId="{EA1ED4B9-786A-424F-BD7C-8C3EE64DF4BB}" destId="{6876DF30-88C6-4342-9FF9-903D232E05E1}" srcOrd="1" destOrd="0" presId="urn:microsoft.com/office/officeart/2005/8/layout/list1"/>
    <dgm:cxn modelId="{29783AD5-8142-4654-99FD-1E328D4D2222}" type="presOf" srcId="{EA1ED4B9-786A-424F-BD7C-8C3EE64DF4BB}" destId="{62F2BA26-BA61-4F5B-BD50-AB8832C4065F}" srcOrd="0" destOrd="0" presId="urn:microsoft.com/office/officeart/2005/8/layout/list1"/>
    <dgm:cxn modelId="{D4E6E4DF-6D17-47D1-BB1C-9040143779C0}" type="presOf" srcId="{3988DF22-17D3-4870-88AC-AF8DB00F7462}" destId="{2CD54FDF-CCC0-4CC8-8252-4597FF28114C}" srcOrd="0" destOrd="1" presId="urn:microsoft.com/office/officeart/2005/8/layout/list1"/>
    <dgm:cxn modelId="{3EC26DED-8A51-4982-AFC0-5F41BCC96F7A}" srcId="{EA1ED4B9-786A-424F-BD7C-8C3EE64DF4BB}" destId="{3988DF22-17D3-4870-88AC-AF8DB00F7462}" srcOrd="1" destOrd="0" parTransId="{1F95135E-277E-414D-9475-EBCAAB0E1F20}" sibTransId="{AFC3ADAD-EF87-4018-9917-F4A64B8D1229}"/>
    <dgm:cxn modelId="{CDC5750D-E7DA-4A9C-A929-E614BEEE46AD}" type="presParOf" srcId="{C7568508-A123-402C-B6E5-BE4B9762FBEE}" destId="{53838AE7-B03D-4BA6-8C32-6F55C3541DA0}" srcOrd="0" destOrd="0" presId="urn:microsoft.com/office/officeart/2005/8/layout/list1"/>
    <dgm:cxn modelId="{7EE56403-7E0C-4E23-AF13-4445BF00DF32}" type="presParOf" srcId="{53838AE7-B03D-4BA6-8C32-6F55C3541DA0}" destId="{62F2BA26-BA61-4F5B-BD50-AB8832C4065F}" srcOrd="0" destOrd="0" presId="urn:microsoft.com/office/officeart/2005/8/layout/list1"/>
    <dgm:cxn modelId="{118F2985-4071-47F2-9B39-776F9AB4DD4A}" type="presParOf" srcId="{53838AE7-B03D-4BA6-8C32-6F55C3541DA0}" destId="{6876DF30-88C6-4342-9FF9-903D232E05E1}" srcOrd="1" destOrd="0" presId="urn:microsoft.com/office/officeart/2005/8/layout/list1"/>
    <dgm:cxn modelId="{7EDC1361-B9FC-4AC5-9104-7732DE02BB94}" type="presParOf" srcId="{C7568508-A123-402C-B6E5-BE4B9762FBEE}" destId="{C28EEC82-56D3-4F29-A9E7-D3109CC905C9}" srcOrd="1" destOrd="0" presId="urn:microsoft.com/office/officeart/2005/8/layout/list1"/>
    <dgm:cxn modelId="{0093F507-D028-4058-B9BF-E2141663C008}" type="presParOf" srcId="{C7568508-A123-402C-B6E5-BE4B9762FBEE}" destId="{2CD54FDF-CCC0-4CC8-8252-4597FF28114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FFD3CF-E160-43BC-BC14-97ACE42E86D5}">
      <dsp:nvSpPr>
        <dsp:cNvPr id="0" name=""/>
        <dsp:cNvSpPr/>
      </dsp:nvSpPr>
      <dsp:spPr>
        <a:xfrm>
          <a:off x="1900200" y="19785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365550-A362-4DD4-9C57-C171F9FCAD27}">
      <dsp:nvSpPr>
        <dsp:cNvPr id="0" name=""/>
        <dsp:cNvSpPr/>
      </dsp:nvSpPr>
      <dsp:spPr>
        <a:xfrm>
          <a:off x="712199" y="2612207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Homework assignments: 50%</a:t>
          </a:r>
        </a:p>
      </dsp:txBody>
      <dsp:txXfrm>
        <a:off x="712199" y="2612207"/>
        <a:ext cx="4320000" cy="720000"/>
      </dsp:txXfrm>
    </dsp:sp>
    <dsp:sp modelId="{17B0D820-787A-4DEF-AAAB-B5F1EB69A215}">
      <dsp:nvSpPr>
        <dsp:cNvPr id="0" name=""/>
        <dsp:cNvSpPr/>
      </dsp:nvSpPr>
      <dsp:spPr>
        <a:xfrm>
          <a:off x="6976200" y="19785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0320BB-B9FC-427F-A4AD-06C8E0A53407}">
      <dsp:nvSpPr>
        <dsp:cNvPr id="0" name=""/>
        <dsp:cNvSpPr/>
      </dsp:nvSpPr>
      <dsp:spPr>
        <a:xfrm>
          <a:off x="5788200" y="2612207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Final project: 50%</a:t>
          </a:r>
        </a:p>
      </dsp:txBody>
      <dsp:txXfrm>
        <a:off x="5788200" y="2612207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483BB-5ED8-40A2-B22A-5B62132FCFD2}">
      <dsp:nvSpPr>
        <dsp:cNvPr id="0" name=""/>
        <dsp:cNvSpPr/>
      </dsp:nvSpPr>
      <dsp:spPr>
        <a:xfrm>
          <a:off x="0" y="254824"/>
          <a:ext cx="6403994" cy="1905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229108" rIns="497021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Background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Variables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Enum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Control flows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Loops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Functions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Arrays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Pointers and references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Macros and Preprocessor commands</a:t>
          </a:r>
        </a:p>
      </dsp:txBody>
      <dsp:txXfrm>
        <a:off x="0" y="254824"/>
        <a:ext cx="6403994" cy="1905750"/>
      </dsp:txXfrm>
    </dsp:sp>
    <dsp:sp modelId="{320C46A1-16B9-4AB8-BFE3-DC0053663BD7}">
      <dsp:nvSpPr>
        <dsp:cNvPr id="0" name=""/>
        <dsp:cNvSpPr/>
      </dsp:nvSpPr>
      <dsp:spPr>
        <a:xfrm>
          <a:off x="320199" y="92464"/>
          <a:ext cx="4482795" cy="3247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100" b="1" kern="1200"/>
            <a:t>CPP Basics</a:t>
          </a:r>
          <a:r>
            <a:rPr lang="en-US" sz="1100" kern="1200"/>
            <a:t>: </a:t>
          </a:r>
        </a:p>
      </dsp:txBody>
      <dsp:txXfrm>
        <a:off x="336051" y="108316"/>
        <a:ext cx="4451091" cy="293016"/>
      </dsp:txXfrm>
    </dsp:sp>
    <dsp:sp modelId="{6E75BE23-E928-4A8D-A9BC-1CD290D0A2B2}">
      <dsp:nvSpPr>
        <dsp:cNvPr id="0" name=""/>
        <dsp:cNvSpPr/>
      </dsp:nvSpPr>
      <dsp:spPr>
        <a:xfrm>
          <a:off x="0" y="2382334"/>
          <a:ext cx="6403994" cy="1559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574745"/>
              <a:satOff val="-9386"/>
              <a:lumOff val="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229108" rIns="497021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Classes and Structs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Dynamic and static allocation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Inheritance and polymorphism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Standard library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Const &amp; Static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Template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Iterators</a:t>
          </a:r>
        </a:p>
      </dsp:txBody>
      <dsp:txXfrm>
        <a:off x="0" y="2382334"/>
        <a:ext cx="6403994" cy="1559250"/>
      </dsp:txXfrm>
    </dsp:sp>
    <dsp:sp modelId="{F54E809A-C9AD-4893-95FB-2614467DA9DD}">
      <dsp:nvSpPr>
        <dsp:cNvPr id="0" name=""/>
        <dsp:cNvSpPr/>
      </dsp:nvSpPr>
      <dsp:spPr>
        <a:xfrm>
          <a:off x="320199" y="2219974"/>
          <a:ext cx="4482795" cy="324720"/>
        </a:xfrm>
        <a:prstGeom prst="roundRect">
          <a:avLst/>
        </a:prstGeom>
        <a:gradFill rotWithShape="0">
          <a:gsLst>
            <a:gs pos="0">
              <a:schemeClr val="accent2">
                <a:hueOff val="574745"/>
                <a:satOff val="-9386"/>
                <a:lumOff val="588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574745"/>
                <a:satOff val="-9386"/>
                <a:lumOff val="588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100" b="1" kern="1200"/>
            <a:t>CPP Intermediate</a:t>
          </a:r>
          <a:r>
            <a:rPr lang="en-US" sz="1100" kern="1200"/>
            <a:t>:</a:t>
          </a:r>
        </a:p>
      </dsp:txBody>
      <dsp:txXfrm>
        <a:off x="336051" y="2235826"/>
        <a:ext cx="4451091" cy="293016"/>
      </dsp:txXfrm>
    </dsp:sp>
    <dsp:sp modelId="{5656E000-DE3E-483F-8213-44AB7638CC98}">
      <dsp:nvSpPr>
        <dsp:cNvPr id="0" name=""/>
        <dsp:cNvSpPr/>
      </dsp:nvSpPr>
      <dsp:spPr>
        <a:xfrm>
          <a:off x="0" y="4163344"/>
          <a:ext cx="6403994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1149490"/>
              <a:satOff val="-18772"/>
              <a:lumOff val="11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229108" rIns="497021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Smart pointers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Lambda and functors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Compilation and Linkage</a:t>
          </a:r>
          <a:endParaRPr lang="en-US" sz="1100" kern="1200" dirty="0"/>
        </a:p>
      </dsp:txBody>
      <dsp:txXfrm>
        <a:off x="0" y="4163344"/>
        <a:ext cx="6403994" cy="831600"/>
      </dsp:txXfrm>
    </dsp:sp>
    <dsp:sp modelId="{29A498AB-5660-42D0-968F-6AED228066EC}">
      <dsp:nvSpPr>
        <dsp:cNvPr id="0" name=""/>
        <dsp:cNvSpPr/>
      </dsp:nvSpPr>
      <dsp:spPr>
        <a:xfrm>
          <a:off x="320199" y="4000984"/>
          <a:ext cx="4482795" cy="324720"/>
        </a:xfrm>
        <a:prstGeom prst="roundRect">
          <a:avLst/>
        </a:prstGeom>
        <a:gradFill rotWithShape="0">
          <a:gsLst>
            <a:gs pos="0">
              <a:schemeClr val="accent2">
                <a:hueOff val="1149490"/>
                <a:satOff val="-18772"/>
                <a:lumOff val="1176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1149490"/>
                <a:satOff val="-18772"/>
                <a:lumOff val="1176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CPP Advanced:</a:t>
          </a:r>
        </a:p>
      </dsp:txBody>
      <dsp:txXfrm>
        <a:off x="336051" y="4016836"/>
        <a:ext cx="4451091" cy="2930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54FDF-CCC0-4CC8-8252-4597FF28114C}">
      <dsp:nvSpPr>
        <dsp:cNvPr id="0" name=""/>
        <dsp:cNvSpPr/>
      </dsp:nvSpPr>
      <dsp:spPr>
        <a:xfrm>
          <a:off x="0" y="968389"/>
          <a:ext cx="6403994" cy="3770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874776" rIns="497021" bIns="298704" numCol="1" spcCol="1270" anchor="t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200" kern="1200" dirty="0"/>
            <a:t>Git basics</a:t>
          </a:r>
        </a:p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200" kern="1200" dirty="0"/>
            <a:t>GitHub basics</a:t>
          </a:r>
        </a:p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200" kern="1200" dirty="0"/>
            <a:t>Assignment submission</a:t>
          </a:r>
        </a:p>
      </dsp:txBody>
      <dsp:txXfrm>
        <a:off x="0" y="968389"/>
        <a:ext cx="6403994" cy="3770550"/>
      </dsp:txXfrm>
    </dsp:sp>
    <dsp:sp modelId="{6876DF30-88C6-4342-9FF9-903D232E05E1}">
      <dsp:nvSpPr>
        <dsp:cNvPr id="0" name=""/>
        <dsp:cNvSpPr/>
      </dsp:nvSpPr>
      <dsp:spPr>
        <a:xfrm>
          <a:off x="320199" y="348469"/>
          <a:ext cx="4482795" cy="12398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Source Control:</a:t>
          </a:r>
        </a:p>
      </dsp:txBody>
      <dsp:txXfrm>
        <a:off x="380723" y="408993"/>
        <a:ext cx="4361747" cy="11187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483BB-5ED8-40A2-B22A-5B62132FCFD2}">
      <dsp:nvSpPr>
        <dsp:cNvPr id="0" name=""/>
        <dsp:cNvSpPr/>
      </dsp:nvSpPr>
      <dsp:spPr>
        <a:xfrm>
          <a:off x="0" y="383704"/>
          <a:ext cx="6403994" cy="201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333248" rIns="49702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Viewport control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Outliner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Details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Content Drawer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Output Log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World/Project settings</a:t>
          </a:r>
        </a:p>
      </dsp:txBody>
      <dsp:txXfrm>
        <a:off x="0" y="383704"/>
        <a:ext cx="6403994" cy="2016000"/>
      </dsp:txXfrm>
    </dsp:sp>
    <dsp:sp modelId="{320C46A1-16B9-4AB8-BFE3-DC0053663BD7}">
      <dsp:nvSpPr>
        <dsp:cNvPr id="0" name=""/>
        <dsp:cNvSpPr/>
      </dsp:nvSpPr>
      <dsp:spPr>
        <a:xfrm>
          <a:off x="320199" y="147544"/>
          <a:ext cx="4482795" cy="4723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 dirty="0"/>
            <a:t>UE Editor Basics (refresher)</a:t>
          </a:r>
          <a:r>
            <a:rPr lang="en-US" sz="1600" kern="1200" dirty="0"/>
            <a:t>: </a:t>
          </a:r>
        </a:p>
      </dsp:txBody>
      <dsp:txXfrm>
        <a:off x="343256" y="170601"/>
        <a:ext cx="4436681" cy="426206"/>
      </dsp:txXfrm>
    </dsp:sp>
    <dsp:sp modelId="{6E75BE23-E928-4A8D-A9BC-1CD290D0A2B2}">
      <dsp:nvSpPr>
        <dsp:cNvPr id="0" name=""/>
        <dsp:cNvSpPr/>
      </dsp:nvSpPr>
      <dsp:spPr>
        <a:xfrm>
          <a:off x="0" y="2722264"/>
          <a:ext cx="6403994" cy="221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1149490"/>
              <a:satOff val="-18772"/>
              <a:lumOff val="11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333248" rIns="49702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Basic environment (sky, lights, atmosphere etc.)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Placing Actors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BSP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Blueprints refresher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Using Transform calculations (forward direction, rotation etc.)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Input</a:t>
          </a:r>
        </a:p>
      </dsp:txBody>
      <dsp:txXfrm>
        <a:off x="0" y="2722264"/>
        <a:ext cx="6403994" cy="2217600"/>
      </dsp:txXfrm>
    </dsp:sp>
    <dsp:sp modelId="{F54E809A-C9AD-4893-95FB-2614467DA9DD}">
      <dsp:nvSpPr>
        <dsp:cNvPr id="0" name=""/>
        <dsp:cNvSpPr/>
      </dsp:nvSpPr>
      <dsp:spPr>
        <a:xfrm>
          <a:off x="320199" y="2486104"/>
          <a:ext cx="4482795" cy="472320"/>
        </a:xfrm>
        <a:prstGeom prst="roundRect">
          <a:avLst/>
        </a:prstGeom>
        <a:gradFill rotWithShape="0">
          <a:gsLst>
            <a:gs pos="0">
              <a:schemeClr val="accent2">
                <a:hueOff val="1149490"/>
                <a:satOff val="-18772"/>
                <a:lumOff val="1176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1149490"/>
                <a:satOff val="-18772"/>
                <a:lumOff val="1176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dirty="0"/>
            <a:t>Scene Creation:</a:t>
          </a:r>
        </a:p>
      </dsp:txBody>
      <dsp:txXfrm>
        <a:off x="343256" y="2509161"/>
        <a:ext cx="4436681" cy="4262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54FDF-CCC0-4CC8-8252-4597FF28114C}">
      <dsp:nvSpPr>
        <dsp:cNvPr id="0" name=""/>
        <dsp:cNvSpPr/>
      </dsp:nvSpPr>
      <dsp:spPr>
        <a:xfrm>
          <a:off x="0" y="1284424"/>
          <a:ext cx="6403994" cy="287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499872" rIns="497021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Spawning Actors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Using physics (simulation, gravity, etc.)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Using Transform calculations (forward direction, rotation etc.)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Destruction (if time allows)</a:t>
          </a:r>
        </a:p>
      </dsp:txBody>
      <dsp:txXfrm>
        <a:off x="0" y="1284424"/>
        <a:ext cx="6403994" cy="2872800"/>
      </dsp:txXfrm>
    </dsp:sp>
    <dsp:sp modelId="{6876DF30-88C6-4342-9FF9-903D232E05E1}">
      <dsp:nvSpPr>
        <dsp:cNvPr id="0" name=""/>
        <dsp:cNvSpPr/>
      </dsp:nvSpPr>
      <dsp:spPr>
        <a:xfrm>
          <a:off x="320199" y="930184"/>
          <a:ext cx="4482795" cy="7084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Basic Physics based game:</a:t>
          </a:r>
        </a:p>
      </dsp:txBody>
      <dsp:txXfrm>
        <a:off x="354784" y="964769"/>
        <a:ext cx="4413625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B548E75-1D94-41E4-8CAC-9631837BFE23}" type="datetimeFigureOut">
              <a:rPr lang="en-IL" smtClean="0"/>
              <a:t>08/10/2022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2317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08/10/2022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158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08/10/2022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5344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08/10/2022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3336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08/10/2022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609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08/10/2022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1611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08/10/2022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7723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08/10/2022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5791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08/10/2022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444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08/10/2022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603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08/10/2022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183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08/10/2022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754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08/10/2022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218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08/10/2022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033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08/10/2022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664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08/10/2022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85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08/10/2022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591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-10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48E75-1D94-41E4-8CAC-9631837BFE23}" type="datetimeFigureOut">
              <a:rPr lang="en-IL" smtClean="0"/>
              <a:t>08/10/2022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4396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4FEB63-D469-22CD-AF3E-1A555A21D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/>
              <a:t>Unreal engine advnced</a:t>
            </a:r>
            <a:endParaRPr lang="en-IL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7231C-4305-A293-4AD3-E3724C4D6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syllabus</a:t>
            </a:r>
            <a:endParaRPr lang="en-IL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85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Course Structure</a:t>
            </a:r>
            <a:endParaRPr lang="en-IL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5D10C0-AC6D-3044-30F1-40F030AFC1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62781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193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BD2399-7475-404C-BAC9-E55E16769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748104-6E76-4AD9-9940-82154F97E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5D64D5-51B5-72DC-1D77-0DD0777A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/>
              <a:t>Course subjects</a:t>
            </a:r>
            <a:endParaRPr lang="en-IL" sz="3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3CE14A-35CC-5E71-9294-E28C27EF9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2974624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0704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64D5-51B5-72DC-1D77-0DD0777A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/>
              <a:t>Course subjects</a:t>
            </a:r>
            <a:endParaRPr lang="en-IL" sz="3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3CE14A-35CC-5E71-9294-E28C27EF9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6295447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1420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64D5-51B5-72DC-1D77-0DD0777A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/>
              <a:t>Course subjects</a:t>
            </a:r>
            <a:endParaRPr lang="en-IL" sz="3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3CE14A-35CC-5E71-9294-E28C27EF9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899903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7819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64D5-51B5-72DC-1D77-0DD0777A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/>
              <a:t>Course subjects</a:t>
            </a:r>
            <a:endParaRPr lang="en-IL" sz="3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3CE14A-35CC-5E71-9294-E28C27EF9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7203331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759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E22EE-E5C7-10CD-2383-06036A0A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Schedule</a:t>
            </a:r>
            <a:endParaRPr lang="en-I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A7125CA-BEED-6C11-9153-F4C97E3355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2245904"/>
              </p:ext>
            </p:extLst>
          </p:nvPr>
        </p:nvGraphicFramePr>
        <p:xfrm>
          <a:off x="1261485" y="1975655"/>
          <a:ext cx="8142864" cy="3365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288">
                  <a:extLst>
                    <a:ext uri="{9D8B030D-6E8A-4147-A177-3AD203B41FA5}">
                      <a16:colId xmlns:a16="http://schemas.microsoft.com/office/drawing/2014/main" val="788676069"/>
                    </a:ext>
                  </a:extLst>
                </a:gridCol>
                <a:gridCol w="2714288">
                  <a:extLst>
                    <a:ext uri="{9D8B030D-6E8A-4147-A177-3AD203B41FA5}">
                      <a16:colId xmlns:a16="http://schemas.microsoft.com/office/drawing/2014/main" val="270803823"/>
                    </a:ext>
                  </a:extLst>
                </a:gridCol>
                <a:gridCol w="2714288">
                  <a:extLst>
                    <a:ext uri="{9D8B030D-6E8A-4147-A177-3AD203B41FA5}">
                      <a16:colId xmlns:a16="http://schemas.microsoft.com/office/drawing/2014/main" val="1744146072"/>
                    </a:ext>
                  </a:extLst>
                </a:gridCol>
              </a:tblGrid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Date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Class Subject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Comments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424681035"/>
                  </a:ext>
                </a:extLst>
              </a:tr>
              <a:tr h="538390">
                <a:tc>
                  <a:txBody>
                    <a:bodyPr/>
                    <a:lstStyle/>
                    <a:p>
                      <a:r>
                        <a:rPr lang="en-US" sz="1500" dirty="0"/>
                        <a:t>31/10/22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Introduction, Verify UE5, VS2022, git etc.</a:t>
                      </a:r>
                    </a:p>
                    <a:p>
                      <a:r>
                        <a:rPr lang="en-US" sz="1500" dirty="0" err="1"/>
                        <a:t>Cpp</a:t>
                      </a:r>
                      <a:r>
                        <a:rPr lang="en-US" sz="1500" dirty="0"/>
                        <a:t> hello world</a:t>
                      </a:r>
                    </a:p>
                    <a:p>
                      <a:r>
                        <a:rPr lang="en-US" sz="1500" dirty="0"/>
                        <a:t>UE5 refresher</a:t>
                      </a:r>
                    </a:p>
                    <a:p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All installations should be done before the first class (instructions will be sent via Discord)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065119838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7/11/22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723310784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14/11/22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120024186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21/11/22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endParaRPr lang="en-IL" sz="150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936986959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28/11/22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endParaRPr lang="en-IL" sz="150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629272029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5/12/22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endParaRPr lang="en-IL" sz="150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356077232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12/12/22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269130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85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E22EE-E5C7-10CD-2383-06036A0A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Schedule</a:t>
            </a:r>
            <a:endParaRPr lang="en-I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A7125CA-BEED-6C11-9153-F4C97E3355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3443351"/>
              </p:ext>
            </p:extLst>
          </p:nvPr>
        </p:nvGraphicFramePr>
        <p:xfrm>
          <a:off x="1261485" y="1975655"/>
          <a:ext cx="8142864" cy="2147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288">
                  <a:extLst>
                    <a:ext uri="{9D8B030D-6E8A-4147-A177-3AD203B41FA5}">
                      <a16:colId xmlns:a16="http://schemas.microsoft.com/office/drawing/2014/main" val="788676069"/>
                    </a:ext>
                  </a:extLst>
                </a:gridCol>
                <a:gridCol w="2714288">
                  <a:extLst>
                    <a:ext uri="{9D8B030D-6E8A-4147-A177-3AD203B41FA5}">
                      <a16:colId xmlns:a16="http://schemas.microsoft.com/office/drawing/2014/main" val="270803823"/>
                    </a:ext>
                  </a:extLst>
                </a:gridCol>
                <a:gridCol w="2714288">
                  <a:extLst>
                    <a:ext uri="{9D8B030D-6E8A-4147-A177-3AD203B41FA5}">
                      <a16:colId xmlns:a16="http://schemas.microsoft.com/office/drawing/2014/main" val="1744146072"/>
                    </a:ext>
                  </a:extLst>
                </a:gridCol>
              </a:tblGrid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Date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Class Subject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Comments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424681035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19/12/22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endParaRPr lang="en-IL" sz="150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4101745339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26/12/22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endParaRPr lang="en-IL" sz="150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endParaRPr lang="en-IL" sz="150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468404393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2/1/22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endParaRPr lang="en-IL" sz="150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endParaRPr lang="en-IL" sz="150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944233299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9/1/22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endParaRPr lang="en-IL" sz="150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endParaRPr lang="en-IL" sz="150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2421470322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16/1/22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endParaRPr lang="en-IL" sz="150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1181268004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23/1/22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Final project submission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832271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4076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E22EE-E5C7-10CD-2383-06036A0A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F0FF1-4E1E-4712-4C2B-4D60BE83D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2237081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1461</TotalTime>
  <Words>221</Words>
  <Application>Microsoft Office PowerPoint</Application>
  <PresentationFormat>Widescreen</PresentationFormat>
  <Paragraphs>80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Vapor Trail</vt:lpstr>
      <vt:lpstr>Unreal engine advnced</vt:lpstr>
      <vt:lpstr>Course Structure</vt:lpstr>
      <vt:lpstr>Course subjects</vt:lpstr>
      <vt:lpstr>Course subjects</vt:lpstr>
      <vt:lpstr>Course subjects</vt:lpstr>
      <vt:lpstr>Course subjects</vt:lpstr>
      <vt:lpstr>Course Schedule</vt:lpstr>
      <vt:lpstr>Course Schedule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Unreal engine advnced</dc:title>
  <dc:creator>Shahar Schneider</dc:creator>
  <cp:lastModifiedBy>Shahar Schneider</cp:lastModifiedBy>
  <cp:revision>24</cp:revision>
  <dcterms:created xsi:type="dcterms:W3CDTF">2022-10-07T08:07:26Z</dcterms:created>
  <dcterms:modified xsi:type="dcterms:W3CDTF">2022-10-08T19:53:25Z</dcterms:modified>
</cp:coreProperties>
</file>