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9"/>
  </p:handout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 lines are “Unstaged” Changes, AKA: “Working tree changes”</a:t>
          </a:r>
          <a:endParaRPr lang="en-IL" dirty="0">
            <a:solidFill>
              <a:schemeClr val="bg1"/>
            </a:solidFill>
          </a:endParaRP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75D2D1E7-6290-416B-93B2-0801C86F55A5}">
      <dgm:prSet phldrT="[Text]"/>
      <dgm:spPr/>
      <dgm:t>
        <a:bodyPr/>
        <a:lstStyle/>
        <a:p>
          <a:endParaRPr lang="en-IL" dirty="0"/>
        </a:p>
      </dgm:t>
    </dgm:pt>
    <dgm:pt modelId="{F3CF9C12-3C25-4514-8D76-2F1B0B4899EE}" type="sibTrans" cxnId="{506C113F-AF40-416D-BE74-BABF1C02F188}">
      <dgm:prSet/>
      <dgm:spPr/>
      <dgm:t>
        <a:bodyPr/>
        <a:lstStyle/>
        <a:p>
          <a:endParaRPr lang="en-IL"/>
        </a:p>
      </dgm:t>
    </dgm:pt>
    <dgm:pt modelId="{A27234E7-10F7-4E3E-B186-2D7751C4E8AB}" type="parTrans" cxnId="{506C113F-AF40-416D-BE74-BABF1C02F188}">
      <dgm:prSet/>
      <dgm:spPr/>
      <dgm:t>
        <a:bodyPr/>
        <a:lstStyle/>
        <a:p>
          <a:endParaRPr lang="en-IL"/>
        </a:p>
      </dgm:t>
    </dgm:pt>
    <dgm:pt modelId="{9B88AA66-6944-45FA-AEB3-D89B53316F0C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716D60F-9E93-436E-9E18-DB2EF15785F3}" type="pres">
      <dgm:prSet presAssocID="{411B8D0D-8A5E-4B38-8A3D-7EBC8CA00E53}" presName="thickLine" presStyleLbl="alignNode1" presStyleIdx="0" presStyleCnt="2"/>
      <dgm:spPr/>
    </dgm:pt>
    <dgm:pt modelId="{D18CDE9B-0F95-418D-B017-5A11FFCA28E1}" type="pres">
      <dgm:prSet presAssocID="{411B8D0D-8A5E-4B38-8A3D-7EBC8CA00E53}" presName="horz1" presStyleCnt="0"/>
      <dgm:spPr/>
    </dgm:pt>
    <dgm:pt modelId="{ABF95762-AA48-4CE3-943B-C71D833CE9B3}" type="pres">
      <dgm:prSet presAssocID="{411B8D0D-8A5E-4B38-8A3D-7EBC8CA00E53}" presName="tx1" presStyleLbl="revTx" presStyleIdx="0" presStyleCnt="2"/>
      <dgm:spPr/>
    </dgm:pt>
    <dgm:pt modelId="{14256414-6FDA-44AC-A3D8-DB52FE501EF6}" type="pres">
      <dgm:prSet presAssocID="{411B8D0D-8A5E-4B38-8A3D-7EBC8CA00E53}" presName="vert1" presStyleCnt="0"/>
      <dgm:spPr/>
    </dgm:pt>
    <dgm:pt modelId="{AFCB643B-5C5E-4ADB-A9D7-70FB60792A10}" type="pres">
      <dgm:prSet presAssocID="{75D2D1E7-6290-416B-93B2-0801C86F55A5}" presName="thickLine" presStyleLbl="alignNode1" presStyleIdx="1" presStyleCnt="2"/>
      <dgm:spPr/>
    </dgm:pt>
    <dgm:pt modelId="{09AC771D-D753-41F6-9D14-6D8B0FD80A90}" type="pres">
      <dgm:prSet presAssocID="{75D2D1E7-6290-416B-93B2-0801C86F55A5}" presName="horz1" presStyleCnt="0"/>
      <dgm:spPr/>
    </dgm:pt>
    <dgm:pt modelId="{0B098CEB-A91A-4927-A467-D7A90096C21A}" type="pres">
      <dgm:prSet presAssocID="{75D2D1E7-6290-416B-93B2-0801C86F55A5}" presName="tx1" presStyleLbl="revTx" presStyleIdx="1" presStyleCnt="2"/>
      <dgm:spPr/>
    </dgm:pt>
    <dgm:pt modelId="{6152F97C-888D-419D-8AAB-9AB120CF77B3}" type="pres">
      <dgm:prSet presAssocID="{75D2D1E7-6290-416B-93B2-0801C86F55A5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506C113F-AF40-416D-BE74-BABF1C02F188}" srcId="{5DEF0052-C6E6-40A1-802E-A5295FA48983}" destId="{75D2D1E7-6290-416B-93B2-0801C86F55A5}" srcOrd="1" destOrd="0" parTransId="{A27234E7-10F7-4E3E-B186-2D7751C4E8AB}" sibTransId="{F3CF9C12-3C25-4514-8D76-2F1B0B4899EE}"/>
    <dgm:cxn modelId="{2AF00D7F-7FC4-4E2A-BF62-EC5146656518}" type="presOf" srcId="{75D2D1E7-6290-416B-93B2-0801C86F55A5}" destId="{0B098CEB-A91A-4927-A467-D7A90096C21A}" srcOrd="0" destOrd="0" presId="urn:microsoft.com/office/officeart/2008/layout/LinedList"/>
    <dgm:cxn modelId="{82BCC89A-7DB7-4FA8-8021-557DC9DB7287}" type="presOf" srcId="{411B8D0D-8A5E-4B38-8A3D-7EBC8CA00E53}" destId="{ABF95762-AA48-4CE3-943B-C71D833CE9B3}" srcOrd="0" destOrd="0" presId="urn:microsoft.com/office/officeart/2008/layout/LinedList"/>
    <dgm:cxn modelId="{9C078FEC-D431-4280-90BA-111F853FB650}" type="presOf" srcId="{5DEF0052-C6E6-40A1-802E-A5295FA48983}" destId="{9B88AA66-6944-45FA-AEB3-D89B53316F0C}" srcOrd="0" destOrd="0" presId="urn:microsoft.com/office/officeart/2008/layout/LinedList"/>
    <dgm:cxn modelId="{0F9EAC1E-83A6-4925-BFC5-DB07D4EE8634}" type="presParOf" srcId="{9B88AA66-6944-45FA-AEB3-D89B53316F0C}" destId="{6716D60F-9E93-436E-9E18-DB2EF15785F3}" srcOrd="0" destOrd="0" presId="urn:microsoft.com/office/officeart/2008/layout/LinedList"/>
    <dgm:cxn modelId="{3DDE1E52-B2AD-4625-A7B4-2AA712DFA7EE}" type="presParOf" srcId="{9B88AA66-6944-45FA-AEB3-D89B53316F0C}" destId="{D18CDE9B-0F95-418D-B017-5A11FFCA28E1}" srcOrd="1" destOrd="0" presId="urn:microsoft.com/office/officeart/2008/layout/LinedList"/>
    <dgm:cxn modelId="{DC94012E-487A-4A32-932C-FBCE20C1B30F}" type="presParOf" srcId="{D18CDE9B-0F95-418D-B017-5A11FFCA28E1}" destId="{ABF95762-AA48-4CE3-943B-C71D833CE9B3}" srcOrd="0" destOrd="0" presId="urn:microsoft.com/office/officeart/2008/layout/LinedList"/>
    <dgm:cxn modelId="{D7B20353-A441-40FD-855D-AD76EE168785}" type="presParOf" srcId="{D18CDE9B-0F95-418D-B017-5A11FFCA28E1}" destId="{14256414-6FDA-44AC-A3D8-DB52FE501EF6}" srcOrd="1" destOrd="0" presId="urn:microsoft.com/office/officeart/2008/layout/LinedList"/>
    <dgm:cxn modelId="{468ECD9F-7892-4AD0-825A-3059B0537473}" type="presParOf" srcId="{9B88AA66-6944-45FA-AEB3-D89B53316F0C}" destId="{AFCB643B-5C5E-4ADB-A9D7-70FB60792A10}" srcOrd="2" destOrd="0" presId="urn:microsoft.com/office/officeart/2008/layout/LinedList"/>
    <dgm:cxn modelId="{49CDAFAE-EFAD-4AAD-9C23-6430938C786E}" type="presParOf" srcId="{9B88AA66-6944-45FA-AEB3-D89B53316F0C}" destId="{09AC771D-D753-41F6-9D14-6D8B0FD80A90}" srcOrd="3" destOrd="0" presId="urn:microsoft.com/office/officeart/2008/layout/LinedList"/>
    <dgm:cxn modelId="{C625E6E3-DBBE-42AF-8188-24193E0EB1A6}" type="presParOf" srcId="{09AC771D-D753-41F6-9D14-6D8B0FD80A90}" destId="{0B098CEB-A91A-4927-A467-D7A90096C21A}" srcOrd="0" destOrd="0" presId="urn:microsoft.com/office/officeart/2008/layout/LinedList"/>
    <dgm:cxn modelId="{176A8867-6062-4C16-93BC-76EBFB82CBA1}" type="presParOf" srcId="{09AC771D-D753-41F6-9D14-6D8B0FD80A90}" destId="{6152F97C-888D-419D-8AAB-9AB120CF77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 lines are “Unstaged” Changes</a:t>
          </a:r>
          <a:endParaRPr lang="en-IL" dirty="0">
            <a:solidFill>
              <a:schemeClr val="bg1"/>
            </a:solidFill>
          </a:endParaRP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75D2D1E7-6290-416B-93B2-0801C86F55A5}">
      <dgm:prSet phldrT="[Text]"/>
      <dgm:spPr/>
      <dgm:t>
        <a:bodyPr/>
        <a:lstStyle/>
        <a:p>
          <a:endParaRPr lang="en-IL"/>
        </a:p>
      </dgm:t>
    </dgm:pt>
    <dgm:pt modelId="{A27234E7-10F7-4E3E-B186-2D7751C4E8AB}" type="parTrans" cxnId="{506C113F-AF40-416D-BE74-BABF1C02F188}">
      <dgm:prSet/>
      <dgm:spPr/>
      <dgm:t>
        <a:bodyPr/>
        <a:lstStyle/>
        <a:p>
          <a:endParaRPr lang="en-IL"/>
        </a:p>
      </dgm:t>
    </dgm:pt>
    <dgm:pt modelId="{F3CF9C12-3C25-4514-8D76-2F1B0B4899EE}" type="sibTrans" cxnId="{506C113F-AF40-416D-BE74-BABF1C02F188}">
      <dgm:prSet/>
      <dgm:spPr/>
      <dgm:t>
        <a:bodyPr/>
        <a:lstStyle/>
        <a:p>
          <a:endParaRPr lang="en-IL"/>
        </a:p>
      </dgm:t>
    </dgm:pt>
    <dgm:pt modelId="{8207CF15-4A79-4061-BBDD-E5BD4D73B9C5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D5B1AEB2-9226-4693-B8DA-D5D539CC01EC}" type="pres">
      <dgm:prSet presAssocID="{411B8D0D-8A5E-4B38-8A3D-7EBC8CA00E53}" presName="thickLine" presStyleLbl="alignNode1" presStyleIdx="0" presStyleCnt="2"/>
      <dgm:spPr/>
    </dgm:pt>
    <dgm:pt modelId="{EDC64239-12AE-4D9C-97B6-8DB930BD454E}" type="pres">
      <dgm:prSet presAssocID="{411B8D0D-8A5E-4B38-8A3D-7EBC8CA00E53}" presName="horz1" presStyleCnt="0"/>
      <dgm:spPr/>
    </dgm:pt>
    <dgm:pt modelId="{93F86902-868B-4D14-986C-A780182F8421}" type="pres">
      <dgm:prSet presAssocID="{411B8D0D-8A5E-4B38-8A3D-7EBC8CA00E53}" presName="tx1" presStyleLbl="revTx" presStyleIdx="0" presStyleCnt="2"/>
      <dgm:spPr/>
    </dgm:pt>
    <dgm:pt modelId="{24C5B5D0-9C49-4E0B-BAF0-8BF5CE92B141}" type="pres">
      <dgm:prSet presAssocID="{411B8D0D-8A5E-4B38-8A3D-7EBC8CA00E53}" presName="vert1" presStyleCnt="0"/>
      <dgm:spPr/>
    </dgm:pt>
    <dgm:pt modelId="{272885C6-83BE-4DA8-AAAC-2DB494640BCF}" type="pres">
      <dgm:prSet presAssocID="{75D2D1E7-6290-416B-93B2-0801C86F55A5}" presName="thickLine" presStyleLbl="alignNode1" presStyleIdx="1" presStyleCnt="2"/>
      <dgm:spPr/>
    </dgm:pt>
    <dgm:pt modelId="{978E9990-93BB-4C94-8F3C-EC1722C504FC}" type="pres">
      <dgm:prSet presAssocID="{75D2D1E7-6290-416B-93B2-0801C86F55A5}" presName="horz1" presStyleCnt="0"/>
      <dgm:spPr/>
    </dgm:pt>
    <dgm:pt modelId="{60E010F3-1660-4F43-9202-DE8402B054DA}" type="pres">
      <dgm:prSet presAssocID="{75D2D1E7-6290-416B-93B2-0801C86F55A5}" presName="tx1" presStyleLbl="revTx" presStyleIdx="1" presStyleCnt="2"/>
      <dgm:spPr/>
    </dgm:pt>
    <dgm:pt modelId="{298EF4F4-F9BE-4571-B51B-64B4A555B247}" type="pres">
      <dgm:prSet presAssocID="{75D2D1E7-6290-416B-93B2-0801C86F55A5}" presName="vert1" presStyleCnt="0"/>
      <dgm:spPr/>
    </dgm:pt>
  </dgm:ptLst>
  <dgm:cxnLst>
    <dgm:cxn modelId="{E9CCCC14-A38A-4160-BF7E-80533125A032}" type="presOf" srcId="{5DEF0052-C6E6-40A1-802E-A5295FA48983}" destId="{8207CF15-4A79-4061-BBDD-E5BD4D73B9C5}" srcOrd="0" destOrd="0" presId="urn:microsoft.com/office/officeart/2008/layout/LinedList"/>
    <dgm:cxn modelId="{AAE6592D-562A-4ACA-A0D2-2E1DE9B5E06D}" type="presOf" srcId="{75D2D1E7-6290-416B-93B2-0801C86F55A5}" destId="{60E010F3-1660-4F43-9202-DE8402B054DA}" srcOrd="0" destOrd="0" presId="urn:microsoft.com/office/officeart/2008/layout/LinedList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506C113F-AF40-416D-BE74-BABF1C02F188}" srcId="{5DEF0052-C6E6-40A1-802E-A5295FA48983}" destId="{75D2D1E7-6290-416B-93B2-0801C86F55A5}" srcOrd="1" destOrd="0" parTransId="{A27234E7-10F7-4E3E-B186-2D7751C4E8AB}" sibTransId="{F3CF9C12-3C25-4514-8D76-2F1B0B4899EE}"/>
    <dgm:cxn modelId="{46EF6ACB-BD8C-4C77-9E01-84D1B820E6A6}" type="presOf" srcId="{411B8D0D-8A5E-4B38-8A3D-7EBC8CA00E53}" destId="{93F86902-868B-4D14-986C-A780182F8421}" srcOrd="0" destOrd="0" presId="urn:microsoft.com/office/officeart/2008/layout/LinedList"/>
    <dgm:cxn modelId="{5886B511-5672-4041-A8BF-BBF6C0C153B2}" type="presParOf" srcId="{8207CF15-4A79-4061-BBDD-E5BD4D73B9C5}" destId="{D5B1AEB2-9226-4693-B8DA-D5D539CC01EC}" srcOrd="0" destOrd="0" presId="urn:microsoft.com/office/officeart/2008/layout/LinedList"/>
    <dgm:cxn modelId="{935FC828-397D-4DC5-8942-9AFA9666DABE}" type="presParOf" srcId="{8207CF15-4A79-4061-BBDD-E5BD4D73B9C5}" destId="{EDC64239-12AE-4D9C-97B6-8DB930BD454E}" srcOrd="1" destOrd="0" presId="urn:microsoft.com/office/officeart/2008/layout/LinedList"/>
    <dgm:cxn modelId="{3DF53EFE-EB3D-4D6A-9E5F-0B3DCB88F9EF}" type="presParOf" srcId="{EDC64239-12AE-4D9C-97B6-8DB930BD454E}" destId="{93F86902-868B-4D14-986C-A780182F8421}" srcOrd="0" destOrd="0" presId="urn:microsoft.com/office/officeart/2008/layout/LinedList"/>
    <dgm:cxn modelId="{23BDB11A-2B05-44B7-877C-9EDFD06FDE97}" type="presParOf" srcId="{EDC64239-12AE-4D9C-97B6-8DB930BD454E}" destId="{24C5B5D0-9C49-4E0B-BAF0-8BF5CE92B141}" srcOrd="1" destOrd="0" presId="urn:microsoft.com/office/officeart/2008/layout/LinedList"/>
    <dgm:cxn modelId="{C3C5E83C-6A54-4104-A867-E22751F3E640}" type="presParOf" srcId="{8207CF15-4A79-4061-BBDD-E5BD4D73B9C5}" destId="{272885C6-83BE-4DA8-AAAC-2DB494640BCF}" srcOrd="2" destOrd="0" presId="urn:microsoft.com/office/officeart/2008/layout/LinedList"/>
    <dgm:cxn modelId="{A87F43DD-FD2F-4FC3-AF22-57D134ADB345}" type="presParOf" srcId="{8207CF15-4A79-4061-BBDD-E5BD4D73B9C5}" destId="{978E9990-93BB-4C94-8F3C-EC1722C504FC}" srcOrd="3" destOrd="0" presId="urn:microsoft.com/office/officeart/2008/layout/LinedList"/>
    <dgm:cxn modelId="{510BBBFD-9820-4493-A3C0-A869A586DADD}" type="presParOf" srcId="{978E9990-93BB-4C94-8F3C-EC1722C504FC}" destId="{60E010F3-1660-4F43-9202-DE8402B054DA}" srcOrd="0" destOrd="0" presId="urn:microsoft.com/office/officeart/2008/layout/LinedList"/>
    <dgm:cxn modelId="{8C55B1D5-4DDA-4AB9-B6EA-5500105E940A}" type="presParOf" srcId="{978E9990-93BB-4C94-8F3C-EC1722C504FC}" destId="{298EF4F4-F9BE-4571-B51B-64B4A555B2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6D60F-9E93-436E-9E18-DB2EF15785F3}">
      <dsp:nvSpPr>
        <dsp:cNvPr id="0" name=""/>
        <dsp:cNvSpPr/>
      </dsp:nvSpPr>
      <dsp:spPr>
        <a:xfrm>
          <a:off x="0" y="0"/>
          <a:ext cx="36874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95762-AA48-4CE3-943B-C71D833CE9B3}">
      <dsp:nvSpPr>
        <dsp:cNvPr id="0" name=""/>
        <dsp:cNvSpPr/>
      </dsp:nvSpPr>
      <dsp:spPr>
        <a:xfrm>
          <a:off x="0" y="0"/>
          <a:ext cx="3687417" cy="157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Red lines are “Unstaged” Changes, AKA: “Working tree changes”</a:t>
          </a:r>
          <a:endParaRPr lang="en-IL" sz="2400" kern="1200" dirty="0">
            <a:solidFill>
              <a:schemeClr val="bg1"/>
            </a:solidFill>
          </a:endParaRPr>
        </a:p>
      </dsp:txBody>
      <dsp:txXfrm>
        <a:off x="0" y="0"/>
        <a:ext cx="3687417" cy="1574164"/>
      </dsp:txXfrm>
    </dsp:sp>
    <dsp:sp modelId="{AFCB643B-5C5E-4ADB-A9D7-70FB60792A10}">
      <dsp:nvSpPr>
        <dsp:cNvPr id="0" name=""/>
        <dsp:cNvSpPr/>
      </dsp:nvSpPr>
      <dsp:spPr>
        <a:xfrm>
          <a:off x="0" y="1574164"/>
          <a:ext cx="36874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98CEB-A91A-4927-A467-D7A90096C21A}">
      <dsp:nvSpPr>
        <dsp:cNvPr id="0" name=""/>
        <dsp:cNvSpPr/>
      </dsp:nvSpPr>
      <dsp:spPr>
        <a:xfrm>
          <a:off x="0" y="1574164"/>
          <a:ext cx="3687417" cy="157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2400" kern="1200" dirty="0"/>
        </a:p>
      </dsp:txBody>
      <dsp:txXfrm>
        <a:off x="0" y="1574164"/>
        <a:ext cx="3687417" cy="1574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1AEB2-9226-4693-B8DA-D5D539CC01EC}">
      <dsp:nvSpPr>
        <dsp:cNvPr id="0" name=""/>
        <dsp:cNvSpPr/>
      </dsp:nvSpPr>
      <dsp:spPr>
        <a:xfrm>
          <a:off x="0" y="0"/>
          <a:ext cx="36874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F86902-868B-4D14-986C-A780182F8421}">
      <dsp:nvSpPr>
        <dsp:cNvPr id="0" name=""/>
        <dsp:cNvSpPr/>
      </dsp:nvSpPr>
      <dsp:spPr>
        <a:xfrm>
          <a:off x="0" y="0"/>
          <a:ext cx="3687417" cy="157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/>
              </a:solidFill>
            </a:rPr>
            <a:t>Red lines are “Unstaged” Changes</a:t>
          </a:r>
          <a:endParaRPr lang="en-IL" sz="3100" kern="1200" dirty="0">
            <a:solidFill>
              <a:schemeClr val="bg1"/>
            </a:solidFill>
          </a:endParaRPr>
        </a:p>
      </dsp:txBody>
      <dsp:txXfrm>
        <a:off x="0" y="0"/>
        <a:ext cx="3687417" cy="1574164"/>
      </dsp:txXfrm>
    </dsp:sp>
    <dsp:sp modelId="{272885C6-83BE-4DA8-AAAC-2DB494640BCF}">
      <dsp:nvSpPr>
        <dsp:cNvPr id="0" name=""/>
        <dsp:cNvSpPr/>
      </dsp:nvSpPr>
      <dsp:spPr>
        <a:xfrm>
          <a:off x="0" y="1574164"/>
          <a:ext cx="36874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E010F3-1660-4F43-9202-DE8402B054DA}">
      <dsp:nvSpPr>
        <dsp:cNvPr id="0" name=""/>
        <dsp:cNvSpPr/>
      </dsp:nvSpPr>
      <dsp:spPr>
        <a:xfrm>
          <a:off x="0" y="1574164"/>
          <a:ext cx="3687417" cy="157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3100" kern="1200"/>
        </a:p>
      </dsp:txBody>
      <dsp:txXfrm>
        <a:off x="0" y="1574164"/>
        <a:ext cx="3687417" cy="157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yu-dataservices.github.io/Intro-Git-GitHub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black-pixel.deviantart.com/art/Git-Wallpaper-Clean-35713050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3.png"/><Relationship Id="rId7" Type="http://schemas.openxmlformats.org/officeDocument/2006/relationships/diagramData" Target="../diagrams/data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11" Type="http://schemas.microsoft.com/office/2007/relationships/diagramDrawing" Target="../diagrams/drawing4.xml"/><Relationship Id="rId5" Type="http://schemas.openxmlformats.org/officeDocument/2006/relationships/hyperlink" Target="https://black-pixel.deviantart.com/art/Git-Wallpaper-Clean-357130508" TargetMode="External"/><Relationship Id="rId10" Type="http://schemas.openxmlformats.org/officeDocument/2006/relationships/diagramColors" Target="../diagrams/colors4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8.png"/><Relationship Id="rId5" Type="http://schemas.openxmlformats.org/officeDocument/2006/relationships/hyperlink" Target="https://creativecommons.org/licenses/by/3.0/" TargetMode="External"/><Relationship Id="rId10" Type="http://schemas.microsoft.com/office/2007/relationships/diagramDrawing" Target="../diagrams/drawing5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Git Submission work flow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253878"/>
              </p:ext>
            </p:extLst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933" r="1593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9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0" tooltip="https://creativecommons.org/licenses/by/3.0/"/>
              </a:rPr>
              <a:t>CC BY</a:t>
            </a:r>
            <a:endParaRPr lang="en-IL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8" tooltip="https://nyu-dataservices.github.io/Intro-Git-GitHub/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1" tooltip="https://creativecommons.org/licenses/by-nc/3.0/"/>
              </a:rPr>
              <a:t>CC BY-NC</a:t>
            </a:r>
            <a:endParaRPr lang="en-IL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64F64-9A6D-E4FD-EECE-D8EFB31B69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27" y="2609515"/>
            <a:ext cx="6651353" cy="31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3D09C-9797-666E-4A8B-5D6E366E5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45" y="2303145"/>
            <a:ext cx="935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Moving to another branch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0A9B8-E129-F960-3C64-1C03C4512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037" y="2495550"/>
            <a:ext cx="9305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Checking current status</a:t>
            </a:r>
            <a:endParaRPr lang="en-IL" sz="3600">
              <a:solidFill>
                <a:schemeClr val="bg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ED9F406-9461-CBE5-9760-0876C8AE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987116"/>
            <a:ext cx="6269058" cy="2883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5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46993"/>
              </p:ext>
            </p:extLst>
          </p:nvPr>
        </p:nvGraphicFramePr>
        <p:xfrm>
          <a:off x="685800" y="2821774"/>
          <a:ext cx="3687417" cy="314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71327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Staging Changes </a:t>
            </a:r>
            <a:endParaRPr lang="en-IL" sz="3600" dirty="0">
              <a:solidFill>
                <a:schemeClr val="bg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46944"/>
              </p:ext>
            </p:extLst>
          </p:nvPr>
        </p:nvGraphicFramePr>
        <p:xfrm>
          <a:off x="685800" y="2821774"/>
          <a:ext cx="3687417" cy="3148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BEB0B0-6C86-F9B7-8599-17260E0A29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8799" y="1674812"/>
            <a:ext cx="71913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1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2137</TotalTime>
  <Words>113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Unreal engine advnced</vt:lpstr>
      <vt:lpstr>Cloning the Course repo</vt:lpstr>
      <vt:lpstr>Cloning the Course repo</vt:lpstr>
      <vt:lpstr>Moving to another branch</vt:lpstr>
      <vt:lpstr>Checking current status</vt:lpstr>
      <vt:lpstr>Staging Changes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175</cp:revision>
  <dcterms:created xsi:type="dcterms:W3CDTF">2022-10-07T08:07:26Z</dcterms:created>
  <dcterms:modified xsi:type="dcterms:W3CDTF">2022-10-16T21:12:21Z</dcterms:modified>
</cp:coreProperties>
</file>