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handoutMasterIdLst>
    <p:handoutMasterId r:id="rId6"/>
  </p:handoutMasterIdLst>
  <p:sldIdLst>
    <p:sldId id="256" r:id="rId2"/>
    <p:sldId id="260" r:id="rId3"/>
    <p:sldId id="261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4" autoAdjust="0"/>
    <p:restoredTop sz="94640" autoAdjust="0"/>
  </p:normalViewPr>
  <p:slideViewPr>
    <p:cSldViewPr snapToGrid="0">
      <p:cViewPr varScale="1">
        <p:scale>
          <a:sx n="106" d="100"/>
          <a:sy n="106" d="100"/>
        </p:scale>
        <p:origin x="72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90"/>
    </p:cViewPr>
  </p:sorterViewPr>
  <p:notesViewPr>
    <p:cSldViewPr snapToGrid="0">
      <p:cViewPr varScale="1">
        <p:scale>
          <a:sx n="121" d="100"/>
          <a:sy n="121" d="100"/>
        </p:scale>
        <p:origin x="766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10722C-45D6-58DD-2742-E11D3DF7B6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79610-F06A-E390-98FC-00EA6C519F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30043-EE85-4B6C-A802-3E6B16F216A2}" type="datetimeFigureOut">
              <a:rPr lang="en-IL" smtClean="0"/>
              <a:t>16/10/2022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FC5D6-C009-22C9-A200-02ED116292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D51A6-B477-0985-324A-00C8B212B0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A8199-16CD-4356-A7A2-D6335DC9E3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7631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B548E75-1D94-41E4-8CAC-9631837BFE23}" type="datetimeFigureOut">
              <a:rPr lang="en-IL" smtClean="0"/>
              <a:t>16/10/2022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2317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16/10/2022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158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16/10/2022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5344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16/10/2022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3336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16/10/2022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609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16/10/2022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1611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16/10/2022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7723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16/10/2022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5791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16/10/2022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444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16/10/2022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603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16/10/2022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183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16/10/2022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754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16/10/2022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218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16/10/2022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033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16/10/2022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664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16/10/2022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85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16/10/2022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591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-10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48E75-1D94-41E4-8CAC-9631837BFE23}" type="datetimeFigureOut">
              <a:rPr lang="en-IL" smtClean="0"/>
              <a:t>16/10/2022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4396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4FEB63-D469-22CD-AF3E-1A555A21D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/>
              <a:t>Unreal engine advnced</a:t>
            </a:r>
            <a:endParaRPr lang="en-IL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7231C-4305-A293-4AD3-E3724C4D6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Introduction</a:t>
            </a:r>
            <a:endParaRPr lang="en-IL" dirty="0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85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59" y="764373"/>
            <a:ext cx="6257291" cy="1293028"/>
          </a:xfrm>
        </p:spPr>
        <p:txBody>
          <a:bodyPr>
            <a:normAutofit/>
          </a:bodyPr>
          <a:lstStyle/>
          <a:p>
            <a:r>
              <a:rPr lang="en-US" dirty="0"/>
              <a:t>A little about me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257290" cy="4024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Shahar Schneider – </a:t>
            </a:r>
            <a:r>
              <a:rPr lang="en-US" dirty="0">
                <a:solidFill>
                  <a:srgbClr val="FFFF00"/>
                </a:solidFill>
              </a:rPr>
              <a:t>shachash1984@gmail.com</a:t>
            </a:r>
          </a:p>
          <a:p>
            <a:r>
              <a:rPr lang="en-US" dirty="0"/>
              <a:t>Married to Meital and father to Re’em</a:t>
            </a:r>
          </a:p>
          <a:p>
            <a:r>
              <a:rPr lang="en-US" dirty="0"/>
              <a:t>38 years old</a:t>
            </a:r>
          </a:p>
          <a:p>
            <a:r>
              <a:rPr lang="en-US" dirty="0"/>
              <a:t>From Nordiya (Near Netanya)</a:t>
            </a:r>
          </a:p>
          <a:p>
            <a:r>
              <a:rPr lang="en-US" dirty="0"/>
              <a:t>In the Game Development area since 2015</a:t>
            </a:r>
          </a:p>
          <a:p>
            <a:r>
              <a:rPr lang="en-US" dirty="0"/>
              <a:t>Currently working as a Senior Software Engineer and Development team leader at Elbit Systems LTD</a:t>
            </a:r>
          </a:p>
          <a:p>
            <a:r>
              <a:rPr lang="en-US" dirty="0"/>
              <a:t>Graduate of Tiltan (2019)</a:t>
            </a:r>
          </a:p>
          <a:p>
            <a:endParaRPr lang="en-IL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2E0C929-96C6-41B1-A001-566036DF0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8740" y="0"/>
            <a:ext cx="500325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5" descr="Ladybug on a white background">
            <a:extLst>
              <a:ext uri="{FF2B5EF4-FFF2-40B4-BE49-F238E27FC236}">
                <a16:creationId xmlns:a16="http://schemas.microsoft.com/office/drawing/2014/main" id="{ADB469CE-0774-0D3C-E083-AA3E0B8467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87" r="44864" b="2"/>
          <a:stretch/>
        </p:blipFill>
        <p:spPr>
          <a:xfrm>
            <a:off x="7519416" y="10"/>
            <a:ext cx="4672584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93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59" y="764373"/>
            <a:ext cx="6257291" cy="1293028"/>
          </a:xfrm>
        </p:spPr>
        <p:txBody>
          <a:bodyPr>
            <a:normAutofit/>
          </a:bodyPr>
          <a:lstStyle/>
          <a:p>
            <a:r>
              <a:rPr lang="en-US" dirty="0"/>
              <a:t>Wanted outcome of this course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257290" cy="4024125"/>
          </a:xfrm>
        </p:spPr>
        <p:txBody>
          <a:bodyPr>
            <a:normAutofit/>
          </a:bodyPr>
          <a:lstStyle/>
          <a:p>
            <a:r>
              <a:rPr lang="en-US" dirty="0"/>
              <a:t>You can develop a full game in Unreal Engine using CPP</a:t>
            </a:r>
          </a:p>
          <a:p>
            <a:r>
              <a:rPr lang="en-US" dirty="0"/>
              <a:t>You can read and understand code written in CPP (for the most part)</a:t>
            </a:r>
          </a:p>
          <a:p>
            <a:r>
              <a:rPr lang="en-US" dirty="0"/>
              <a:t>You had fun and have the motivation to extend your game dev horizons</a:t>
            </a:r>
          </a:p>
          <a:p>
            <a:endParaRPr lang="en-IL" dirty="0"/>
          </a:p>
        </p:txBody>
      </p:sp>
      <p:pic>
        <p:nvPicPr>
          <p:cNvPr id="21" name="Picture 5" descr="Ladybug on a white background">
            <a:extLst>
              <a:ext uri="{FF2B5EF4-FFF2-40B4-BE49-F238E27FC236}">
                <a16:creationId xmlns:a16="http://schemas.microsoft.com/office/drawing/2014/main" id="{ADB469CE-0774-0D3C-E083-AA3E0B8467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87" r="44864" b="2"/>
          <a:stretch/>
        </p:blipFill>
        <p:spPr>
          <a:xfrm>
            <a:off x="7519416" y="10"/>
            <a:ext cx="4672584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034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Best of luck!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2237081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2100</TotalTime>
  <Words>111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Century Gothic</vt:lpstr>
      <vt:lpstr>Vapor Trail</vt:lpstr>
      <vt:lpstr>Unreal engine advnced</vt:lpstr>
      <vt:lpstr>A little about me</vt:lpstr>
      <vt:lpstr>Wanted outcome of this course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Unreal engine advnced</dc:title>
  <dc:creator>Shahar Schneider</dc:creator>
  <cp:lastModifiedBy>Shahar Schneider</cp:lastModifiedBy>
  <cp:revision>168</cp:revision>
  <dcterms:created xsi:type="dcterms:W3CDTF">2022-10-07T08:07:26Z</dcterms:created>
  <dcterms:modified xsi:type="dcterms:W3CDTF">2022-10-16T20:31:38Z</dcterms:modified>
</cp:coreProperties>
</file>