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6"/>
  </p:handoutMasterIdLst>
  <p:sldIdLst>
    <p:sldId id="256" r:id="rId2"/>
    <p:sldId id="260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8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0C3A909-9BDC-4138-BBDB-0AC40F697C4A}">
      <dgm:prSet phldrT="[Text]"/>
      <dgm:spPr/>
      <dgm:t>
        <a:bodyPr/>
        <a:lstStyle/>
        <a:p>
          <a:r>
            <a:rPr lang="en-US" dirty="0"/>
            <a:t>Visual Studio 2022</a:t>
          </a:r>
          <a:endParaRPr lang="en-IL" dirty="0"/>
        </a:p>
      </dgm:t>
    </dgm:pt>
    <dgm:pt modelId="{8CFEB5B0-EE66-4E49-872A-9E6A0377FD47}" type="parTrans" cxnId="{A9DBEF28-4684-433A-BDDD-19A6CFBD2895}">
      <dgm:prSet/>
      <dgm:spPr/>
      <dgm:t>
        <a:bodyPr/>
        <a:lstStyle/>
        <a:p>
          <a:endParaRPr lang="en-IL"/>
        </a:p>
      </dgm:t>
    </dgm:pt>
    <dgm:pt modelId="{EC6142DD-2D40-4DC9-9B8C-8D85BAF54EFD}" type="sibTrans" cxnId="{A9DBEF28-4684-433A-BDDD-19A6CFBD2895}">
      <dgm:prSet/>
      <dgm:spPr/>
      <dgm:t>
        <a:bodyPr/>
        <a:lstStyle/>
        <a:p>
          <a:endParaRPr lang="en-IL"/>
        </a:p>
      </dgm:t>
    </dgm:pt>
    <dgm:pt modelId="{7C7B069B-0B66-45C0-8BAC-99494D6137FD}">
      <dgm:prSet phldrT="[Text]"/>
      <dgm:spPr/>
      <dgm:t>
        <a:bodyPr/>
        <a:lstStyle/>
        <a:p>
          <a:r>
            <a:rPr lang="en-US" dirty="0"/>
            <a:t>.NET desktop development</a:t>
          </a:r>
          <a:endParaRPr lang="en-IL" dirty="0"/>
        </a:p>
      </dgm:t>
    </dgm:pt>
    <dgm:pt modelId="{78990C43-A821-4CAE-8521-CF2D4EAE8E37}" type="parTrans" cxnId="{C0FD6AFD-E9C4-4C3A-8A0D-3D5EC16E5121}">
      <dgm:prSet/>
      <dgm:spPr/>
      <dgm:t>
        <a:bodyPr/>
        <a:lstStyle/>
        <a:p>
          <a:endParaRPr lang="en-IL"/>
        </a:p>
      </dgm:t>
    </dgm:pt>
    <dgm:pt modelId="{993DA9AD-23C8-4BD4-83B6-46CB30D0C781}" type="sibTrans" cxnId="{C0FD6AFD-E9C4-4C3A-8A0D-3D5EC16E5121}">
      <dgm:prSet/>
      <dgm:spPr/>
      <dgm:t>
        <a:bodyPr/>
        <a:lstStyle/>
        <a:p>
          <a:endParaRPr lang="en-IL"/>
        </a:p>
      </dgm:t>
    </dgm:pt>
    <dgm:pt modelId="{A74FCFA0-70B4-47B8-AA61-70767F4643A6}">
      <dgm:prSet phldrT="[Text]"/>
      <dgm:spPr/>
      <dgm:t>
        <a:bodyPr/>
        <a:lstStyle/>
        <a:p>
          <a:r>
            <a:rPr lang="en-US" dirty="0"/>
            <a:t>Git and a GitHub user</a:t>
          </a:r>
          <a:endParaRPr lang="en-IL" dirty="0"/>
        </a:p>
      </dgm:t>
    </dgm:pt>
    <dgm:pt modelId="{07C41AA4-1331-4169-AF48-5FC9EC0B15F4}" type="parTrans" cxnId="{D006AF4B-7207-4430-AA18-CD0C9177D7F6}">
      <dgm:prSet/>
      <dgm:spPr/>
      <dgm:t>
        <a:bodyPr/>
        <a:lstStyle/>
        <a:p>
          <a:endParaRPr lang="en-IL"/>
        </a:p>
      </dgm:t>
    </dgm:pt>
    <dgm:pt modelId="{DE3FFC3D-8D50-46F6-A7FB-77C5C3C61BE0}" type="sibTrans" cxnId="{D006AF4B-7207-4430-AA18-CD0C9177D7F6}">
      <dgm:prSet/>
      <dgm:spPr/>
      <dgm:t>
        <a:bodyPr/>
        <a:lstStyle/>
        <a:p>
          <a:endParaRPr lang="en-IL"/>
        </a:p>
      </dgm:t>
    </dgm:pt>
    <dgm:pt modelId="{0F5C78FF-E66C-4574-B694-143EDAC69D7B}">
      <dgm:prSet phldrT="[Text]"/>
      <dgm:spPr/>
      <dgm:t>
        <a:bodyPr/>
        <a:lstStyle/>
        <a:p>
          <a:r>
            <a:rPr lang="en-US" dirty="0"/>
            <a:t>Unreal Engine 5 (5.0.3)</a:t>
          </a:r>
          <a:endParaRPr lang="en-IL" dirty="0"/>
        </a:p>
      </dgm:t>
    </dgm:pt>
    <dgm:pt modelId="{A3980373-3D6D-4B9E-9FFF-3F66B806F879}" type="parTrans" cxnId="{015278D1-1A55-442C-9761-BC18A3ABA52C}">
      <dgm:prSet/>
      <dgm:spPr/>
      <dgm:t>
        <a:bodyPr/>
        <a:lstStyle/>
        <a:p>
          <a:endParaRPr lang="en-IL"/>
        </a:p>
      </dgm:t>
    </dgm:pt>
    <dgm:pt modelId="{4ACCA33F-5533-423E-817A-7B12AEA119DF}" type="sibTrans" cxnId="{015278D1-1A55-442C-9761-BC18A3ABA52C}">
      <dgm:prSet/>
      <dgm:spPr/>
      <dgm:t>
        <a:bodyPr/>
        <a:lstStyle/>
        <a:p>
          <a:endParaRPr lang="en-IL"/>
        </a:p>
      </dgm:t>
    </dgm:pt>
    <dgm:pt modelId="{07E2E119-B91C-471A-9ABF-D75CA41A321D}">
      <dgm:prSet phldrT="[Text]"/>
      <dgm:spPr/>
      <dgm:t>
        <a:bodyPr/>
        <a:lstStyle/>
        <a:p>
          <a:r>
            <a:rPr lang="en-US" dirty="0"/>
            <a:t>Desktop development with C++</a:t>
          </a:r>
          <a:endParaRPr lang="en-IL" dirty="0"/>
        </a:p>
      </dgm:t>
    </dgm:pt>
    <dgm:pt modelId="{36A0769A-3F16-46FE-B19B-18E31A73EA50}" type="parTrans" cxnId="{7AE80B27-DE18-4909-9701-98D08686BC26}">
      <dgm:prSet/>
      <dgm:spPr/>
      <dgm:t>
        <a:bodyPr/>
        <a:lstStyle/>
        <a:p>
          <a:endParaRPr lang="en-IL"/>
        </a:p>
      </dgm:t>
    </dgm:pt>
    <dgm:pt modelId="{305A9F7A-E825-42D7-AD1F-0F2F9C70AD20}" type="sibTrans" cxnId="{7AE80B27-DE18-4909-9701-98D08686BC26}">
      <dgm:prSet/>
      <dgm:spPr/>
      <dgm:t>
        <a:bodyPr/>
        <a:lstStyle/>
        <a:p>
          <a:endParaRPr lang="en-IL"/>
        </a:p>
      </dgm:t>
    </dgm:pt>
    <dgm:pt modelId="{2A852E97-5923-4CB2-9478-5871346FC5F4}">
      <dgm:prSet phldrT="[Text]"/>
      <dgm:spPr/>
      <dgm:t>
        <a:bodyPr/>
        <a:lstStyle/>
        <a:p>
          <a:r>
            <a:rPr lang="en-US" dirty="0"/>
            <a:t>Game development with C++</a:t>
          </a:r>
          <a:endParaRPr lang="en-IL" dirty="0"/>
        </a:p>
      </dgm:t>
    </dgm:pt>
    <dgm:pt modelId="{6B547780-296B-4BBF-8A15-C3BBDA043732}" type="parTrans" cxnId="{B53578D9-552A-4C77-ABF6-3AA631500033}">
      <dgm:prSet/>
      <dgm:spPr/>
      <dgm:t>
        <a:bodyPr/>
        <a:lstStyle/>
        <a:p>
          <a:endParaRPr lang="en-IL"/>
        </a:p>
      </dgm:t>
    </dgm:pt>
    <dgm:pt modelId="{E997982D-0AD3-4EBE-8F83-F4AFF407C9A7}" type="sibTrans" cxnId="{B53578D9-552A-4C77-ABF6-3AA631500033}">
      <dgm:prSet/>
      <dgm:spPr/>
      <dgm:t>
        <a:bodyPr/>
        <a:lstStyle/>
        <a:p>
          <a:endParaRPr lang="en-IL"/>
        </a:p>
      </dgm:t>
    </dgm:pt>
    <dgm:pt modelId="{E170C16A-7F8A-4E8E-A7A8-A0701C31B7B9}" type="pres">
      <dgm:prSet presAssocID="{5DEF0052-C6E6-40A1-802E-A5295FA48983}" presName="linear" presStyleCnt="0">
        <dgm:presLayoutVars>
          <dgm:animLvl val="lvl"/>
          <dgm:resizeHandles val="exact"/>
        </dgm:presLayoutVars>
      </dgm:prSet>
      <dgm:spPr/>
    </dgm:pt>
    <dgm:pt modelId="{2211604F-F2AE-499B-BB10-DAF8D4B0D4D4}" type="pres">
      <dgm:prSet presAssocID="{D0C3A909-9BDC-4138-BBDB-0AC40F697C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8161210-70B6-42FB-922D-35E74FBD9ED3}" type="pres">
      <dgm:prSet presAssocID="{D0C3A909-9BDC-4138-BBDB-0AC40F697C4A}" presName="childText" presStyleLbl="revTx" presStyleIdx="0" presStyleCnt="1">
        <dgm:presLayoutVars>
          <dgm:bulletEnabled val="1"/>
        </dgm:presLayoutVars>
      </dgm:prSet>
      <dgm:spPr/>
    </dgm:pt>
    <dgm:pt modelId="{9632F3E5-52A4-4813-B4F4-76028A8384DF}" type="pres">
      <dgm:prSet presAssocID="{0F5C78FF-E66C-4574-B694-143EDAC69D7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BEA503A-BE0D-4F27-90E8-E630F37445BC}" type="pres">
      <dgm:prSet presAssocID="{4ACCA33F-5533-423E-817A-7B12AEA119DF}" presName="spacer" presStyleCnt="0"/>
      <dgm:spPr/>
    </dgm:pt>
    <dgm:pt modelId="{F43DF134-4669-4492-849D-6B740EB34D98}" type="pres">
      <dgm:prSet presAssocID="{A74FCFA0-70B4-47B8-AA61-70767F4643A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5224D05-7F52-477F-A117-6DD9222405D3}" type="presOf" srcId="{07E2E119-B91C-471A-9ABF-D75CA41A321D}" destId="{A8161210-70B6-42FB-922D-35E74FBD9ED3}" srcOrd="0" destOrd="1" presId="urn:microsoft.com/office/officeart/2005/8/layout/vList2"/>
    <dgm:cxn modelId="{7AE80B27-DE18-4909-9701-98D08686BC26}" srcId="{D0C3A909-9BDC-4138-BBDB-0AC40F697C4A}" destId="{07E2E119-B91C-471A-9ABF-D75CA41A321D}" srcOrd="1" destOrd="0" parTransId="{36A0769A-3F16-46FE-B19B-18E31A73EA50}" sibTransId="{305A9F7A-E825-42D7-AD1F-0F2F9C70AD20}"/>
    <dgm:cxn modelId="{A9DBEF28-4684-433A-BDDD-19A6CFBD2895}" srcId="{5DEF0052-C6E6-40A1-802E-A5295FA48983}" destId="{D0C3A909-9BDC-4138-BBDB-0AC40F697C4A}" srcOrd="0" destOrd="0" parTransId="{8CFEB5B0-EE66-4E49-872A-9E6A0377FD47}" sibTransId="{EC6142DD-2D40-4DC9-9B8C-8D85BAF54EFD}"/>
    <dgm:cxn modelId="{BFCE463F-279C-435F-9747-5D866898CC9A}" type="presOf" srcId="{D0C3A909-9BDC-4138-BBDB-0AC40F697C4A}" destId="{2211604F-F2AE-499B-BB10-DAF8D4B0D4D4}" srcOrd="0" destOrd="0" presId="urn:microsoft.com/office/officeart/2005/8/layout/vList2"/>
    <dgm:cxn modelId="{F47D6F62-794C-483D-8CA8-FF11D9DA58F7}" type="presOf" srcId="{7C7B069B-0B66-45C0-8BAC-99494D6137FD}" destId="{A8161210-70B6-42FB-922D-35E74FBD9ED3}" srcOrd="0" destOrd="0" presId="urn:microsoft.com/office/officeart/2005/8/layout/vList2"/>
    <dgm:cxn modelId="{D006AF4B-7207-4430-AA18-CD0C9177D7F6}" srcId="{5DEF0052-C6E6-40A1-802E-A5295FA48983}" destId="{A74FCFA0-70B4-47B8-AA61-70767F4643A6}" srcOrd="2" destOrd="0" parTransId="{07C41AA4-1331-4169-AF48-5FC9EC0B15F4}" sibTransId="{DE3FFC3D-8D50-46F6-A7FB-77C5C3C61BE0}"/>
    <dgm:cxn modelId="{C951C06F-4810-4ABD-BF58-D01C5896388F}" type="presOf" srcId="{0F5C78FF-E66C-4574-B694-143EDAC69D7B}" destId="{9632F3E5-52A4-4813-B4F4-76028A8384DF}" srcOrd="0" destOrd="0" presId="urn:microsoft.com/office/officeart/2005/8/layout/vList2"/>
    <dgm:cxn modelId="{34915587-E4C2-41B8-8C39-570E7E10CE2D}" type="presOf" srcId="{A74FCFA0-70B4-47B8-AA61-70767F4643A6}" destId="{F43DF134-4669-4492-849D-6B740EB34D98}" srcOrd="0" destOrd="0" presId="urn:microsoft.com/office/officeart/2005/8/layout/vList2"/>
    <dgm:cxn modelId="{015278D1-1A55-442C-9761-BC18A3ABA52C}" srcId="{5DEF0052-C6E6-40A1-802E-A5295FA48983}" destId="{0F5C78FF-E66C-4574-B694-143EDAC69D7B}" srcOrd="1" destOrd="0" parTransId="{A3980373-3D6D-4B9E-9FFF-3F66B806F879}" sibTransId="{4ACCA33F-5533-423E-817A-7B12AEA119DF}"/>
    <dgm:cxn modelId="{B53578D9-552A-4C77-ABF6-3AA631500033}" srcId="{D0C3A909-9BDC-4138-BBDB-0AC40F697C4A}" destId="{2A852E97-5923-4CB2-9478-5871346FC5F4}" srcOrd="2" destOrd="0" parTransId="{6B547780-296B-4BBF-8A15-C3BBDA043732}" sibTransId="{E997982D-0AD3-4EBE-8F83-F4AFF407C9A7}"/>
    <dgm:cxn modelId="{144528F3-49D2-404B-8DD1-72E91A7E399D}" type="presOf" srcId="{2A852E97-5923-4CB2-9478-5871346FC5F4}" destId="{A8161210-70B6-42FB-922D-35E74FBD9ED3}" srcOrd="0" destOrd="2" presId="urn:microsoft.com/office/officeart/2005/8/layout/vList2"/>
    <dgm:cxn modelId="{C0FD6AFD-E9C4-4C3A-8A0D-3D5EC16E5121}" srcId="{D0C3A909-9BDC-4138-BBDB-0AC40F697C4A}" destId="{7C7B069B-0B66-45C0-8BAC-99494D6137FD}" srcOrd="0" destOrd="0" parTransId="{78990C43-A821-4CAE-8521-CF2D4EAE8E37}" sibTransId="{993DA9AD-23C8-4BD4-83B6-46CB30D0C781}"/>
    <dgm:cxn modelId="{2A7439FF-8AB5-46DD-AA2C-834D6D681345}" type="presOf" srcId="{5DEF0052-C6E6-40A1-802E-A5295FA48983}" destId="{E170C16A-7F8A-4E8E-A7A8-A0701C31B7B9}" srcOrd="0" destOrd="0" presId="urn:microsoft.com/office/officeart/2005/8/layout/vList2"/>
    <dgm:cxn modelId="{AA98F661-E843-43BB-831F-E3625397AFB3}" type="presParOf" srcId="{E170C16A-7F8A-4E8E-A7A8-A0701C31B7B9}" destId="{2211604F-F2AE-499B-BB10-DAF8D4B0D4D4}" srcOrd="0" destOrd="0" presId="urn:microsoft.com/office/officeart/2005/8/layout/vList2"/>
    <dgm:cxn modelId="{160B9DA6-480B-432D-A020-50E5752BEAAA}" type="presParOf" srcId="{E170C16A-7F8A-4E8E-A7A8-A0701C31B7B9}" destId="{A8161210-70B6-42FB-922D-35E74FBD9ED3}" srcOrd="1" destOrd="0" presId="urn:microsoft.com/office/officeart/2005/8/layout/vList2"/>
    <dgm:cxn modelId="{7B740D00-6A76-42F2-AE12-02BEC49ACA6D}" type="presParOf" srcId="{E170C16A-7F8A-4E8E-A7A8-A0701C31B7B9}" destId="{9632F3E5-52A4-4813-B4F4-76028A8384DF}" srcOrd="2" destOrd="0" presId="urn:microsoft.com/office/officeart/2005/8/layout/vList2"/>
    <dgm:cxn modelId="{EFB3729F-C6C7-4B2A-B0C0-9E77ADE82831}" type="presParOf" srcId="{E170C16A-7F8A-4E8E-A7A8-A0701C31B7B9}" destId="{8BEA503A-BE0D-4F27-90E8-E630F37445BC}" srcOrd="3" destOrd="0" presId="urn:microsoft.com/office/officeart/2005/8/layout/vList2"/>
    <dgm:cxn modelId="{E382650A-6908-4E14-808C-4BDC66C3B53D}" type="presParOf" srcId="{E170C16A-7F8A-4E8E-A7A8-A0701C31B7B9}" destId="{F43DF134-4669-4492-849D-6B740EB34D9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0C3A909-9BDC-4138-BBDB-0AC40F697C4A}">
      <dgm:prSet phldrT="[Text]"/>
      <dgm:spPr/>
      <dgm:t>
        <a:bodyPr/>
        <a:lstStyle/>
        <a:p>
          <a:r>
            <a:rPr lang="en-US" dirty="0" err="1"/>
            <a:t>Resharper</a:t>
          </a:r>
          <a:r>
            <a:rPr lang="en-US" dirty="0"/>
            <a:t> C++</a:t>
          </a:r>
          <a:endParaRPr lang="en-IL" dirty="0"/>
        </a:p>
      </dgm:t>
    </dgm:pt>
    <dgm:pt modelId="{8CFEB5B0-EE66-4E49-872A-9E6A0377FD47}" type="parTrans" cxnId="{A9DBEF28-4684-433A-BDDD-19A6CFBD2895}">
      <dgm:prSet/>
      <dgm:spPr/>
      <dgm:t>
        <a:bodyPr/>
        <a:lstStyle/>
        <a:p>
          <a:endParaRPr lang="en-IL"/>
        </a:p>
      </dgm:t>
    </dgm:pt>
    <dgm:pt modelId="{EC6142DD-2D40-4DC9-9B8C-8D85BAF54EFD}" type="sibTrans" cxnId="{A9DBEF28-4684-433A-BDDD-19A6CFBD2895}">
      <dgm:prSet/>
      <dgm:spPr/>
      <dgm:t>
        <a:bodyPr/>
        <a:lstStyle/>
        <a:p>
          <a:endParaRPr lang="en-IL"/>
        </a:p>
      </dgm:t>
    </dgm:pt>
    <dgm:pt modelId="{0F5C78FF-E66C-4574-B694-143EDAC69D7B}">
      <dgm:prSet phldrT="[Text]"/>
      <dgm:spPr/>
      <dgm:t>
        <a:bodyPr/>
        <a:lstStyle/>
        <a:p>
          <a:r>
            <a:rPr lang="en-US" dirty="0"/>
            <a:t>GitHub Copilot</a:t>
          </a:r>
          <a:endParaRPr lang="en-IL" dirty="0"/>
        </a:p>
      </dgm:t>
    </dgm:pt>
    <dgm:pt modelId="{A3980373-3D6D-4B9E-9FFF-3F66B806F879}" type="parTrans" cxnId="{015278D1-1A55-442C-9761-BC18A3ABA52C}">
      <dgm:prSet/>
      <dgm:spPr/>
      <dgm:t>
        <a:bodyPr/>
        <a:lstStyle/>
        <a:p>
          <a:endParaRPr lang="en-IL"/>
        </a:p>
      </dgm:t>
    </dgm:pt>
    <dgm:pt modelId="{4ACCA33F-5533-423E-817A-7B12AEA119DF}" type="sibTrans" cxnId="{015278D1-1A55-442C-9761-BC18A3ABA52C}">
      <dgm:prSet/>
      <dgm:spPr/>
      <dgm:t>
        <a:bodyPr/>
        <a:lstStyle/>
        <a:p>
          <a:endParaRPr lang="en-IL"/>
        </a:p>
      </dgm:t>
    </dgm:pt>
    <dgm:pt modelId="{E170C16A-7F8A-4E8E-A7A8-A0701C31B7B9}" type="pres">
      <dgm:prSet presAssocID="{5DEF0052-C6E6-40A1-802E-A5295FA48983}" presName="linear" presStyleCnt="0">
        <dgm:presLayoutVars>
          <dgm:animLvl val="lvl"/>
          <dgm:resizeHandles val="exact"/>
        </dgm:presLayoutVars>
      </dgm:prSet>
      <dgm:spPr/>
    </dgm:pt>
    <dgm:pt modelId="{2211604F-F2AE-499B-BB10-DAF8D4B0D4D4}" type="pres">
      <dgm:prSet presAssocID="{D0C3A909-9BDC-4138-BBDB-0AC40F697C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98EA955-8289-4EBD-B880-033400B23953}" type="pres">
      <dgm:prSet presAssocID="{EC6142DD-2D40-4DC9-9B8C-8D85BAF54EFD}" presName="spacer" presStyleCnt="0"/>
      <dgm:spPr/>
    </dgm:pt>
    <dgm:pt modelId="{9632F3E5-52A4-4813-B4F4-76028A8384DF}" type="pres">
      <dgm:prSet presAssocID="{0F5C78FF-E66C-4574-B694-143EDAC69D7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9DBEF28-4684-433A-BDDD-19A6CFBD2895}" srcId="{5DEF0052-C6E6-40A1-802E-A5295FA48983}" destId="{D0C3A909-9BDC-4138-BBDB-0AC40F697C4A}" srcOrd="0" destOrd="0" parTransId="{8CFEB5B0-EE66-4E49-872A-9E6A0377FD47}" sibTransId="{EC6142DD-2D40-4DC9-9B8C-8D85BAF54EFD}"/>
    <dgm:cxn modelId="{BFCE463F-279C-435F-9747-5D866898CC9A}" type="presOf" srcId="{D0C3A909-9BDC-4138-BBDB-0AC40F697C4A}" destId="{2211604F-F2AE-499B-BB10-DAF8D4B0D4D4}" srcOrd="0" destOrd="0" presId="urn:microsoft.com/office/officeart/2005/8/layout/vList2"/>
    <dgm:cxn modelId="{C951C06F-4810-4ABD-BF58-D01C5896388F}" type="presOf" srcId="{0F5C78FF-E66C-4574-B694-143EDAC69D7B}" destId="{9632F3E5-52A4-4813-B4F4-76028A8384DF}" srcOrd="0" destOrd="0" presId="urn:microsoft.com/office/officeart/2005/8/layout/vList2"/>
    <dgm:cxn modelId="{015278D1-1A55-442C-9761-BC18A3ABA52C}" srcId="{5DEF0052-C6E6-40A1-802E-A5295FA48983}" destId="{0F5C78FF-E66C-4574-B694-143EDAC69D7B}" srcOrd="1" destOrd="0" parTransId="{A3980373-3D6D-4B9E-9FFF-3F66B806F879}" sibTransId="{4ACCA33F-5533-423E-817A-7B12AEA119DF}"/>
    <dgm:cxn modelId="{2A7439FF-8AB5-46DD-AA2C-834D6D681345}" type="presOf" srcId="{5DEF0052-C6E6-40A1-802E-A5295FA48983}" destId="{E170C16A-7F8A-4E8E-A7A8-A0701C31B7B9}" srcOrd="0" destOrd="0" presId="urn:microsoft.com/office/officeart/2005/8/layout/vList2"/>
    <dgm:cxn modelId="{AA98F661-E843-43BB-831F-E3625397AFB3}" type="presParOf" srcId="{E170C16A-7F8A-4E8E-A7A8-A0701C31B7B9}" destId="{2211604F-F2AE-499B-BB10-DAF8D4B0D4D4}" srcOrd="0" destOrd="0" presId="urn:microsoft.com/office/officeart/2005/8/layout/vList2"/>
    <dgm:cxn modelId="{FD3B2FE6-B74D-4E56-BA0D-0C15A6338482}" type="presParOf" srcId="{E170C16A-7F8A-4E8E-A7A8-A0701C31B7B9}" destId="{F98EA955-8289-4EBD-B880-033400B23953}" srcOrd="1" destOrd="0" presId="urn:microsoft.com/office/officeart/2005/8/layout/vList2"/>
    <dgm:cxn modelId="{7B740D00-6A76-42F2-AE12-02BEC49ACA6D}" type="presParOf" srcId="{E170C16A-7F8A-4E8E-A7A8-A0701C31B7B9}" destId="{9632F3E5-52A4-4813-B4F4-76028A8384D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1604F-F2AE-499B-BB10-DAF8D4B0D4D4}">
      <dsp:nvSpPr>
        <dsp:cNvPr id="0" name=""/>
        <dsp:cNvSpPr/>
      </dsp:nvSpPr>
      <dsp:spPr>
        <a:xfrm>
          <a:off x="0" y="11497"/>
          <a:ext cx="4753466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Visual Studio 2022</a:t>
          </a:r>
          <a:endParaRPr lang="en-IL" sz="2900" kern="1200" dirty="0"/>
        </a:p>
      </dsp:txBody>
      <dsp:txXfrm>
        <a:off x="33955" y="45452"/>
        <a:ext cx="4685556" cy="627655"/>
      </dsp:txXfrm>
    </dsp:sp>
    <dsp:sp modelId="{A8161210-70B6-42FB-922D-35E74FBD9ED3}">
      <dsp:nvSpPr>
        <dsp:cNvPr id="0" name=""/>
        <dsp:cNvSpPr/>
      </dsp:nvSpPr>
      <dsp:spPr>
        <a:xfrm>
          <a:off x="0" y="707062"/>
          <a:ext cx="4753466" cy="1830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23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.NET desktop development</a:t>
          </a:r>
          <a:endParaRPr lang="en-I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Desktop development with C++</a:t>
          </a:r>
          <a:endParaRPr lang="en-I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Game development with C++</a:t>
          </a:r>
          <a:endParaRPr lang="en-IL" sz="2300" kern="1200" dirty="0"/>
        </a:p>
      </dsp:txBody>
      <dsp:txXfrm>
        <a:off x="0" y="707062"/>
        <a:ext cx="4753466" cy="1830914"/>
      </dsp:txXfrm>
    </dsp:sp>
    <dsp:sp modelId="{9632F3E5-52A4-4813-B4F4-76028A8384DF}">
      <dsp:nvSpPr>
        <dsp:cNvPr id="0" name=""/>
        <dsp:cNvSpPr/>
      </dsp:nvSpPr>
      <dsp:spPr>
        <a:xfrm>
          <a:off x="0" y="2537977"/>
          <a:ext cx="4753466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Unreal Engine 5 (5.0.3)</a:t>
          </a:r>
          <a:endParaRPr lang="en-IL" sz="2900" kern="1200" dirty="0"/>
        </a:p>
      </dsp:txBody>
      <dsp:txXfrm>
        <a:off x="33955" y="2571932"/>
        <a:ext cx="4685556" cy="627655"/>
      </dsp:txXfrm>
    </dsp:sp>
    <dsp:sp modelId="{F43DF134-4669-4492-849D-6B740EB34D98}">
      <dsp:nvSpPr>
        <dsp:cNvPr id="0" name=""/>
        <dsp:cNvSpPr/>
      </dsp:nvSpPr>
      <dsp:spPr>
        <a:xfrm>
          <a:off x="0" y="3317062"/>
          <a:ext cx="4753466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Git and a GitHub user</a:t>
          </a:r>
          <a:endParaRPr lang="en-IL" sz="2900" kern="1200" dirty="0"/>
        </a:p>
      </dsp:txBody>
      <dsp:txXfrm>
        <a:off x="33955" y="3351017"/>
        <a:ext cx="4685556" cy="62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1604F-F2AE-499B-BB10-DAF8D4B0D4D4}">
      <dsp:nvSpPr>
        <dsp:cNvPr id="0" name=""/>
        <dsp:cNvSpPr/>
      </dsp:nvSpPr>
      <dsp:spPr>
        <a:xfrm>
          <a:off x="0" y="33502"/>
          <a:ext cx="4753466" cy="190943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 err="1"/>
            <a:t>Resharper</a:t>
          </a:r>
          <a:r>
            <a:rPr lang="en-US" sz="4800" kern="1200" dirty="0"/>
            <a:t> C++</a:t>
          </a:r>
          <a:endParaRPr lang="en-IL" sz="4800" kern="1200" dirty="0"/>
        </a:p>
      </dsp:txBody>
      <dsp:txXfrm>
        <a:off x="93211" y="126713"/>
        <a:ext cx="4567044" cy="1723017"/>
      </dsp:txXfrm>
    </dsp:sp>
    <dsp:sp modelId="{9632F3E5-52A4-4813-B4F4-76028A8384DF}">
      <dsp:nvSpPr>
        <dsp:cNvPr id="0" name=""/>
        <dsp:cNvSpPr/>
      </dsp:nvSpPr>
      <dsp:spPr>
        <a:xfrm>
          <a:off x="0" y="2081182"/>
          <a:ext cx="4753466" cy="190943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GitHub Copilot</a:t>
          </a:r>
          <a:endParaRPr lang="en-IL" sz="4800" kern="1200" dirty="0"/>
        </a:p>
      </dsp:txBody>
      <dsp:txXfrm>
        <a:off x="93211" y="2174393"/>
        <a:ext cx="4567044" cy="1723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4.jpg"/><Relationship Id="rId7" Type="http://schemas.openxmlformats.org/officeDocument/2006/relationships/diagramData" Target="../diagrams/data1.xml"/><Relationship Id="rId12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3.0/" TargetMode="External"/><Relationship Id="rId11" Type="http://schemas.microsoft.com/office/2007/relationships/diagramDrawing" Target="../diagrams/drawing1.xml"/><Relationship Id="rId5" Type="http://schemas.openxmlformats.org/officeDocument/2006/relationships/hyperlink" Target="https://black-pixel.deviantart.com/art/Git-Wallpaper-Clean-357130508" TargetMode="External"/><Relationship Id="rId10" Type="http://schemas.openxmlformats.org/officeDocument/2006/relationships/diagramColors" Target="../diagrams/colors1.xml"/><Relationship Id="rId4" Type="http://schemas.openxmlformats.org/officeDocument/2006/relationships/hyperlink" Target="https://www.picpedia.org/chalkboard/v/video-game-developer.html" TargetMode="External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hyperlink" Target="https://www.picpedia.org/chalkboard/v/video-game-developer.html" TargetMode="External"/><Relationship Id="rId7" Type="http://schemas.openxmlformats.org/officeDocument/2006/relationships/diagramLayout" Target="../diagrams/layout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reativecommons.org/licenses/by/3.0/" TargetMode="External"/><Relationship Id="rId10" Type="http://schemas.microsoft.com/office/2007/relationships/diagramDrawing" Target="../diagrams/drawing2.xml"/><Relationship Id="rId4" Type="http://schemas.openxmlformats.org/officeDocument/2006/relationships/hyperlink" Target="https://black-pixel.deviantart.com/art/Git-Wallpaper-Clean-357130508" TargetMode="External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Requirements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9DA15B1D-0133-4CB3-B7CC-61FA72874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EF2F61C-287D-47BC-878F-C876F74FF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>
            <a:normAutofit/>
          </a:bodyPr>
          <a:lstStyle/>
          <a:p>
            <a:r>
              <a:rPr lang="en-US" dirty="0"/>
              <a:t>Required software</a:t>
            </a:r>
            <a:endParaRPr lang="en-IL" dirty="0"/>
          </a:p>
        </p:txBody>
      </p:sp>
      <p:sp>
        <p:nvSpPr>
          <p:cNvPr id="41" name="Rounded Rectangle 14">
            <a:extLst>
              <a:ext uri="{FF2B5EF4-FFF2-40B4-BE49-F238E27FC236}">
                <a16:creationId xmlns:a16="http://schemas.microsoft.com/office/drawing/2014/main" id="{B5BA9375-863F-4B24-9083-14FE819F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5" descr="Text, whiteboard&#10;&#10;Description automatically generated">
            <a:extLst>
              <a:ext uri="{FF2B5EF4-FFF2-40B4-BE49-F238E27FC236}">
                <a16:creationId xmlns:a16="http://schemas.microsoft.com/office/drawing/2014/main" id="{ADB469CE-0774-0D3C-E083-AA3E0B8467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1511" r="11648" b="-2"/>
          <a:stretch/>
        </p:blipFill>
        <p:spPr>
          <a:xfrm>
            <a:off x="6407004" y="1336566"/>
            <a:ext cx="4683948" cy="46075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L" sz="700">
                <a:solidFill>
                  <a:srgbClr val="FFFFFF"/>
                </a:solidFill>
                <a:hlinkClick r:id="rId5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L" sz="700">
                <a:solidFill>
                  <a:srgbClr val="FFFFFF"/>
                </a:solidFill>
              </a:rPr>
              <a:t> by Unknown Author is licensed under </a:t>
            </a:r>
            <a:r>
              <a:rPr lang="en-IL" sz="700">
                <a:solidFill>
                  <a:srgbClr val="FFFFFF"/>
                </a:solidFill>
                <a:hlinkClick r:id="rId6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L" sz="70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32297"/>
              </p:ext>
            </p:extLst>
          </p:nvPr>
        </p:nvGraphicFramePr>
        <p:xfrm>
          <a:off x="685801" y="2194560"/>
          <a:ext cx="4753466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5AA545-3B8A-FAF3-2C48-A1DABE0F96C2}"/>
              </a:ext>
            </a:extLst>
          </p:cNvPr>
          <p:cNvSpPr txBox="1"/>
          <p:nvPr/>
        </p:nvSpPr>
        <p:spPr>
          <a:xfrm>
            <a:off x="8410411" y="5744078"/>
            <a:ext cx="268054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L" sz="700">
                <a:solidFill>
                  <a:srgbClr val="FFFFFF"/>
                </a:solidFill>
                <a:hlinkClick r:id="rId4" tooltip="https://www.picpedia.org/chalkboard/v/video-game-developer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L" sz="700">
                <a:solidFill>
                  <a:srgbClr val="FFFFFF"/>
                </a:solidFill>
              </a:rPr>
              <a:t> by Unknown Author is licensed under </a:t>
            </a:r>
            <a:r>
              <a:rPr lang="en-IL" sz="700">
                <a:solidFill>
                  <a:srgbClr val="FFFFFF"/>
                </a:solidFill>
                <a:hlinkClick r:id="rId12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L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>
            <a:normAutofit/>
          </a:bodyPr>
          <a:lstStyle/>
          <a:p>
            <a:r>
              <a:rPr lang="en-US" dirty="0"/>
              <a:t>Recommended software</a:t>
            </a:r>
            <a:endParaRPr lang="en-IL" dirty="0"/>
          </a:p>
        </p:txBody>
      </p:sp>
      <p:pic>
        <p:nvPicPr>
          <p:cNvPr id="21" name="Picture 5" descr="Text, whiteboard&#10;&#10;Description automatically generated">
            <a:extLst>
              <a:ext uri="{FF2B5EF4-FFF2-40B4-BE49-F238E27FC236}">
                <a16:creationId xmlns:a16="http://schemas.microsoft.com/office/drawing/2014/main" id="{ADB469CE-0774-0D3C-E083-AA3E0B8467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511" r="11648" b="-2"/>
          <a:stretch/>
        </p:blipFill>
        <p:spPr>
          <a:xfrm>
            <a:off x="6407004" y="1336566"/>
            <a:ext cx="4683948" cy="46075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L" sz="700">
                <a:solidFill>
                  <a:srgbClr val="FFFFFF"/>
                </a:solidFill>
                <a:hlinkClick r:id="rId4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L" sz="700">
                <a:solidFill>
                  <a:srgbClr val="FFFFFF"/>
                </a:solidFill>
              </a:rPr>
              <a:t> by Unknown Author is licensed under </a:t>
            </a:r>
            <a:r>
              <a:rPr lang="en-IL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L" sz="70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123182"/>
              </p:ext>
            </p:extLst>
          </p:nvPr>
        </p:nvGraphicFramePr>
        <p:xfrm>
          <a:off x="685801" y="2194560"/>
          <a:ext cx="4753466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5AA545-3B8A-FAF3-2C48-A1DABE0F96C2}"/>
              </a:ext>
            </a:extLst>
          </p:cNvPr>
          <p:cNvSpPr txBox="1"/>
          <p:nvPr/>
        </p:nvSpPr>
        <p:spPr>
          <a:xfrm>
            <a:off x="8410411" y="5744078"/>
            <a:ext cx="268054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L" sz="700">
                <a:solidFill>
                  <a:srgbClr val="FFFFFF"/>
                </a:solidFill>
                <a:hlinkClick r:id="rId3" tooltip="https://www.picpedia.org/chalkboard/v/video-game-developer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L" sz="700">
                <a:solidFill>
                  <a:srgbClr val="FFFFFF"/>
                </a:solidFill>
              </a:rPr>
              <a:t> by Unknown Author is licensed under </a:t>
            </a:r>
            <a:r>
              <a:rPr lang="en-IL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L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3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2128</TotalTime>
  <Words>88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Vapor Trail</vt:lpstr>
      <vt:lpstr>Unreal engine advnced</vt:lpstr>
      <vt:lpstr>Required software</vt:lpstr>
      <vt:lpstr>Recommended software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176</cp:revision>
  <dcterms:created xsi:type="dcterms:W3CDTF">2022-10-07T08:07:26Z</dcterms:created>
  <dcterms:modified xsi:type="dcterms:W3CDTF">2022-10-16T21:05:45Z</dcterms:modified>
</cp:coreProperties>
</file>