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2"/>
  </p:handoutMasterIdLst>
  <p:sldIdLst>
    <p:sldId id="256" r:id="rId2"/>
    <p:sldId id="269" r:id="rId3"/>
    <p:sldId id="275" r:id="rId4"/>
    <p:sldId id="278" r:id="rId5"/>
    <p:sldId id="270" r:id="rId6"/>
    <p:sldId id="279" r:id="rId7"/>
    <p:sldId id="276" r:id="rId8"/>
    <p:sldId id="277" r:id="rId9"/>
    <p:sldId id="25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terators-c-st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Intermediate – Iterators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Iterators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Iterators are used to point at the memory addresses of STL containers.</a:t>
            </a:r>
          </a:p>
          <a:p>
            <a:r>
              <a:rPr lang="en-GB" sz="2400" dirty="0"/>
              <a:t>They are primarily used in sequences of numbers, characters etc.</a:t>
            </a:r>
          </a:p>
          <a:p>
            <a:r>
              <a:rPr lang="en-GB" sz="2400" dirty="0"/>
              <a:t>They reduce the complexity and execution time of the program.</a:t>
            </a:r>
          </a:p>
        </p:txBody>
      </p:sp>
      <p:pic>
        <p:nvPicPr>
          <p:cNvPr id="23" name="Graphic 22" descr="Run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0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Common methods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0FA2F8-6C7C-3186-B57B-E4FBE66603D0}"/>
              </a:ext>
            </a:extLst>
          </p:cNvPr>
          <p:cNvSpPr txBox="1">
            <a:spLocks/>
          </p:cNvSpPr>
          <p:nvPr/>
        </p:nvSpPr>
        <p:spPr>
          <a:xfrm>
            <a:off x="4997704" y="465348"/>
            <a:ext cx="6832600" cy="707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begin() </a:t>
            </a:r>
            <a:r>
              <a:rPr lang="en-GB" sz="2400" dirty="0"/>
              <a:t>: This function is used to return the beginning position of the container.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1082AF2-3929-9734-C601-FD1E72C0D9A5}"/>
              </a:ext>
            </a:extLst>
          </p:cNvPr>
          <p:cNvSpPr txBox="1">
            <a:spLocks/>
          </p:cNvSpPr>
          <p:nvPr/>
        </p:nvSpPr>
        <p:spPr>
          <a:xfrm>
            <a:off x="4997704" y="1284431"/>
            <a:ext cx="6832600" cy="707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end() </a:t>
            </a:r>
            <a:r>
              <a:rPr lang="en-GB" sz="2400" dirty="0"/>
              <a:t>: This function is used to return the after end position of the container.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7A910D-9924-4B23-E436-2BF447046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285" y="2307759"/>
            <a:ext cx="6082306" cy="102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6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Common methods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0FA2F8-6C7C-3186-B57B-E4FBE66603D0}"/>
              </a:ext>
            </a:extLst>
          </p:cNvPr>
          <p:cNvSpPr txBox="1">
            <a:spLocks/>
          </p:cNvSpPr>
          <p:nvPr/>
        </p:nvSpPr>
        <p:spPr>
          <a:xfrm>
            <a:off x="4997704" y="465348"/>
            <a:ext cx="6832600" cy="707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begin() </a:t>
            </a:r>
            <a:r>
              <a:rPr lang="en-GB" sz="2400" dirty="0"/>
              <a:t>: This function is used to return the beginning position of the container.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1082AF2-3929-9734-C601-FD1E72C0D9A5}"/>
              </a:ext>
            </a:extLst>
          </p:cNvPr>
          <p:cNvSpPr txBox="1">
            <a:spLocks/>
          </p:cNvSpPr>
          <p:nvPr/>
        </p:nvSpPr>
        <p:spPr>
          <a:xfrm>
            <a:off x="4997704" y="1284431"/>
            <a:ext cx="6832600" cy="707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end() </a:t>
            </a:r>
            <a:r>
              <a:rPr lang="en-GB" sz="2400" dirty="0"/>
              <a:t>: This function is used to return the after end position of the container.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7A910D-9924-4B23-E436-2BF447046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285" y="2307759"/>
            <a:ext cx="6082306" cy="10284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31CE94-CDE9-7E22-1D0F-4875840B1FBF}"/>
              </a:ext>
            </a:extLst>
          </p:cNvPr>
          <p:cNvCxnSpPr/>
          <p:nvPr/>
        </p:nvCxnSpPr>
        <p:spPr>
          <a:xfrm flipV="1">
            <a:off x="10420350" y="2673350"/>
            <a:ext cx="234950" cy="146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037730-B355-E7B1-A2C0-099E32DA4C6E}"/>
              </a:ext>
            </a:extLst>
          </p:cNvPr>
          <p:cNvSpPr txBox="1"/>
          <p:nvPr/>
        </p:nvSpPr>
        <p:spPr>
          <a:xfrm>
            <a:off x="9398000" y="4159250"/>
            <a:ext cx="19177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Should be ++it1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5E7B99-A388-D98F-229D-2B998F210B39}"/>
              </a:ext>
            </a:extLst>
          </p:cNvPr>
          <p:cNvCxnSpPr/>
          <p:nvPr/>
        </p:nvCxnSpPr>
        <p:spPr>
          <a:xfrm flipV="1">
            <a:off x="6281973" y="3004792"/>
            <a:ext cx="234950" cy="146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A51849-7E91-7E72-E341-E394B287A251}"/>
              </a:ext>
            </a:extLst>
          </p:cNvPr>
          <p:cNvSpPr txBox="1"/>
          <p:nvPr/>
        </p:nvSpPr>
        <p:spPr>
          <a:xfrm>
            <a:off x="5323123" y="4504053"/>
            <a:ext cx="19177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Notice the dereference (*) operator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4783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Common methods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0FA2F8-6C7C-3186-B57B-E4FBE66603D0}"/>
              </a:ext>
            </a:extLst>
          </p:cNvPr>
          <p:cNvSpPr txBox="1">
            <a:spLocks/>
          </p:cNvSpPr>
          <p:nvPr/>
        </p:nvSpPr>
        <p:spPr>
          <a:xfrm>
            <a:off x="4997704" y="465348"/>
            <a:ext cx="6832600" cy="521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i="0" dirty="0">
                <a:solidFill>
                  <a:srgbClr val="FFFFFF"/>
                </a:solidFill>
                <a:effectLst/>
                <a:latin typeface="urw-din"/>
              </a:rPr>
              <a:t>advance()</a:t>
            </a:r>
            <a:r>
              <a:rPr lang="en-GB" sz="2000" b="0" i="0" dirty="0">
                <a:solidFill>
                  <a:srgbClr val="FFFFFF"/>
                </a:solidFill>
                <a:effectLst/>
                <a:latin typeface="urw-din"/>
              </a:rPr>
              <a:t> :</a:t>
            </a:r>
            <a:r>
              <a:rPr lang="en-GB" sz="2000" i="0" dirty="0">
                <a:solidFill>
                  <a:srgbClr val="FFFFFF"/>
                </a:solidFill>
                <a:effectLst/>
                <a:latin typeface="urw-din"/>
              </a:rPr>
              <a:t> This function is used to increment the iterator position till the specified number mentioned in its arguments.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97D0C-12DD-BD79-1AF0-7691E5F04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704" y="1881054"/>
            <a:ext cx="6620799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5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Common methods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0FA2F8-6C7C-3186-B57B-E4FBE66603D0}"/>
              </a:ext>
            </a:extLst>
          </p:cNvPr>
          <p:cNvSpPr txBox="1">
            <a:spLocks/>
          </p:cNvSpPr>
          <p:nvPr/>
        </p:nvSpPr>
        <p:spPr>
          <a:xfrm>
            <a:off x="4997704" y="465348"/>
            <a:ext cx="6832600" cy="521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i="0" dirty="0">
                <a:solidFill>
                  <a:srgbClr val="FFFFFF"/>
                </a:solidFill>
                <a:effectLst/>
                <a:latin typeface="urw-din"/>
              </a:rPr>
              <a:t>next() :</a:t>
            </a:r>
            <a:r>
              <a:rPr lang="en-GB" sz="2000" i="0" dirty="0">
                <a:solidFill>
                  <a:srgbClr val="FFFFFF"/>
                </a:solidFill>
                <a:effectLst/>
                <a:latin typeface="urw-din"/>
              </a:rPr>
              <a:t> This function returns the new iterator that the iterator would point after advancing the positions mentioned in its arguments.</a:t>
            </a:r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FBF2CC-8078-EF16-7984-0B455A6E1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766" y="1427235"/>
            <a:ext cx="6244273" cy="817313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AF9F5EA-CB80-573F-3370-135D5032FED8}"/>
              </a:ext>
            </a:extLst>
          </p:cNvPr>
          <p:cNvSpPr txBox="1">
            <a:spLocks/>
          </p:cNvSpPr>
          <p:nvPr/>
        </p:nvSpPr>
        <p:spPr>
          <a:xfrm>
            <a:off x="4988571" y="3075264"/>
            <a:ext cx="6832600" cy="521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i="0" dirty="0" err="1">
                <a:solidFill>
                  <a:srgbClr val="FFFFFF"/>
                </a:solidFill>
                <a:effectLst/>
                <a:latin typeface="urw-din"/>
              </a:rPr>
              <a:t>prev</a:t>
            </a:r>
            <a:r>
              <a:rPr lang="en-GB" sz="2000" b="1" i="0" dirty="0">
                <a:solidFill>
                  <a:srgbClr val="FFFFFF"/>
                </a:solidFill>
                <a:effectLst/>
                <a:latin typeface="urw-din"/>
              </a:rPr>
              <a:t>() :</a:t>
            </a:r>
            <a:r>
              <a:rPr lang="en-GB" sz="2000" i="0" dirty="0">
                <a:solidFill>
                  <a:srgbClr val="FFFFFF"/>
                </a:solidFill>
                <a:effectLst/>
                <a:latin typeface="urw-din"/>
              </a:rPr>
              <a:t> This function returns the new iterator that the iterator would point after decrementing the positions mentioned in its arguments.</a:t>
            </a:r>
            <a:endParaRPr lang="en-GB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530947-2DB5-0B38-1919-A257A64BE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350" y="4392922"/>
            <a:ext cx="6745954" cy="8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6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Common methods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0FA2F8-6C7C-3186-B57B-E4FBE66603D0}"/>
              </a:ext>
            </a:extLst>
          </p:cNvPr>
          <p:cNvSpPr txBox="1">
            <a:spLocks/>
          </p:cNvSpPr>
          <p:nvPr/>
        </p:nvSpPr>
        <p:spPr>
          <a:xfrm>
            <a:off x="4997704" y="465348"/>
            <a:ext cx="6832600" cy="521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std::vector::empty (returns true if vector is empty)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185A964-C72E-42D0-F8B2-C0590E985264}"/>
              </a:ext>
            </a:extLst>
          </p:cNvPr>
          <p:cNvSpPr txBox="1">
            <a:spLocks/>
          </p:cNvSpPr>
          <p:nvPr/>
        </p:nvSpPr>
        <p:spPr>
          <a:xfrm>
            <a:off x="5057825" y="987287"/>
            <a:ext cx="6832600" cy="521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std::vector::</a:t>
            </a:r>
            <a:r>
              <a:rPr lang="en-GB" sz="2400" dirty="0" err="1"/>
              <a:t>pop_back</a:t>
            </a:r>
            <a:r>
              <a:rPr lang="en-GB" sz="2400" dirty="0"/>
              <a:t> (removes last element)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934A3D-C87A-04E4-CED5-0786E17BF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643" y="2097347"/>
            <a:ext cx="3458058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3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Common methods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0FA2F8-6C7C-3186-B57B-E4FBE66603D0}"/>
              </a:ext>
            </a:extLst>
          </p:cNvPr>
          <p:cNvSpPr txBox="1">
            <a:spLocks/>
          </p:cNvSpPr>
          <p:nvPr/>
        </p:nvSpPr>
        <p:spPr>
          <a:xfrm>
            <a:off x="4997704" y="465348"/>
            <a:ext cx="6832600" cy="9634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inserter() : This function is used to insert the elements at any position in the container.</a:t>
            </a:r>
          </a:p>
          <a:p>
            <a:pPr marL="0" indent="0">
              <a:buNone/>
            </a:pPr>
            <a:r>
              <a:rPr lang="en-GB" sz="2400" dirty="0"/>
              <a:t>It accepts 2 arguments, the container and iterator to position where the elements have to be inserted.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10480-FA24-6FCF-115F-DB6C31464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825" y="2282255"/>
            <a:ext cx="6334743" cy="269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3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>
                <a:hlinkClick r:id="rId3"/>
              </a:rPr>
              <a:t>https://www.geeksforgeeks.org/iterators-c-stl/</a:t>
            </a:r>
            <a:endParaRPr lang="en-US" dirty="0"/>
          </a:p>
          <a:p>
            <a:pPr algn="r"/>
            <a:r>
              <a:rPr lang="en-US" dirty="0"/>
              <a:t> </a:t>
            </a:r>
          </a:p>
          <a:p>
            <a:pPr algn="r"/>
            <a:r>
              <a:rPr lang="en-US" dirty="0"/>
              <a:t>Plural sight – “C++ beyond the basics” – Kate Gregory</a:t>
            </a:r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3009</TotalTime>
  <Words>292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urw-din</vt:lpstr>
      <vt:lpstr>Vapor Trail</vt:lpstr>
      <vt:lpstr>Unreal engine advnced</vt:lpstr>
      <vt:lpstr>Iterators</vt:lpstr>
      <vt:lpstr>Common methods</vt:lpstr>
      <vt:lpstr>Common methods</vt:lpstr>
      <vt:lpstr>Common methods</vt:lpstr>
      <vt:lpstr>Common methods</vt:lpstr>
      <vt:lpstr>Common methods</vt:lpstr>
      <vt:lpstr>Common methods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260</cp:revision>
  <dcterms:created xsi:type="dcterms:W3CDTF">2022-10-07T08:07:26Z</dcterms:created>
  <dcterms:modified xsi:type="dcterms:W3CDTF">2022-12-05T16:52:12Z</dcterms:modified>
</cp:coreProperties>
</file>