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2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memor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CPP Smart Pointers</a:t>
            </a:r>
            <a:endParaRPr lang="en-IL" b="1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Smart pointers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In C++, a </a:t>
            </a:r>
            <a:r>
              <a:rPr lang="en-GB" sz="2400" b="1" dirty="0"/>
              <a:t>smart pointer </a:t>
            </a:r>
            <a:r>
              <a:rPr lang="en-GB" sz="2400" dirty="0"/>
              <a:t>is an object that acts like a pointer, but with additional features that help manage the lifetime of the object being pointed to.</a:t>
            </a:r>
          </a:p>
          <a:p>
            <a:endParaRPr lang="en-GB" sz="2400" dirty="0"/>
          </a:p>
          <a:p>
            <a:r>
              <a:rPr lang="en-GB" sz="2400" b="1" dirty="0"/>
              <a:t>Smart pointers </a:t>
            </a:r>
            <a:r>
              <a:rPr lang="en-GB" sz="2400" dirty="0"/>
              <a:t>are used to manage the memory of dynamically allocated objects, and can help to prevent common memory errors such as double-freeing, dangling pointers, and memory leaks.</a:t>
            </a:r>
          </a:p>
        </p:txBody>
      </p:sp>
      <p:pic>
        <p:nvPicPr>
          <p:cNvPr id="23" name="Graphic 22" descr="Head with gear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3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Smart pointers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There are several types of smart pointers available in C++:</a:t>
            </a:r>
          </a:p>
          <a:p>
            <a:pPr lvl="1"/>
            <a:r>
              <a:rPr lang="en-GB" sz="2200" b="1" dirty="0"/>
              <a:t>std::</a:t>
            </a:r>
            <a:r>
              <a:rPr lang="en-GB" sz="2200" b="1" dirty="0" err="1"/>
              <a:t>unique_ptr</a:t>
            </a:r>
            <a:endParaRPr lang="en-GB" sz="2200" b="1" dirty="0"/>
          </a:p>
          <a:p>
            <a:pPr lvl="1"/>
            <a:r>
              <a:rPr lang="en-GB" sz="2200" b="1" dirty="0"/>
              <a:t>std::</a:t>
            </a:r>
            <a:r>
              <a:rPr lang="en-GB" sz="2200" b="1" dirty="0" err="1"/>
              <a:t>shared_ptr</a:t>
            </a:r>
            <a:endParaRPr lang="en-GB" sz="2200" b="1" dirty="0"/>
          </a:p>
          <a:p>
            <a:pPr lvl="1"/>
            <a:r>
              <a:rPr lang="en-GB" sz="2200" b="1" dirty="0"/>
              <a:t>std::</a:t>
            </a:r>
            <a:r>
              <a:rPr lang="en-GB" sz="2200" b="1" dirty="0" err="1"/>
              <a:t>weak_ptr</a:t>
            </a:r>
            <a:endParaRPr lang="en-GB" sz="2200" b="1" dirty="0"/>
          </a:p>
        </p:txBody>
      </p:sp>
      <p:pic>
        <p:nvPicPr>
          <p:cNvPr id="23" name="Graphic 22" descr="Head with gear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8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Unique pointer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std::</a:t>
            </a:r>
            <a:r>
              <a:rPr lang="en-GB" sz="2400" b="1" dirty="0" err="1"/>
              <a:t>unique_ptr</a:t>
            </a:r>
            <a:r>
              <a:rPr lang="en-GB" sz="2400" b="1" dirty="0"/>
              <a:t> </a:t>
            </a:r>
            <a:r>
              <a:rPr lang="en-GB" sz="2400" dirty="0"/>
              <a:t>is a smart pointer that owns and manages a single dynamically allocated object.</a:t>
            </a:r>
          </a:p>
          <a:p>
            <a:endParaRPr lang="en-GB" sz="2400" dirty="0"/>
          </a:p>
          <a:p>
            <a:r>
              <a:rPr lang="en-GB" sz="2400" dirty="0"/>
              <a:t>It is non-copyable, but can be moved. When the </a:t>
            </a:r>
            <a:r>
              <a:rPr lang="en-GB" sz="2400" dirty="0" err="1"/>
              <a:t>unique_ptr</a:t>
            </a:r>
            <a:r>
              <a:rPr lang="en-GB" sz="2400" dirty="0"/>
              <a:t> goes out of scope, the object it points to is automatically destroyed.</a:t>
            </a:r>
            <a:endParaRPr lang="en-GB" sz="2200" b="1" dirty="0"/>
          </a:p>
        </p:txBody>
      </p:sp>
      <p:pic>
        <p:nvPicPr>
          <p:cNvPr id="23" name="Graphic 22" descr="Head with gear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7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shared pointer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std::</a:t>
            </a:r>
            <a:r>
              <a:rPr lang="en-GB" sz="2400" b="1" dirty="0" err="1"/>
              <a:t>shared_ptr</a:t>
            </a:r>
            <a:r>
              <a:rPr lang="en-GB" sz="2400" b="1" dirty="0"/>
              <a:t> </a:t>
            </a:r>
            <a:r>
              <a:rPr lang="en-GB" sz="2400" dirty="0"/>
              <a:t>is a smart pointer that is reference-counted.</a:t>
            </a:r>
          </a:p>
          <a:p>
            <a:endParaRPr lang="en-GB" sz="2400" dirty="0"/>
          </a:p>
          <a:p>
            <a:r>
              <a:rPr lang="en-GB" sz="2400" dirty="0"/>
              <a:t>It can be copied and shared among multiple owners, and the object pointed to is destroyed when the last </a:t>
            </a:r>
            <a:r>
              <a:rPr lang="en-GB" sz="2400" dirty="0" err="1"/>
              <a:t>shared_ptr</a:t>
            </a:r>
            <a:r>
              <a:rPr lang="en-GB" sz="2400" dirty="0"/>
              <a:t> that points to it goes out of scope.</a:t>
            </a:r>
            <a:endParaRPr lang="en-GB" sz="2200" dirty="0"/>
          </a:p>
        </p:txBody>
      </p:sp>
      <p:pic>
        <p:nvPicPr>
          <p:cNvPr id="23" name="Graphic 22" descr="Head with gear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5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weak pointer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std::</a:t>
            </a:r>
            <a:r>
              <a:rPr lang="en-GB" sz="2400" b="1" dirty="0" err="1"/>
              <a:t>weak_ptr</a:t>
            </a:r>
            <a:r>
              <a:rPr lang="en-GB" sz="2400" b="1" dirty="0"/>
              <a:t> </a:t>
            </a:r>
            <a:r>
              <a:rPr lang="en-GB" sz="2400" dirty="0"/>
              <a:t>is a smart pointer that does not own the object it points to.</a:t>
            </a:r>
          </a:p>
          <a:p>
            <a:endParaRPr lang="en-GB" sz="2400" dirty="0"/>
          </a:p>
          <a:p>
            <a:r>
              <a:rPr lang="en-GB" sz="2400" dirty="0"/>
              <a:t>It is used in conjunction with a std::</a:t>
            </a:r>
            <a:r>
              <a:rPr lang="en-GB" sz="2400" dirty="0" err="1"/>
              <a:t>shared_ptr</a:t>
            </a:r>
            <a:r>
              <a:rPr lang="en-GB" sz="2400" dirty="0"/>
              <a:t> to provide a way to access the object without extending its lifetime.</a:t>
            </a:r>
            <a:endParaRPr lang="en-GB" sz="2200" dirty="0"/>
          </a:p>
        </p:txBody>
      </p:sp>
      <p:pic>
        <p:nvPicPr>
          <p:cNvPr id="23" name="Graphic 22" descr="Head with gear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4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Smart pointers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Smart pointers are often used in C++ to ensure that dynamically allocated objects are properly cleaned up when they are no longer needed, and to help prevent common memory errors.</a:t>
            </a:r>
          </a:p>
          <a:p>
            <a:endParaRPr lang="en-GB" sz="2400" dirty="0"/>
          </a:p>
          <a:p>
            <a:r>
              <a:rPr lang="en-GB" sz="2400" dirty="0"/>
              <a:t>They can also make it easier to write exception-safe code, since the dynamically allocated object will be automatically destroyed if an exception is thrown during its construction.</a:t>
            </a:r>
            <a:endParaRPr lang="en-GB" sz="2200" dirty="0"/>
          </a:p>
        </p:txBody>
      </p:sp>
      <p:pic>
        <p:nvPicPr>
          <p:cNvPr id="23" name="Graphic 22" descr="Head with gear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7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In Class 11 </a:t>
            </a:r>
            <a:r>
              <a:rPr lang="en-GB" sz="2200" dirty="0" err="1"/>
              <a:t>SmartPointers</a:t>
            </a:r>
            <a:r>
              <a:rPr lang="en-GB" sz="2200"/>
              <a:t> solution</a:t>
            </a:r>
            <a:endParaRPr lang="en-GB" sz="2200" dirty="0"/>
          </a:p>
        </p:txBody>
      </p:sp>
      <p:pic>
        <p:nvPicPr>
          <p:cNvPr id="23" name="Graphic 22" descr="Head with gear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4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https://en.cppreference.com/w/cpp/memory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C++ fundamentals including c++ 17 by Kate Gregory – </a:t>
            </a:r>
            <a:r>
              <a:rPr lang="en-US"/>
              <a:t>pluralsight.com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ChatGPT</a:t>
            </a:r>
            <a:endParaRPr lang="en-IL" dirty="0"/>
          </a:p>
          <a:p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3844</TotalTime>
  <Words>346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CPP Beginners</vt:lpstr>
      <vt:lpstr>Smart pointers</vt:lpstr>
      <vt:lpstr>Smart pointers</vt:lpstr>
      <vt:lpstr>Unique pointer</vt:lpstr>
      <vt:lpstr>shared pointer</vt:lpstr>
      <vt:lpstr>weak pointer</vt:lpstr>
      <vt:lpstr>Smart pointers</vt:lpstr>
      <vt:lpstr>examples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438</cp:revision>
  <dcterms:created xsi:type="dcterms:W3CDTF">2022-10-07T08:07:26Z</dcterms:created>
  <dcterms:modified xsi:type="dcterms:W3CDTF">2023-01-09T16:11:48Z</dcterms:modified>
</cp:coreProperties>
</file>