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0" r:id="rId3"/>
    <p:sldId id="271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</a:t>
            </a:r>
          </a:p>
          <a:p>
            <a:pPr algn="r"/>
            <a:r>
              <a:rPr lang="en-US" dirty="0"/>
              <a:t>Functions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 Functions-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Functions are C++ entities that associate a sequence of statements (a function body) with a name and a list of zero or more function parameters.</a:t>
            </a:r>
          </a:p>
        </p:txBody>
      </p:sp>
      <p:pic>
        <p:nvPicPr>
          <p:cNvPr id="23" name="Graphic 22" descr="Linear Graph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641022-7195-AEF2-2087-D5AD3279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67" y="455525"/>
            <a:ext cx="5068007" cy="1247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0CF4AC-7027-2488-C25E-9881BB6B0DA2}"/>
              </a:ext>
            </a:extLst>
          </p:cNvPr>
          <p:cNvSpPr txBox="1"/>
          <p:nvPr/>
        </p:nvSpPr>
        <p:spPr>
          <a:xfrm>
            <a:off x="5359654" y="1867238"/>
            <a:ext cx="61087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When a function is invoked, the parameters are initialized from the arguments and the statements in the function body are executed.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endParaRPr lang="en-I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7B5978-8FA8-A482-BD07-EEF59D7AA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15" y="3159899"/>
            <a:ext cx="643027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</a:t>
            </a:r>
            <a:r>
              <a:rPr lang="en-GB" dirty="0"/>
              <a:t>en.cppreference.com/w/</a:t>
            </a:r>
            <a:r>
              <a:rPr lang="en-GB" dirty="0" err="1"/>
              <a:t>cpp</a:t>
            </a:r>
            <a:r>
              <a:rPr lang="en-GB" dirty="0"/>
              <a:t>/language</a:t>
            </a:r>
            <a:r>
              <a:rPr lang="en-GB"/>
              <a:t>/functions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2994</TotalTime>
  <Words>86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 Functions-</vt:lpstr>
      <vt:lpstr>Example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251</cp:revision>
  <dcterms:created xsi:type="dcterms:W3CDTF">2022-10-07T08:07:26Z</dcterms:created>
  <dcterms:modified xsi:type="dcterms:W3CDTF">2022-11-03T14:27:11Z</dcterms:modified>
</cp:coreProperties>
</file>