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60" r:id="rId3"/>
    <p:sldId id="269" r:id="rId4"/>
    <p:sldId id="270" r:id="rId5"/>
    <p:sldId id="268" r:id="rId6"/>
    <p:sldId id="271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Switch Statements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Switch statement 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Transfers control to one of several statements, depending on the value of a condition.</a:t>
            </a:r>
          </a:p>
        </p:txBody>
      </p:sp>
      <p:pic>
        <p:nvPicPr>
          <p:cNvPr id="23" name="Graphic 22" descr="Toggl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Switch statement 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The body of a switch statement may have an arbitrary number of case: labels, as long as the values of all constant-expressions are unique (after conversions/promotions).</a:t>
            </a:r>
          </a:p>
          <a:p>
            <a:r>
              <a:rPr lang="en-GB" sz="2400" dirty="0"/>
              <a:t> At most one default: label may be present (although nested switch statements may use their own default: labels or have case: labels whose constants are identical to the ones used in the enclosing switch).</a:t>
            </a:r>
          </a:p>
          <a:p>
            <a:r>
              <a:rPr lang="en-GB" sz="2400" dirty="0"/>
              <a:t>If condition evaluates to a value that is equal to the value of one of constant-expressions, then control is transferred to the statement that is </a:t>
            </a:r>
            <a:r>
              <a:rPr lang="en-GB" sz="2400" dirty="0" err="1"/>
              <a:t>labeled</a:t>
            </a:r>
            <a:r>
              <a:rPr lang="en-GB" sz="2400" dirty="0"/>
              <a:t> with that constant-expression..</a:t>
            </a:r>
          </a:p>
        </p:txBody>
      </p:sp>
      <p:pic>
        <p:nvPicPr>
          <p:cNvPr id="23" name="Graphic 22" descr="Toggl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Switch statement 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If condition evaluates to a value that doesn't match any of the case: labels, and the default: label is present, control is transferred to the statement </a:t>
            </a:r>
            <a:r>
              <a:rPr lang="en-GB" sz="2400" dirty="0" err="1"/>
              <a:t>labeled</a:t>
            </a:r>
            <a:r>
              <a:rPr lang="en-GB" sz="2400" dirty="0"/>
              <a:t> with the default: label.</a:t>
            </a:r>
          </a:p>
          <a:p>
            <a:endParaRPr lang="en-GB" sz="2400" dirty="0"/>
          </a:p>
          <a:p>
            <a:r>
              <a:rPr lang="en-GB" sz="2400" dirty="0"/>
              <a:t>If condition evaluates to a value that doesn't match any of the case: labels, and the default: label is not present, then none of the statements in the switch body is executed.</a:t>
            </a:r>
          </a:p>
        </p:txBody>
      </p:sp>
      <p:pic>
        <p:nvPicPr>
          <p:cNvPr id="23" name="Graphic 22" descr="Toggl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ADEEC-42DE-4EC9-030D-05CB0A451E93}"/>
              </a:ext>
            </a:extLst>
          </p:cNvPr>
          <p:cNvSpPr txBox="1"/>
          <p:nvPr/>
        </p:nvSpPr>
        <p:spPr>
          <a:xfrm>
            <a:off x="5301930" y="279937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break statement, when encountered in statement exits the switch statement: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41903-CC7F-FE37-1DB8-AD43ACB0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10" y="1661906"/>
            <a:ext cx="397247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ADEEC-42DE-4EC9-030D-05CB0A451E93}"/>
              </a:ext>
            </a:extLst>
          </p:cNvPr>
          <p:cNvSpPr txBox="1"/>
          <p:nvPr/>
        </p:nvSpPr>
        <p:spPr>
          <a:xfrm>
            <a:off x="5301930" y="279937"/>
            <a:ext cx="610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Because transfer of control is not permitted to enter the scope of a variable, if a declaration statement is encountered inside the statement, it has to be scoped in its own compound statement: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0608-A05C-0DC2-8375-FDE4D4D9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53" y="1560281"/>
            <a:ext cx="513469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en.cppreference.com/w/c/language/switch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2947</TotalTime>
  <Words>284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Unreal engine advnced</vt:lpstr>
      <vt:lpstr>Switch statement -</vt:lpstr>
      <vt:lpstr>Switch statement -</vt:lpstr>
      <vt:lpstr>Switch statement -</vt:lpstr>
      <vt:lpstr>explanation</vt:lpstr>
      <vt:lpstr>explanation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234</cp:revision>
  <dcterms:created xsi:type="dcterms:W3CDTF">2022-10-07T08:07:26Z</dcterms:created>
  <dcterms:modified xsi:type="dcterms:W3CDTF">2022-11-03T13:39:54Z</dcterms:modified>
</cp:coreProperties>
</file>